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701" r:id="rId3"/>
    <p:sldMasterId id="2147483713" r:id="rId4"/>
    <p:sldMasterId id="2147483723" r:id="rId5"/>
    <p:sldMasterId id="2147483729" r:id="rId6"/>
    <p:sldMasterId id="2147483744" r:id="rId7"/>
  </p:sldMasterIdLst>
  <p:notesMasterIdLst>
    <p:notesMasterId r:id="rId47"/>
  </p:notesMasterIdLst>
  <p:sldIdLst>
    <p:sldId id="265" r:id="rId8"/>
    <p:sldId id="339" r:id="rId9"/>
    <p:sldId id="340" r:id="rId10"/>
    <p:sldId id="306" r:id="rId11"/>
    <p:sldId id="1079" r:id="rId12"/>
    <p:sldId id="453" r:id="rId13"/>
    <p:sldId id="711" r:id="rId14"/>
    <p:sldId id="418" r:id="rId15"/>
    <p:sldId id="1080" r:id="rId16"/>
    <p:sldId id="1081" r:id="rId17"/>
    <p:sldId id="314" r:id="rId18"/>
    <p:sldId id="434" r:id="rId19"/>
    <p:sldId id="350" r:id="rId20"/>
    <p:sldId id="1082" r:id="rId21"/>
    <p:sldId id="396" r:id="rId22"/>
    <p:sldId id="272" r:id="rId23"/>
    <p:sldId id="1314" r:id="rId24"/>
    <p:sldId id="553" r:id="rId25"/>
    <p:sldId id="335" r:id="rId26"/>
    <p:sldId id="1249" r:id="rId27"/>
    <p:sldId id="469" r:id="rId28"/>
    <p:sldId id="1315" r:id="rId29"/>
    <p:sldId id="429" r:id="rId30"/>
    <p:sldId id="1316" r:id="rId31"/>
    <p:sldId id="301" r:id="rId32"/>
    <p:sldId id="1317" r:id="rId33"/>
    <p:sldId id="267" r:id="rId34"/>
    <p:sldId id="1318" r:id="rId35"/>
    <p:sldId id="1319" r:id="rId36"/>
    <p:sldId id="256" r:id="rId37"/>
    <p:sldId id="317" r:id="rId38"/>
    <p:sldId id="260" r:id="rId39"/>
    <p:sldId id="358" r:id="rId40"/>
    <p:sldId id="1320" r:id="rId41"/>
    <p:sldId id="1321" r:id="rId42"/>
    <p:sldId id="1322" r:id="rId43"/>
    <p:sldId id="1323" r:id="rId44"/>
    <p:sldId id="1324" r:id="rId45"/>
    <p:sldId id="278" r:id="rId46"/>
  </p:sldIdLst>
  <p:sldSz cx="12192000" cy="6858000"/>
  <p:notesSz cx="6858000" cy="9144000"/>
  <p:defaultTex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3B519D"/>
    <a:srgbClr val="F3FAFF"/>
    <a:srgbClr val="EBFFFF"/>
    <a:srgbClr val="003366"/>
    <a:srgbClr val="1E2436"/>
    <a:srgbClr val="0E083E"/>
    <a:srgbClr val="000000"/>
    <a:srgbClr val="FFFFFF"/>
    <a:srgbClr val="D1D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D" dirty="0">
                <a:solidFill>
                  <a:srgbClr val="283755"/>
                </a:solidFill>
                <a:latin typeface="+mj-lt"/>
              </a:rPr>
              <a:t>Top Education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283755"/>
              </a:solidFill>
              <a:latin typeface="+mn-lt"/>
              <a:ea typeface="+mn-ea"/>
              <a:cs typeface="+mn-cs"/>
            </a:defRPr>
          </a:pPr>
          <a:endParaRPr lang="es-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8CBFD-10F2-4675-AA0B-0C42365ECA9A}" type="datetimeFigureOut">
              <a:rPr lang="es-US" smtClean="0"/>
              <a:t>10/20/2022</a:t>
            </a:fld>
            <a:endParaRPr lang="es-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AD05F-3192-4660-B0C7-50BB67ABB11C}" type="slidenum">
              <a:rPr lang="es-US" smtClean="0"/>
              <a:t>‹Nº›</a:t>
            </a:fld>
            <a:endParaRPr lang="es-US"/>
          </a:p>
        </p:txBody>
      </p:sp>
    </p:spTree>
    <p:extLst>
      <p:ext uri="{BB962C8B-B14F-4D97-AF65-F5344CB8AC3E}">
        <p14:creationId xmlns:p14="http://schemas.microsoft.com/office/powerpoint/2010/main" val="652100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rrgraphdesign.com/start-project/" TargetMode="External"/><Relationship Id="rId2" Type="http://schemas.openxmlformats.org/officeDocument/2006/relationships/hyperlink" Target="https://rrslide.com/price/freebies/" TargetMode="External"/><Relationship Id="rId1" Type="http://schemas.openxmlformats.org/officeDocument/2006/relationships/slideMaster" Target="../slideMasters/slideMaster3.xml"/><Relationship Id="rId5" Type="http://schemas.openxmlformats.org/officeDocument/2006/relationships/hyperlink" Target="https://rrslide.com/documentation/" TargetMode="External"/><Relationship Id="rId4" Type="http://schemas.openxmlformats.org/officeDocument/2006/relationships/hyperlink" Target="https://rrslide.com/"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rrgraphdesign.com/start-project/" TargetMode="External"/><Relationship Id="rId2" Type="http://schemas.openxmlformats.org/officeDocument/2006/relationships/hyperlink" Target="https://rrslide.com/price/freebies/" TargetMode="External"/><Relationship Id="rId1" Type="http://schemas.openxmlformats.org/officeDocument/2006/relationships/slideMaster" Target="../slideMasters/slideMaster4.xml"/><Relationship Id="rId5" Type="http://schemas.openxmlformats.org/officeDocument/2006/relationships/hyperlink" Target="https://rrslide.com/documentation/" TargetMode="External"/><Relationship Id="rId4" Type="http://schemas.openxmlformats.org/officeDocument/2006/relationships/hyperlink" Target="https://rrslide.com/"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s://www.rrgraphdesign.com/start-project/" TargetMode="External"/><Relationship Id="rId2" Type="http://schemas.openxmlformats.org/officeDocument/2006/relationships/hyperlink" Target="https://rrslide.com/price/freebies/" TargetMode="External"/><Relationship Id="rId1" Type="http://schemas.openxmlformats.org/officeDocument/2006/relationships/slideMaster" Target="../slideMasters/slideMaster6.xml"/><Relationship Id="rId5" Type="http://schemas.openxmlformats.org/officeDocument/2006/relationships/hyperlink" Target="https://rrslide.com/documentation/" TargetMode="External"/><Relationship Id="rId4" Type="http://schemas.openxmlformats.org/officeDocument/2006/relationships/hyperlink" Target="https://rrslide.com/"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hyperlink" Target="https://www.rrgraphdesign.com/start-project/" TargetMode="External"/><Relationship Id="rId2" Type="http://schemas.openxmlformats.org/officeDocument/2006/relationships/hyperlink" Target="https://rrslide.com/price/freebies/" TargetMode="External"/><Relationship Id="rId1" Type="http://schemas.openxmlformats.org/officeDocument/2006/relationships/slideMaster" Target="../slideMasters/slideMaster7.xml"/><Relationship Id="rId5" Type="http://schemas.openxmlformats.org/officeDocument/2006/relationships/hyperlink" Target="https://rrslide.com/documentation/" TargetMode="External"/><Relationship Id="rId4" Type="http://schemas.openxmlformats.org/officeDocument/2006/relationships/hyperlink" Target="https://rrslide.com/"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759239"/>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2E6F92C-8CA4-AB80-6488-D591EA36D9A2}"/>
              </a:ext>
            </a:extLst>
          </p:cNvPr>
          <p:cNvSpPr>
            <a:spLocks noGrp="1"/>
          </p:cNvSpPr>
          <p:nvPr>
            <p:ph type="pic" sz="quarter" idx="10"/>
          </p:nvPr>
        </p:nvSpPr>
        <p:spPr>
          <a:xfrm>
            <a:off x="934612" y="699872"/>
            <a:ext cx="10467720" cy="5133059"/>
          </a:xfrm>
          <a:custGeom>
            <a:avLst/>
            <a:gdLst>
              <a:gd name="connsiteX0" fmla="*/ 260451 w 10467720"/>
              <a:gd name="connsiteY0" fmla="*/ 0 h 5133059"/>
              <a:gd name="connsiteX1" fmla="*/ 10207269 w 10467720"/>
              <a:gd name="connsiteY1" fmla="*/ 0 h 5133059"/>
              <a:gd name="connsiteX2" fmla="*/ 10467720 w 10467720"/>
              <a:gd name="connsiteY2" fmla="*/ 260451 h 5133059"/>
              <a:gd name="connsiteX3" fmla="*/ 10467720 w 10467720"/>
              <a:gd name="connsiteY3" fmla="*/ 4872608 h 5133059"/>
              <a:gd name="connsiteX4" fmla="*/ 10207269 w 10467720"/>
              <a:gd name="connsiteY4" fmla="*/ 5133059 h 5133059"/>
              <a:gd name="connsiteX5" fmla="*/ 260451 w 10467720"/>
              <a:gd name="connsiteY5" fmla="*/ 5133059 h 5133059"/>
              <a:gd name="connsiteX6" fmla="*/ 0 w 10467720"/>
              <a:gd name="connsiteY6" fmla="*/ 4872608 h 5133059"/>
              <a:gd name="connsiteX7" fmla="*/ 0 w 10467720"/>
              <a:gd name="connsiteY7" fmla="*/ 260451 h 5133059"/>
              <a:gd name="connsiteX8" fmla="*/ 260451 w 10467720"/>
              <a:gd name="connsiteY8" fmla="*/ 0 h 513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7720" h="5133059">
                <a:moveTo>
                  <a:pt x="260451" y="0"/>
                </a:moveTo>
                <a:lnTo>
                  <a:pt x="10207269" y="0"/>
                </a:lnTo>
                <a:cubicBezTo>
                  <a:pt x="10351112" y="0"/>
                  <a:pt x="10467720" y="116608"/>
                  <a:pt x="10467720" y="260451"/>
                </a:cubicBezTo>
                <a:lnTo>
                  <a:pt x="10467720" y="4872608"/>
                </a:lnTo>
                <a:cubicBezTo>
                  <a:pt x="10467720" y="5016451"/>
                  <a:pt x="10351112" y="5133059"/>
                  <a:pt x="10207269" y="5133059"/>
                </a:cubicBezTo>
                <a:lnTo>
                  <a:pt x="260451" y="5133059"/>
                </a:lnTo>
                <a:cubicBezTo>
                  <a:pt x="116608" y="5133059"/>
                  <a:pt x="0" y="5016451"/>
                  <a:pt x="0" y="4872608"/>
                </a:cubicBezTo>
                <a:lnTo>
                  <a:pt x="0" y="260451"/>
                </a:lnTo>
                <a:cubicBezTo>
                  <a:pt x="0" y="116608"/>
                  <a:pt x="116608" y="0"/>
                  <a:pt x="260451"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10" name="Picture Placeholder 9">
            <a:extLst>
              <a:ext uri="{FF2B5EF4-FFF2-40B4-BE49-F238E27FC236}">
                <a16:creationId xmlns:a16="http://schemas.microsoft.com/office/drawing/2014/main" id="{AC9BB845-86A7-8CB1-4D72-A7904A00E935}"/>
              </a:ext>
            </a:extLst>
          </p:cNvPr>
          <p:cNvSpPr>
            <a:spLocks noGrp="1"/>
          </p:cNvSpPr>
          <p:nvPr>
            <p:ph type="pic" sz="quarter" idx="11"/>
          </p:nvPr>
        </p:nvSpPr>
        <p:spPr>
          <a:xfrm>
            <a:off x="5657848" y="3257551"/>
            <a:ext cx="3476170" cy="2594433"/>
          </a:xfrm>
          <a:custGeom>
            <a:avLst/>
            <a:gdLst>
              <a:gd name="connsiteX0" fmla="*/ 0 w 3476170"/>
              <a:gd name="connsiteY0" fmla="*/ 0 h 2594433"/>
              <a:gd name="connsiteX1" fmla="*/ 3476170 w 3476170"/>
              <a:gd name="connsiteY1" fmla="*/ 0 h 2594433"/>
              <a:gd name="connsiteX2" fmla="*/ 3476170 w 3476170"/>
              <a:gd name="connsiteY2" fmla="*/ 1297217 h 2594433"/>
              <a:gd name="connsiteX3" fmla="*/ 2178955 w 3476170"/>
              <a:gd name="connsiteY3" fmla="*/ 2594433 h 2594433"/>
              <a:gd name="connsiteX4" fmla="*/ 0 w 3476170"/>
              <a:gd name="connsiteY4" fmla="*/ 2594432 h 2594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170" h="2594433">
                <a:moveTo>
                  <a:pt x="0" y="0"/>
                </a:moveTo>
                <a:lnTo>
                  <a:pt x="3476170" y="0"/>
                </a:lnTo>
                <a:lnTo>
                  <a:pt x="3476170" y="1297217"/>
                </a:lnTo>
                <a:cubicBezTo>
                  <a:pt x="3476170" y="2013650"/>
                  <a:pt x="2895388" y="2594433"/>
                  <a:pt x="2178955" y="2594433"/>
                </a:cubicBezTo>
                <a:cubicBezTo>
                  <a:pt x="1452637" y="2594433"/>
                  <a:pt x="726318" y="2594432"/>
                  <a:pt x="0" y="2594432"/>
                </a:cubicBezTo>
                <a:close/>
              </a:path>
            </a:pathLst>
          </a:custGeom>
          <a:solidFill>
            <a:schemeClr val="tx1">
              <a:lumMod val="50000"/>
              <a:lumOff val="50000"/>
              <a:alpha val="10000"/>
            </a:schemeClr>
          </a:solidFill>
          <a:effectLst>
            <a:outerShdw blurRad="584200" dist="698500" dir="8100000" sx="96000" sy="96000" algn="tr" rotWithShape="0">
              <a:prstClr val="black">
                <a:alpha val="18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Tree>
    <p:extLst>
      <p:ext uri="{BB962C8B-B14F-4D97-AF65-F5344CB8AC3E}">
        <p14:creationId xmlns:p14="http://schemas.microsoft.com/office/powerpoint/2010/main" val="55078324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250" fill="hold"/>
                                        <p:tgtEl>
                                          <p:spTgt spid="6"/>
                                        </p:tgtEl>
                                        <p:attrNameLst>
                                          <p:attrName>ppt_x</p:attrName>
                                        </p:attrNameLst>
                                      </p:cBhvr>
                                      <p:tavLst>
                                        <p:tav tm="0">
                                          <p:val>
                                            <p:strVal val="#ppt_x"/>
                                          </p:val>
                                        </p:tav>
                                        <p:tav tm="100000">
                                          <p:val>
                                            <p:strVal val="#ppt_x"/>
                                          </p:val>
                                        </p:tav>
                                      </p:tavLst>
                                    </p:anim>
                                    <p:anim calcmode="lin" valueType="num">
                                      <p:cBhvr additive="base">
                                        <p:cTn id="11" dur="1250" fill="hold"/>
                                        <p:tgtEl>
                                          <p:spTgt spid="6"/>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1000"/>
                                        <p:tgtEl>
                                          <p:spTgt spid="10"/>
                                        </p:tgtEl>
                                      </p:cBhvr>
                                    </p:animEffect>
                                  </p:childTnLst>
                                </p:cTn>
                              </p:par>
                              <p:par>
                                <p:cTn id="15" presetID="2" presetClass="entr" presetSubtype="4" decel="100000" fill="hold" grpId="1" nodeType="with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250" fill="hold"/>
                                        <p:tgtEl>
                                          <p:spTgt spid="10"/>
                                        </p:tgtEl>
                                        <p:attrNameLst>
                                          <p:attrName>ppt_x</p:attrName>
                                        </p:attrNameLst>
                                      </p:cBhvr>
                                      <p:tavLst>
                                        <p:tav tm="0">
                                          <p:val>
                                            <p:strVal val="#ppt_x"/>
                                          </p:val>
                                        </p:tav>
                                        <p:tav tm="100000">
                                          <p:val>
                                            <p:strVal val="#ppt_x"/>
                                          </p:val>
                                        </p:tav>
                                      </p:tavLst>
                                    </p:anim>
                                    <p:anim calcmode="lin" valueType="num">
                                      <p:cBhvr additive="base">
                                        <p:cTn id="18"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3DE8EC4-D6AB-03CC-C678-D3F17676B56F}"/>
              </a:ext>
            </a:extLst>
          </p:cNvPr>
          <p:cNvSpPr>
            <a:spLocks noGrp="1"/>
          </p:cNvSpPr>
          <p:nvPr>
            <p:ph type="pic" sz="quarter" idx="10"/>
          </p:nvPr>
        </p:nvSpPr>
        <p:spPr>
          <a:xfrm>
            <a:off x="904876" y="1342926"/>
            <a:ext cx="7948838" cy="1695548"/>
          </a:xfrm>
          <a:custGeom>
            <a:avLst/>
            <a:gdLst>
              <a:gd name="connsiteX0" fmla="*/ 0 w 7948838"/>
              <a:gd name="connsiteY0" fmla="*/ 0 h 1695548"/>
              <a:gd name="connsiteX1" fmla="*/ 7948838 w 7948838"/>
              <a:gd name="connsiteY1" fmla="*/ 0 h 1695548"/>
              <a:gd name="connsiteX2" fmla="*/ 7948838 w 7948838"/>
              <a:gd name="connsiteY2" fmla="*/ 1695548 h 1695548"/>
              <a:gd name="connsiteX3" fmla="*/ 0 w 7948838"/>
              <a:gd name="connsiteY3" fmla="*/ 1695548 h 1695548"/>
            </a:gdLst>
            <a:ahLst/>
            <a:cxnLst>
              <a:cxn ang="0">
                <a:pos x="connsiteX0" y="connsiteY0"/>
              </a:cxn>
              <a:cxn ang="0">
                <a:pos x="connsiteX1" y="connsiteY1"/>
              </a:cxn>
              <a:cxn ang="0">
                <a:pos x="connsiteX2" y="connsiteY2"/>
              </a:cxn>
              <a:cxn ang="0">
                <a:pos x="connsiteX3" y="connsiteY3"/>
              </a:cxn>
            </a:cxnLst>
            <a:rect l="l" t="t" r="r" b="b"/>
            <a:pathLst>
              <a:path w="7948838" h="1695548">
                <a:moveTo>
                  <a:pt x="0" y="0"/>
                </a:moveTo>
                <a:lnTo>
                  <a:pt x="7948838" y="0"/>
                </a:lnTo>
                <a:lnTo>
                  <a:pt x="7948838" y="1695548"/>
                </a:lnTo>
                <a:lnTo>
                  <a:pt x="0" y="1695548"/>
                </a:ln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7" name="Picture Placeholder 6">
            <a:extLst>
              <a:ext uri="{FF2B5EF4-FFF2-40B4-BE49-F238E27FC236}">
                <a16:creationId xmlns:a16="http://schemas.microsoft.com/office/drawing/2014/main" id="{4B6918E7-1E6B-6261-12E1-A7FA38187834}"/>
              </a:ext>
            </a:extLst>
          </p:cNvPr>
          <p:cNvSpPr>
            <a:spLocks noGrp="1"/>
          </p:cNvSpPr>
          <p:nvPr>
            <p:ph type="pic" sz="quarter" idx="11"/>
          </p:nvPr>
        </p:nvSpPr>
        <p:spPr>
          <a:xfrm>
            <a:off x="8853714" y="1342926"/>
            <a:ext cx="3338286" cy="1695548"/>
          </a:xfrm>
          <a:custGeom>
            <a:avLst/>
            <a:gdLst>
              <a:gd name="connsiteX0" fmla="*/ 847774 w 3338286"/>
              <a:gd name="connsiteY0" fmla="*/ 0 h 1695548"/>
              <a:gd name="connsiteX1" fmla="*/ 2490512 w 3338286"/>
              <a:gd name="connsiteY1" fmla="*/ 0 h 1695548"/>
              <a:gd name="connsiteX2" fmla="*/ 3338286 w 3338286"/>
              <a:gd name="connsiteY2" fmla="*/ 847774 h 1695548"/>
              <a:gd name="connsiteX3" fmla="*/ 2490512 w 3338286"/>
              <a:gd name="connsiteY3" fmla="*/ 1695548 h 1695548"/>
              <a:gd name="connsiteX4" fmla="*/ 847774 w 3338286"/>
              <a:gd name="connsiteY4" fmla="*/ 1695548 h 1695548"/>
              <a:gd name="connsiteX5" fmla="*/ 0 w 3338286"/>
              <a:gd name="connsiteY5" fmla="*/ 847774 h 1695548"/>
              <a:gd name="connsiteX6" fmla="*/ 847774 w 3338286"/>
              <a:gd name="connsiteY6" fmla="*/ 0 h 169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8286" h="1695548">
                <a:moveTo>
                  <a:pt x="847774" y="0"/>
                </a:moveTo>
                <a:lnTo>
                  <a:pt x="2490512" y="0"/>
                </a:lnTo>
                <a:cubicBezTo>
                  <a:pt x="2958725" y="0"/>
                  <a:pt x="3338286" y="379561"/>
                  <a:pt x="3338286" y="847774"/>
                </a:cubicBezTo>
                <a:cubicBezTo>
                  <a:pt x="3338286" y="1315987"/>
                  <a:pt x="2958725" y="1695548"/>
                  <a:pt x="2490512" y="1695548"/>
                </a:cubicBezTo>
                <a:lnTo>
                  <a:pt x="847774" y="1695548"/>
                </a:lnTo>
                <a:cubicBezTo>
                  <a:pt x="379561" y="1695548"/>
                  <a:pt x="0" y="1315987"/>
                  <a:pt x="0" y="847774"/>
                </a:cubicBezTo>
                <a:cubicBezTo>
                  <a:pt x="0" y="379561"/>
                  <a:pt x="379561" y="0"/>
                  <a:pt x="847774"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51155441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250" fill="hold"/>
                                        <p:tgtEl>
                                          <p:spTgt spid="8"/>
                                        </p:tgtEl>
                                        <p:attrNameLst>
                                          <p:attrName>ppt_x</p:attrName>
                                        </p:attrNameLst>
                                      </p:cBhvr>
                                      <p:tavLst>
                                        <p:tav tm="0">
                                          <p:val>
                                            <p:strVal val="#ppt_x"/>
                                          </p:val>
                                        </p:tav>
                                        <p:tav tm="100000">
                                          <p:val>
                                            <p:strVal val="#ppt_x"/>
                                          </p:val>
                                        </p:tav>
                                      </p:tavLst>
                                    </p:anim>
                                    <p:anim calcmode="lin" valueType="num">
                                      <p:cBhvr additive="base">
                                        <p:cTn id="11" dur="1250" fill="hold"/>
                                        <p:tgtEl>
                                          <p:spTgt spid="8"/>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1000"/>
                                        <p:tgtEl>
                                          <p:spTgt spid="7"/>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250" fill="hold"/>
                                        <p:tgtEl>
                                          <p:spTgt spid="7"/>
                                        </p:tgtEl>
                                        <p:attrNameLst>
                                          <p:attrName>ppt_x</p:attrName>
                                        </p:attrNameLst>
                                      </p:cBhvr>
                                      <p:tavLst>
                                        <p:tav tm="0">
                                          <p:val>
                                            <p:strVal val="#ppt_x"/>
                                          </p:val>
                                        </p:tav>
                                        <p:tav tm="100000">
                                          <p:val>
                                            <p:strVal val="#ppt_x"/>
                                          </p:val>
                                        </p:tav>
                                      </p:tavLst>
                                    </p:anim>
                                    <p:anim calcmode="lin" valueType="num">
                                      <p:cBhvr additive="base">
                                        <p:cTn id="1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22AA3-7F97-BE01-51C1-BCF9DA36F5BF}"/>
              </a:ext>
            </a:extLst>
          </p:cNvPr>
          <p:cNvSpPr>
            <a:spLocks noGrp="1"/>
          </p:cNvSpPr>
          <p:nvPr>
            <p:ph type="pic" sz="quarter" idx="10"/>
          </p:nvPr>
        </p:nvSpPr>
        <p:spPr>
          <a:xfrm>
            <a:off x="362857" y="354594"/>
            <a:ext cx="3701144" cy="3694891"/>
          </a:xfrm>
          <a:custGeom>
            <a:avLst/>
            <a:gdLst>
              <a:gd name="connsiteX0" fmla="*/ 0 w 3701144"/>
              <a:gd name="connsiteY0" fmla="*/ 0 h 3694891"/>
              <a:gd name="connsiteX1" fmla="*/ 3701144 w 3701144"/>
              <a:gd name="connsiteY1" fmla="*/ 0 h 3694891"/>
              <a:gd name="connsiteX2" fmla="*/ 3701144 w 3701144"/>
              <a:gd name="connsiteY2" fmla="*/ 3694891 h 3694891"/>
              <a:gd name="connsiteX3" fmla="*/ 0 w 3701144"/>
              <a:gd name="connsiteY3" fmla="*/ 3694891 h 3694891"/>
            </a:gdLst>
            <a:ahLst/>
            <a:cxnLst>
              <a:cxn ang="0">
                <a:pos x="connsiteX0" y="connsiteY0"/>
              </a:cxn>
              <a:cxn ang="0">
                <a:pos x="connsiteX1" y="connsiteY1"/>
              </a:cxn>
              <a:cxn ang="0">
                <a:pos x="connsiteX2" y="connsiteY2"/>
              </a:cxn>
              <a:cxn ang="0">
                <a:pos x="connsiteX3" y="connsiteY3"/>
              </a:cxn>
            </a:cxnLst>
            <a:rect l="l" t="t" r="r" b="b"/>
            <a:pathLst>
              <a:path w="3701144" h="3694891">
                <a:moveTo>
                  <a:pt x="0" y="0"/>
                </a:moveTo>
                <a:lnTo>
                  <a:pt x="3701144" y="0"/>
                </a:lnTo>
                <a:lnTo>
                  <a:pt x="3701144" y="3694891"/>
                </a:lnTo>
                <a:lnTo>
                  <a:pt x="0" y="3694891"/>
                </a:ln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0" name="Picture Placeholder 9">
            <a:extLst>
              <a:ext uri="{FF2B5EF4-FFF2-40B4-BE49-F238E27FC236}">
                <a16:creationId xmlns:a16="http://schemas.microsoft.com/office/drawing/2014/main" id="{061FDA4F-8BDC-E0E6-1D46-1945FFC19F10}"/>
              </a:ext>
            </a:extLst>
          </p:cNvPr>
          <p:cNvSpPr>
            <a:spLocks noGrp="1"/>
          </p:cNvSpPr>
          <p:nvPr>
            <p:ph type="pic" sz="quarter" idx="11"/>
          </p:nvPr>
        </p:nvSpPr>
        <p:spPr>
          <a:xfrm>
            <a:off x="4245428" y="354594"/>
            <a:ext cx="3701145" cy="3694891"/>
          </a:xfrm>
          <a:custGeom>
            <a:avLst/>
            <a:gdLst>
              <a:gd name="connsiteX0" fmla="*/ 1847446 w 3701145"/>
              <a:gd name="connsiteY0" fmla="*/ 0 h 3694891"/>
              <a:gd name="connsiteX1" fmla="*/ 1853699 w 3701145"/>
              <a:gd name="connsiteY1" fmla="*/ 0 h 3694891"/>
              <a:gd name="connsiteX2" fmla="*/ 3701145 w 3701145"/>
              <a:gd name="connsiteY2" fmla="*/ 1847446 h 3694891"/>
              <a:gd name="connsiteX3" fmla="*/ 3701144 w 3701145"/>
              <a:gd name="connsiteY3" fmla="*/ 3694891 h 3694891"/>
              <a:gd name="connsiteX4" fmla="*/ 0 w 3701145"/>
              <a:gd name="connsiteY4" fmla="*/ 3694891 h 3694891"/>
              <a:gd name="connsiteX5" fmla="*/ 0 w 3701145"/>
              <a:gd name="connsiteY5" fmla="*/ 1847446 h 3694891"/>
              <a:gd name="connsiteX6" fmla="*/ 1847446 w 3701145"/>
              <a:gd name="connsiteY6" fmla="*/ 0 h 369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1145" h="3694891">
                <a:moveTo>
                  <a:pt x="1847446" y="0"/>
                </a:moveTo>
                <a:lnTo>
                  <a:pt x="1853699" y="0"/>
                </a:lnTo>
                <a:cubicBezTo>
                  <a:pt x="2874015" y="0"/>
                  <a:pt x="3701145" y="827130"/>
                  <a:pt x="3701145" y="1847446"/>
                </a:cubicBezTo>
                <a:cubicBezTo>
                  <a:pt x="3701145" y="2463261"/>
                  <a:pt x="3701144" y="3079076"/>
                  <a:pt x="3701144" y="3694891"/>
                </a:cubicBezTo>
                <a:lnTo>
                  <a:pt x="0" y="3694891"/>
                </a:lnTo>
                <a:lnTo>
                  <a:pt x="0" y="1847446"/>
                </a:lnTo>
                <a:cubicBezTo>
                  <a:pt x="0" y="827130"/>
                  <a:pt x="827130" y="0"/>
                  <a:pt x="1847446"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9" name="Picture Placeholder 8">
            <a:extLst>
              <a:ext uri="{FF2B5EF4-FFF2-40B4-BE49-F238E27FC236}">
                <a16:creationId xmlns:a16="http://schemas.microsoft.com/office/drawing/2014/main" id="{756140A8-3BE6-A315-E89B-C98EDF4719CE}"/>
              </a:ext>
            </a:extLst>
          </p:cNvPr>
          <p:cNvSpPr>
            <a:spLocks noGrp="1"/>
          </p:cNvSpPr>
          <p:nvPr>
            <p:ph type="pic" sz="quarter" idx="12"/>
          </p:nvPr>
        </p:nvSpPr>
        <p:spPr>
          <a:xfrm>
            <a:off x="8127999" y="354594"/>
            <a:ext cx="3701144" cy="3694891"/>
          </a:xfrm>
          <a:custGeom>
            <a:avLst/>
            <a:gdLst>
              <a:gd name="connsiteX0" fmla="*/ 0 w 3701144"/>
              <a:gd name="connsiteY0" fmla="*/ 0 h 3694891"/>
              <a:gd name="connsiteX1" fmla="*/ 3701144 w 3701144"/>
              <a:gd name="connsiteY1" fmla="*/ 0 h 3694891"/>
              <a:gd name="connsiteX2" fmla="*/ 3701144 w 3701144"/>
              <a:gd name="connsiteY2" fmla="*/ 3694891 h 3694891"/>
              <a:gd name="connsiteX3" fmla="*/ 0 w 3701144"/>
              <a:gd name="connsiteY3" fmla="*/ 3694891 h 3694891"/>
            </a:gdLst>
            <a:ahLst/>
            <a:cxnLst>
              <a:cxn ang="0">
                <a:pos x="connsiteX0" y="connsiteY0"/>
              </a:cxn>
              <a:cxn ang="0">
                <a:pos x="connsiteX1" y="connsiteY1"/>
              </a:cxn>
              <a:cxn ang="0">
                <a:pos x="connsiteX2" y="connsiteY2"/>
              </a:cxn>
              <a:cxn ang="0">
                <a:pos x="connsiteX3" y="connsiteY3"/>
              </a:cxn>
            </a:cxnLst>
            <a:rect l="l" t="t" r="r" b="b"/>
            <a:pathLst>
              <a:path w="3701144" h="3694891">
                <a:moveTo>
                  <a:pt x="0" y="0"/>
                </a:moveTo>
                <a:lnTo>
                  <a:pt x="3701144" y="0"/>
                </a:lnTo>
                <a:lnTo>
                  <a:pt x="3701144" y="3694891"/>
                </a:lnTo>
                <a:lnTo>
                  <a:pt x="0" y="3694891"/>
                </a:ln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264079515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250" fill="hold"/>
                                        <p:tgtEl>
                                          <p:spTgt spid="9"/>
                                        </p:tgtEl>
                                        <p:attrNameLst>
                                          <p:attrName>ppt_x</p:attrName>
                                        </p:attrNameLst>
                                      </p:cBhvr>
                                      <p:tavLst>
                                        <p:tav tm="0">
                                          <p:val>
                                            <p:strVal val="#ppt_x"/>
                                          </p:val>
                                        </p:tav>
                                        <p:tav tm="100000">
                                          <p:val>
                                            <p:strVal val="#ppt_x"/>
                                          </p:val>
                                        </p:tav>
                                      </p:tavLst>
                                    </p:anim>
                                    <p:anim calcmode="lin" valueType="num">
                                      <p:cBhvr additive="base">
                                        <p:cTn id="11" dur="1250" fill="hold"/>
                                        <p:tgtEl>
                                          <p:spTgt spid="9"/>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1000"/>
                                        <p:tgtEl>
                                          <p:spTgt spid="10"/>
                                        </p:tgtEl>
                                      </p:cBhvr>
                                    </p:animEffect>
                                  </p:childTnLst>
                                </p:cTn>
                              </p:par>
                              <p:par>
                                <p:cTn id="15" presetID="2" presetClass="entr" presetSubtype="4" decel="100000" fill="hold" grpId="1" nodeType="with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250" fill="hold"/>
                                        <p:tgtEl>
                                          <p:spTgt spid="10"/>
                                        </p:tgtEl>
                                        <p:attrNameLst>
                                          <p:attrName>ppt_x</p:attrName>
                                        </p:attrNameLst>
                                      </p:cBhvr>
                                      <p:tavLst>
                                        <p:tav tm="0">
                                          <p:val>
                                            <p:strVal val="#ppt_x"/>
                                          </p:val>
                                        </p:tav>
                                        <p:tav tm="100000">
                                          <p:val>
                                            <p:strVal val="#ppt_x"/>
                                          </p:val>
                                        </p:tav>
                                      </p:tavLst>
                                    </p:anim>
                                    <p:anim calcmode="lin" valueType="num">
                                      <p:cBhvr additive="base">
                                        <p:cTn id="18" dur="1250" fill="hold"/>
                                        <p:tgtEl>
                                          <p:spTgt spid="10"/>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1000"/>
                                        <p:tgtEl>
                                          <p:spTgt spid="11"/>
                                        </p:tgtEl>
                                      </p:cBhvr>
                                    </p:animEffect>
                                  </p:childTnLst>
                                </p:cTn>
                              </p:par>
                              <p:par>
                                <p:cTn id="22" presetID="2" presetClass="entr" presetSubtype="4" decel="100000" fill="hold" grpId="1"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1250" fill="hold"/>
                                        <p:tgtEl>
                                          <p:spTgt spid="11"/>
                                        </p:tgtEl>
                                        <p:attrNameLst>
                                          <p:attrName>ppt_x</p:attrName>
                                        </p:attrNameLst>
                                      </p:cBhvr>
                                      <p:tavLst>
                                        <p:tav tm="0">
                                          <p:val>
                                            <p:strVal val="#ppt_x"/>
                                          </p:val>
                                        </p:tav>
                                        <p:tav tm="100000">
                                          <p:val>
                                            <p:strVal val="#ppt_x"/>
                                          </p:val>
                                        </p:tav>
                                      </p:tavLst>
                                    </p:anim>
                                    <p:anim calcmode="lin" valueType="num">
                                      <p:cBhvr additive="base">
                                        <p:cTn id="25"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0" grpId="0" animBg="1"/>
      <p:bldP spid="10" grpId="1" animBg="1"/>
      <p:bldP spid="9" grpId="0" animBg="1"/>
      <p:bldP spid="9" grpId="1"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C807FD1-58ED-9288-04C2-BF3A71D588EB}"/>
              </a:ext>
            </a:extLst>
          </p:cNvPr>
          <p:cNvSpPr>
            <a:spLocks noGrp="1"/>
          </p:cNvSpPr>
          <p:nvPr>
            <p:ph type="pic" sz="quarter" idx="10"/>
          </p:nvPr>
        </p:nvSpPr>
        <p:spPr>
          <a:xfrm>
            <a:off x="4685496" y="2082277"/>
            <a:ext cx="2816147" cy="1861702"/>
          </a:xfrm>
          <a:custGeom>
            <a:avLst/>
            <a:gdLst>
              <a:gd name="connsiteX0" fmla="*/ 0 w 2816147"/>
              <a:gd name="connsiteY0" fmla="*/ 930850 h 1861702"/>
              <a:gd name="connsiteX1" fmla="*/ 0 w 2816147"/>
              <a:gd name="connsiteY1" fmla="*/ 930851 h 1861702"/>
              <a:gd name="connsiteX2" fmla="*/ 0 w 2816147"/>
              <a:gd name="connsiteY2" fmla="*/ 930851 h 1861702"/>
              <a:gd name="connsiteX3" fmla="*/ 930851 w 2816147"/>
              <a:gd name="connsiteY3" fmla="*/ 0 h 1861702"/>
              <a:gd name="connsiteX4" fmla="*/ 1885296 w 2816147"/>
              <a:gd name="connsiteY4" fmla="*/ 0 h 1861702"/>
              <a:gd name="connsiteX5" fmla="*/ 2816147 w 2816147"/>
              <a:gd name="connsiteY5" fmla="*/ 930851 h 1861702"/>
              <a:gd name="connsiteX6" fmla="*/ 2816146 w 2816147"/>
              <a:gd name="connsiteY6" fmla="*/ 930851 h 1861702"/>
              <a:gd name="connsiteX7" fmla="*/ 1885295 w 2816147"/>
              <a:gd name="connsiteY7" fmla="*/ 1861702 h 1861702"/>
              <a:gd name="connsiteX8" fmla="*/ 930851 w 2816147"/>
              <a:gd name="connsiteY8" fmla="*/ 1861701 h 1861702"/>
              <a:gd name="connsiteX9" fmla="*/ 18911 w 2816147"/>
              <a:gd name="connsiteY9" fmla="*/ 1118449 h 1861702"/>
              <a:gd name="connsiteX10" fmla="*/ 0 w 2816147"/>
              <a:gd name="connsiteY10" fmla="*/ 930851 h 1861702"/>
              <a:gd name="connsiteX11" fmla="*/ 18911 w 2816147"/>
              <a:gd name="connsiteY11" fmla="*/ 743252 h 1861702"/>
              <a:gd name="connsiteX12" fmla="*/ 930851 w 2816147"/>
              <a:gd name="connsiteY12" fmla="*/ 0 h 186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6147" h="1861702">
                <a:moveTo>
                  <a:pt x="0" y="930850"/>
                </a:moveTo>
                <a:lnTo>
                  <a:pt x="0" y="930851"/>
                </a:lnTo>
                <a:lnTo>
                  <a:pt x="0" y="930851"/>
                </a:lnTo>
                <a:close/>
                <a:moveTo>
                  <a:pt x="930851" y="0"/>
                </a:moveTo>
                <a:lnTo>
                  <a:pt x="1885296" y="0"/>
                </a:lnTo>
                <a:cubicBezTo>
                  <a:pt x="2399391" y="0"/>
                  <a:pt x="2816147" y="416756"/>
                  <a:pt x="2816147" y="930851"/>
                </a:cubicBezTo>
                <a:lnTo>
                  <a:pt x="2816146" y="930851"/>
                </a:lnTo>
                <a:cubicBezTo>
                  <a:pt x="2816146" y="1444946"/>
                  <a:pt x="2399390" y="1861702"/>
                  <a:pt x="1885295" y="1861702"/>
                </a:cubicBezTo>
                <a:lnTo>
                  <a:pt x="930851" y="1861701"/>
                </a:lnTo>
                <a:cubicBezTo>
                  <a:pt x="481018" y="1861701"/>
                  <a:pt x="105710" y="1542622"/>
                  <a:pt x="18911" y="1118449"/>
                </a:cubicBezTo>
                <a:lnTo>
                  <a:pt x="0" y="930851"/>
                </a:lnTo>
                <a:lnTo>
                  <a:pt x="18911" y="743252"/>
                </a:lnTo>
                <a:cubicBezTo>
                  <a:pt x="105710" y="319079"/>
                  <a:pt x="481018" y="0"/>
                  <a:pt x="930851"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4" name="Picture Placeholder 13">
            <a:extLst>
              <a:ext uri="{FF2B5EF4-FFF2-40B4-BE49-F238E27FC236}">
                <a16:creationId xmlns:a16="http://schemas.microsoft.com/office/drawing/2014/main" id="{828BFE19-A336-DA31-5285-31DE7B301DC5}"/>
              </a:ext>
            </a:extLst>
          </p:cNvPr>
          <p:cNvSpPr>
            <a:spLocks noGrp="1"/>
          </p:cNvSpPr>
          <p:nvPr>
            <p:ph type="pic" sz="quarter" idx="11"/>
          </p:nvPr>
        </p:nvSpPr>
        <p:spPr>
          <a:xfrm>
            <a:off x="7730343" y="2082277"/>
            <a:ext cx="2816147" cy="1861702"/>
          </a:xfrm>
          <a:custGeom>
            <a:avLst/>
            <a:gdLst>
              <a:gd name="connsiteX0" fmla="*/ 0 w 2816147"/>
              <a:gd name="connsiteY0" fmla="*/ 930850 h 1861702"/>
              <a:gd name="connsiteX1" fmla="*/ 0 w 2816147"/>
              <a:gd name="connsiteY1" fmla="*/ 930851 h 1861702"/>
              <a:gd name="connsiteX2" fmla="*/ 0 w 2816147"/>
              <a:gd name="connsiteY2" fmla="*/ 930851 h 1861702"/>
              <a:gd name="connsiteX3" fmla="*/ 930851 w 2816147"/>
              <a:gd name="connsiteY3" fmla="*/ 0 h 1861702"/>
              <a:gd name="connsiteX4" fmla="*/ 1885296 w 2816147"/>
              <a:gd name="connsiteY4" fmla="*/ 0 h 1861702"/>
              <a:gd name="connsiteX5" fmla="*/ 2816147 w 2816147"/>
              <a:gd name="connsiteY5" fmla="*/ 930851 h 1861702"/>
              <a:gd name="connsiteX6" fmla="*/ 2816146 w 2816147"/>
              <a:gd name="connsiteY6" fmla="*/ 930851 h 1861702"/>
              <a:gd name="connsiteX7" fmla="*/ 1885295 w 2816147"/>
              <a:gd name="connsiteY7" fmla="*/ 1861702 h 1861702"/>
              <a:gd name="connsiteX8" fmla="*/ 930851 w 2816147"/>
              <a:gd name="connsiteY8" fmla="*/ 1861701 h 1861702"/>
              <a:gd name="connsiteX9" fmla="*/ 18911 w 2816147"/>
              <a:gd name="connsiteY9" fmla="*/ 1118449 h 1861702"/>
              <a:gd name="connsiteX10" fmla="*/ 0 w 2816147"/>
              <a:gd name="connsiteY10" fmla="*/ 930851 h 1861702"/>
              <a:gd name="connsiteX11" fmla="*/ 18911 w 2816147"/>
              <a:gd name="connsiteY11" fmla="*/ 743252 h 1861702"/>
              <a:gd name="connsiteX12" fmla="*/ 930851 w 2816147"/>
              <a:gd name="connsiteY12" fmla="*/ 0 h 186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6147" h="1861702">
                <a:moveTo>
                  <a:pt x="0" y="930850"/>
                </a:moveTo>
                <a:lnTo>
                  <a:pt x="0" y="930851"/>
                </a:lnTo>
                <a:lnTo>
                  <a:pt x="0" y="930851"/>
                </a:lnTo>
                <a:close/>
                <a:moveTo>
                  <a:pt x="930851" y="0"/>
                </a:moveTo>
                <a:lnTo>
                  <a:pt x="1885296" y="0"/>
                </a:lnTo>
                <a:cubicBezTo>
                  <a:pt x="2399391" y="0"/>
                  <a:pt x="2816147" y="416756"/>
                  <a:pt x="2816147" y="930851"/>
                </a:cubicBezTo>
                <a:lnTo>
                  <a:pt x="2816146" y="930851"/>
                </a:lnTo>
                <a:cubicBezTo>
                  <a:pt x="2816146" y="1444946"/>
                  <a:pt x="2399390" y="1861702"/>
                  <a:pt x="1885295" y="1861702"/>
                </a:cubicBezTo>
                <a:lnTo>
                  <a:pt x="930851" y="1861701"/>
                </a:lnTo>
                <a:cubicBezTo>
                  <a:pt x="481018" y="1861701"/>
                  <a:pt x="105710" y="1542622"/>
                  <a:pt x="18911" y="1118449"/>
                </a:cubicBezTo>
                <a:lnTo>
                  <a:pt x="0" y="930851"/>
                </a:lnTo>
                <a:lnTo>
                  <a:pt x="18911" y="743252"/>
                </a:lnTo>
                <a:cubicBezTo>
                  <a:pt x="105710" y="319079"/>
                  <a:pt x="481018" y="0"/>
                  <a:pt x="930851"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5" name="Picture Placeholder 14">
            <a:extLst>
              <a:ext uri="{FF2B5EF4-FFF2-40B4-BE49-F238E27FC236}">
                <a16:creationId xmlns:a16="http://schemas.microsoft.com/office/drawing/2014/main" id="{5D766093-C836-56D6-2E00-63EF9D01B2E2}"/>
              </a:ext>
            </a:extLst>
          </p:cNvPr>
          <p:cNvSpPr>
            <a:spLocks noGrp="1"/>
          </p:cNvSpPr>
          <p:nvPr>
            <p:ph type="pic" sz="quarter" idx="12"/>
          </p:nvPr>
        </p:nvSpPr>
        <p:spPr>
          <a:xfrm>
            <a:off x="4685496" y="4197838"/>
            <a:ext cx="2816147" cy="1861702"/>
          </a:xfrm>
          <a:custGeom>
            <a:avLst/>
            <a:gdLst>
              <a:gd name="connsiteX0" fmla="*/ 0 w 2816147"/>
              <a:gd name="connsiteY0" fmla="*/ 930850 h 1861702"/>
              <a:gd name="connsiteX1" fmla="*/ 0 w 2816147"/>
              <a:gd name="connsiteY1" fmla="*/ 930851 h 1861702"/>
              <a:gd name="connsiteX2" fmla="*/ 0 w 2816147"/>
              <a:gd name="connsiteY2" fmla="*/ 930851 h 1861702"/>
              <a:gd name="connsiteX3" fmla="*/ 930851 w 2816147"/>
              <a:gd name="connsiteY3" fmla="*/ 0 h 1861702"/>
              <a:gd name="connsiteX4" fmla="*/ 1885296 w 2816147"/>
              <a:gd name="connsiteY4" fmla="*/ 0 h 1861702"/>
              <a:gd name="connsiteX5" fmla="*/ 2816147 w 2816147"/>
              <a:gd name="connsiteY5" fmla="*/ 930851 h 1861702"/>
              <a:gd name="connsiteX6" fmla="*/ 2816146 w 2816147"/>
              <a:gd name="connsiteY6" fmla="*/ 930851 h 1861702"/>
              <a:gd name="connsiteX7" fmla="*/ 1885295 w 2816147"/>
              <a:gd name="connsiteY7" fmla="*/ 1861702 h 1861702"/>
              <a:gd name="connsiteX8" fmla="*/ 930851 w 2816147"/>
              <a:gd name="connsiteY8" fmla="*/ 1861701 h 1861702"/>
              <a:gd name="connsiteX9" fmla="*/ 18911 w 2816147"/>
              <a:gd name="connsiteY9" fmla="*/ 1118449 h 1861702"/>
              <a:gd name="connsiteX10" fmla="*/ 0 w 2816147"/>
              <a:gd name="connsiteY10" fmla="*/ 930851 h 1861702"/>
              <a:gd name="connsiteX11" fmla="*/ 18911 w 2816147"/>
              <a:gd name="connsiteY11" fmla="*/ 743252 h 1861702"/>
              <a:gd name="connsiteX12" fmla="*/ 930851 w 2816147"/>
              <a:gd name="connsiteY12" fmla="*/ 0 h 186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6147" h="1861702">
                <a:moveTo>
                  <a:pt x="0" y="930850"/>
                </a:moveTo>
                <a:lnTo>
                  <a:pt x="0" y="930851"/>
                </a:lnTo>
                <a:lnTo>
                  <a:pt x="0" y="930851"/>
                </a:lnTo>
                <a:close/>
                <a:moveTo>
                  <a:pt x="930851" y="0"/>
                </a:moveTo>
                <a:lnTo>
                  <a:pt x="1885296" y="0"/>
                </a:lnTo>
                <a:cubicBezTo>
                  <a:pt x="2399391" y="0"/>
                  <a:pt x="2816147" y="416756"/>
                  <a:pt x="2816147" y="930851"/>
                </a:cubicBezTo>
                <a:lnTo>
                  <a:pt x="2816146" y="930851"/>
                </a:lnTo>
                <a:cubicBezTo>
                  <a:pt x="2816146" y="1444946"/>
                  <a:pt x="2399390" y="1861702"/>
                  <a:pt x="1885295" y="1861702"/>
                </a:cubicBezTo>
                <a:lnTo>
                  <a:pt x="930851" y="1861701"/>
                </a:lnTo>
                <a:cubicBezTo>
                  <a:pt x="481018" y="1861701"/>
                  <a:pt x="105710" y="1542622"/>
                  <a:pt x="18911" y="1118449"/>
                </a:cubicBezTo>
                <a:lnTo>
                  <a:pt x="0" y="930851"/>
                </a:lnTo>
                <a:lnTo>
                  <a:pt x="18911" y="743252"/>
                </a:lnTo>
                <a:cubicBezTo>
                  <a:pt x="105710" y="319079"/>
                  <a:pt x="481018" y="0"/>
                  <a:pt x="930851"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1" name="Picture Placeholder 10">
            <a:extLst>
              <a:ext uri="{FF2B5EF4-FFF2-40B4-BE49-F238E27FC236}">
                <a16:creationId xmlns:a16="http://schemas.microsoft.com/office/drawing/2014/main" id="{27A3E259-FBB8-78E3-3983-CC7EF8D81731}"/>
              </a:ext>
            </a:extLst>
          </p:cNvPr>
          <p:cNvSpPr>
            <a:spLocks noGrp="1"/>
          </p:cNvSpPr>
          <p:nvPr>
            <p:ph type="pic" sz="quarter" idx="13"/>
          </p:nvPr>
        </p:nvSpPr>
        <p:spPr>
          <a:xfrm>
            <a:off x="1631912" y="4197838"/>
            <a:ext cx="2816147" cy="1861702"/>
          </a:xfrm>
          <a:custGeom>
            <a:avLst/>
            <a:gdLst>
              <a:gd name="connsiteX0" fmla="*/ 0 w 2816147"/>
              <a:gd name="connsiteY0" fmla="*/ 930850 h 1861702"/>
              <a:gd name="connsiteX1" fmla="*/ 0 w 2816147"/>
              <a:gd name="connsiteY1" fmla="*/ 930851 h 1861702"/>
              <a:gd name="connsiteX2" fmla="*/ 0 w 2816147"/>
              <a:gd name="connsiteY2" fmla="*/ 930851 h 1861702"/>
              <a:gd name="connsiteX3" fmla="*/ 930851 w 2816147"/>
              <a:gd name="connsiteY3" fmla="*/ 0 h 1861702"/>
              <a:gd name="connsiteX4" fmla="*/ 1885296 w 2816147"/>
              <a:gd name="connsiteY4" fmla="*/ 0 h 1861702"/>
              <a:gd name="connsiteX5" fmla="*/ 2816147 w 2816147"/>
              <a:gd name="connsiteY5" fmla="*/ 930851 h 1861702"/>
              <a:gd name="connsiteX6" fmla="*/ 2816146 w 2816147"/>
              <a:gd name="connsiteY6" fmla="*/ 930851 h 1861702"/>
              <a:gd name="connsiteX7" fmla="*/ 1885295 w 2816147"/>
              <a:gd name="connsiteY7" fmla="*/ 1861702 h 1861702"/>
              <a:gd name="connsiteX8" fmla="*/ 930851 w 2816147"/>
              <a:gd name="connsiteY8" fmla="*/ 1861701 h 1861702"/>
              <a:gd name="connsiteX9" fmla="*/ 18912 w 2816147"/>
              <a:gd name="connsiteY9" fmla="*/ 1118449 h 1861702"/>
              <a:gd name="connsiteX10" fmla="*/ 0 w 2816147"/>
              <a:gd name="connsiteY10" fmla="*/ 930851 h 1861702"/>
              <a:gd name="connsiteX11" fmla="*/ 18912 w 2816147"/>
              <a:gd name="connsiteY11" fmla="*/ 743252 h 1861702"/>
              <a:gd name="connsiteX12" fmla="*/ 930851 w 2816147"/>
              <a:gd name="connsiteY12" fmla="*/ 0 h 186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6147" h="1861702">
                <a:moveTo>
                  <a:pt x="0" y="930850"/>
                </a:moveTo>
                <a:lnTo>
                  <a:pt x="0" y="930851"/>
                </a:lnTo>
                <a:lnTo>
                  <a:pt x="0" y="930851"/>
                </a:lnTo>
                <a:close/>
                <a:moveTo>
                  <a:pt x="930851" y="0"/>
                </a:moveTo>
                <a:lnTo>
                  <a:pt x="1885296" y="0"/>
                </a:lnTo>
                <a:cubicBezTo>
                  <a:pt x="2399391" y="0"/>
                  <a:pt x="2816147" y="416756"/>
                  <a:pt x="2816147" y="930851"/>
                </a:cubicBezTo>
                <a:lnTo>
                  <a:pt x="2816146" y="930851"/>
                </a:lnTo>
                <a:cubicBezTo>
                  <a:pt x="2816146" y="1444946"/>
                  <a:pt x="2399390" y="1861702"/>
                  <a:pt x="1885295" y="1861702"/>
                </a:cubicBezTo>
                <a:lnTo>
                  <a:pt x="930851" y="1861701"/>
                </a:lnTo>
                <a:cubicBezTo>
                  <a:pt x="481018" y="1861701"/>
                  <a:pt x="105710" y="1542622"/>
                  <a:pt x="18912" y="1118449"/>
                </a:cubicBezTo>
                <a:lnTo>
                  <a:pt x="0" y="930851"/>
                </a:lnTo>
                <a:lnTo>
                  <a:pt x="18912" y="743252"/>
                </a:lnTo>
                <a:cubicBezTo>
                  <a:pt x="105710" y="319079"/>
                  <a:pt x="481018" y="0"/>
                  <a:pt x="930851"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Tree>
    <p:extLst>
      <p:ext uri="{BB962C8B-B14F-4D97-AF65-F5344CB8AC3E}">
        <p14:creationId xmlns:p14="http://schemas.microsoft.com/office/powerpoint/2010/main" val="228757415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2" presetClass="entr" presetSubtype="4" decel="100000" fill="hold" grpId="1"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250" fill="hold"/>
                                        <p:tgtEl>
                                          <p:spTgt spid="13"/>
                                        </p:tgtEl>
                                        <p:attrNameLst>
                                          <p:attrName>ppt_x</p:attrName>
                                        </p:attrNameLst>
                                      </p:cBhvr>
                                      <p:tavLst>
                                        <p:tav tm="0">
                                          <p:val>
                                            <p:strVal val="#ppt_x"/>
                                          </p:val>
                                        </p:tav>
                                        <p:tav tm="100000">
                                          <p:val>
                                            <p:strVal val="#ppt_x"/>
                                          </p:val>
                                        </p:tav>
                                      </p:tavLst>
                                    </p:anim>
                                    <p:anim calcmode="lin" valueType="num">
                                      <p:cBhvr additive="base">
                                        <p:cTn id="11" dur="1250" fill="hold"/>
                                        <p:tgtEl>
                                          <p:spTgt spid="13"/>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1000"/>
                                        <p:tgtEl>
                                          <p:spTgt spid="14"/>
                                        </p:tgtEl>
                                      </p:cBhvr>
                                    </p:animEffect>
                                  </p:childTnLst>
                                </p:cTn>
                              </p:par>
                              <p:par>
                                <p:cTn id="15" presetID="2" presetClass="entr" presetSubtype="4" decel="100000" fill="hold" grpId="1" nodeType="withEffect">
                                  <p:stCondLst>
                                    <p:cond delay="2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250" fill="hold"/>
                                        <p:tgtEl>
                                          <p:spTgt spid="14"/>
                                        </p:tgtEl>
                                        <p:attrNameLst>
                                          <p:attrName>ppt_x</p:attrName>
                                        </p:attrNameLst>
                                      </p:cBhvr>
                                      <p:tavLst>
                                        <p:tav tm="0">
                                          <p:val>
                                            <p:strVal val="#ppt_x"/>
                                          </p:val>
                                        </p:tav>
                                        <p:tav tm="100000">
                                          <p:val>
                                            <p:strVal val="#ppt_x"/>
                                          </p:val>
                                        </p:tav>
                                      </p:tavLst>
                                    </p:anim>
                                    <p:anim calcmode="lin" valueType="num">
                                      <p:cBhvr additive="base">
                                        <p:cTn id="18" dur="1250" fill="hold"/>
                                        <p:tgtEl>
                                          <p:spTgt spid="14"/>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1000"/>
                                        <p:tgtEl>
                                          <p:spTgt spid="15"/>
                                        </p:tgtEl>
                                      </p:cBhvr>
                                    </p:animEffect>
                                  </p:childTnLst>
                                </p:cTn>
                              </p:par>
                              <p:par>
                                <p:cTn id="22" presetID="2" presetClass="entr" presetSubtype="4" decel="100000" fill="hold" grpId="1" nodeType="withEffect">
                                  <p:stCondLst>
                                    <p:cond delay="25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250" fill="hold"/>
                                        <p:tgtEl>
                                          <p:spTgt spid="15"/>
                                        </p:tgtEl>
                                        <p:attrNameLst>
                                          <p:attrName>ppt_x</p:attrName>
                                        </p:attrNameLst>
                                      </p:cBhvr>
                                      <p:tavLst>
                                        <p:tav tm="0">
                                          <p:val>
                                            <p:strVal val="#ppt_x"/>
                                          </p:val>
                                        </p:tav>
                                        <p:tav tm="100000">
                                          <p:val>
                                            <p:strVal val="#ppt_x"/>
                                          </p:val>
                                        </p:tav>
                                      </p:tavLst>
                                    </p:anim>
                                    <p:anim calcmode="lin" valueType="num">
                                      <p:cBhvr additive="base">
                                        <p:cTn id="25" dur="1250" fill="hold"/>
                                        <p:tgtEl>
                                          <p:spTgt spid="15"/>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25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1000"/>
                                        <p:tgtEl>
                                          <p:spTgt spid="11"/>
                                        </p:tgtEl>
                                      </p:cBhvr>
                                    </p:animEffect>
                                  </p:childTnLst>
                                </p:cTn>
                              </p:par>
                              <p:par>
                                <p:cTn id="29" presetID="2" presetClass="entr" presetSubtype="4" decel="100000" fill="hold" grpId="1" nodeType="withEffect">
                                  <p:stCondLst>
                                    <p:cond delay="25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250" fill="hold"/>
                                        <p:tgtEl>
                                          <p:spTgt spid="11"/>
                                        </p:tgtEl>
                                        <p:attrNameLst>
                                          <p:attrName>ppt_x</p:attrName>
                                        </p:attrNameLst>
                                      </p:cBhvr>
                                      <p:tavLst>
                                        <p:tav tm="0">
                                          <p:val>
                                            <p:strVal val="#ppt_x"/>
                                          </p:val>
                                        </p:tav>
                                        <p:tav tm="100000">
                                          <p:val>
                                            <p:strVal val="#ppt_x"/>
                                          </p:val>
                                        </p:tav>
                                      </p:tavLst>
                                    </p:anim>
                                    <p:anim calcmode="lin" valueType="num">
                                      <p:cBhvr additive="base">
                                        <p:cTn id="32"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1" grpId="0" animBg="1"/>
      <p:bldP spid="11"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04226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3AD43DE7-8AEC-9A4A-032B-30D27890BCCC}"/>
              </a:ext>
            </a:extLst>
          </p:cNvPr>
          <p:cNvSpPr>
            <a:spLocks noGrp="1"/>
          </p:cNvSpPr>
          <p:nvPr>
            <p:ph type="pic" sz="quarter" idx="10"/>
          </p:nvPr>
        </p:nvSpPr>
        <p:spPr>
          <a:xfrm>
            <a:off x="0" y="0"/>
            <a:ext cx="12192000" cy="6858000"/>
          </a:xfrm>
          <a:custGeom>
            <a:avLst/>
            <a:gdLst>
              <a:gd name="connsiteX0" fmla="*/ 0 w 3505854"/>
              <a:gd name="connsiteY0" fmla="*/ 0 h 3312081"/>
              <a:gd name="connsiteX1" fmla="*/ 3505854 w 3505854"/>
              <a:gd name="connsiteY1" fmla="*/ 0 h 3312081"/>
              <a:gd name="connsiteX2" fmla="*/ 3505854 w 3505854"/>
              <a:gd name="connsiteY2" fmla="*/ 3312081 h 3312081"/>
              <a:gd name="connsiteX3" fmla="*/ 0 w 3505854"/>
              <a:gd name="connsiteY3" fmla="*/ 3312081 h 3312081"/>
            </a:gdLst>
            <a:ahLst/>
            <a:cxnLst>
              <a:cxn ang="0">
                <a:pos x="connsiteX0" y="connsiteY0"/>
              </a:cxn>
              <a:cxn ang="0">
                <a:pos x="connsiteX1" y="connsiteY1"/>
              </a:cxn>
              <a:cxn ang="0">
                <a:pos x="connsiteX2" y="connsiteY2"/>
              </a:cxn>
              <a:cxn ang="0">
                <a:pos x="connsiteX3" y="connsiteY3"/>
              </a:cxn>
            </a:cxnLst>
            <a:rect l="l" t="t" r="r" b="b"/>
            <a:pathLst>
              <a:path w="3505854" h="3312081">
                <a:moveTo>
                  <a:pt x="0" y="0"/>
                </a:moveTo>
                <a:lnTo>
                  <a:pt x="3505854" y="0"/>
                </a:lnTo>
                <a:lnTo>
                  <a:pt x="3505854" y="3312081"/>
                </a:lnTo>
                <a:lnTo>
                  <a:pt x="0" y="3312081"/>
                </a:ln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9807065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5AD200-C435-EEC8-EE75-59135A0D2378}"/>
              </a:ext>
            </a:extLst>
          </p:cNvPr>
          <p:cNvSpPr>
            <a:spLocks noGrp="1"/>
          </p:cNvSpPr>
          <p:nvPr>
            <p:ph type="pic" sz="quarter" idx="10"/>
          </p:nvPr>
        </p:nvSpPr>
        <p:spPr>
          <a:xfrm>
            <a:off x="2255157" y="1237588"/>
            <a:ext cx="3015732" cy="4382824"/>
          </a:xfrm>
          <a:custGeom>
            <a:avLst/>
            <a:gdLst/>
            <a:ahLst/>
            <a:cxnLst/>
            <a:rect l="l" t="t" r="r" b="b"/>
            <a:pathLst>
              <a:path w="2636538" h="3831734">
                <a:moveTo>
                  <a:pt x="1295859" y="0"/>
                </a:moveTo>
                <a:cubicBezTo>
                  <a:pt x="1515697" y="0"/>
                  <a:pt x="1721969" y="46009"/>
                  <a:pt x="1914677" y="138027"/>
                </a:cubicBezTo>
                <a:cubicBezTo>
                  <a:pt x="2107385" y="230044"/>
                  <a:pt x="2262598" y="363483"/>
                  <a:pt x="2380317" y="538342"/>
                </a:cubicBezTo>
                <a:cubicBezTo>
                  <a:pt x="2498036" y="713202"/>
                  <a:pt x="2556895" y="925833"/>
                  <a:pt x="2556895" y="1176238"/>
                </a:cubicBezTo>
                <a:cubicBezTo>
                  <a:pt x="2556895" y="1408026"/>
                  <a:pt x="2499450" y="1617379"/>
                  <a:pt x="2384561" y="1804296"/>
                </a:cubicBezTo>
                <a:cubicBezTo>
                  <a:pt x="2269671" y="1991213"/>
                  <a:pt x="2113982" y="2174138"/>
                  <a:pt x="1917493" y="2353069"/>
                </a:cubicBezTo>
                <a:cubicBezTo>
                  <a:pt x="1721004" y="2532001"/>
                  <a:pt x="1526828" y="2716869"/>
                  <a:pt x="1334967" y="2907673"/>
                </a:cubicBezTo>
                <a:lnTo>
                  <a:pt x="843625" y="3292004"/>
                </a:lnTo>
                <a:lnTo>
                  <a:pt x="2636538" y="3292004"/>
                </a:lnTo>
                <a:lnTo>
                  <a:pt x="2636538" y="3831734"/>
                </a:lnTo>
                <a:lnTo>
                  <a:pt x="19990" y="3831734"/>
                </a:lnTo>
                <a:lnTo>
                  <a:pt x="19990" y="3419163"/>
                </a:lnTo>
                <a:lnTo>
                  <a:pt x="842673" y="2657401"/>
                </a:lnTo>
                <a:cubicBezTo>
                  <a:pt x="1125548" y="2436295"/>
                  <a:pt x="1337413" y="2250475"/>
                  <a:pt x="1478268" y="2099942"/>
                </a:cubicBezTo>
                <a:cubicBezTo>
                  <a:pt x="1619124" y="1949409"/>
                  <a:pt x="1735838" y="1802326"/>
                  <a:pt x="1828411" y="1658695"/>
                </a:cubicBezTo>
                <a:cubicBezTo>
                  <a:pt x="1920983" y="1515063"/>
                  <a:pt x="1967270" y="1357575"/>
                  <a:pt x="1967270" y="1186232"/>
                </a:cubicBezTo>
                <a:cubicBezTo>
                  <a:pt x="1967270" y="1047942"/>
                  <a:pt x="1934310" y="931294"/>
                  <a:pt x="1868391" y="836289"/>
                </a:cubicBezTo>
                <a:cubicBezTo>
                  <a:pt x="1802471" y="741283"/>
                  <a:pt x="1717395" y="668105"/>
                  <a:pt x="1613161" y="616755"/>
                </a:cubicBezTo>
                <a:cubicBezTo>
                  <a:pt x="1508927" y="565406"/>
                  <a:pt x="1401521" y="539730"/>
                  <a:pt x="1290941" y="539730"/>
                </a:cubicBezTo>
                <a:cubicBezTo>
                  <a:pt x="1143819" y="539730"/>
                  <a:pt x="1023919" y="564440"/>
                  <a:pt x="931240" y="613860"/>
                </a:cubicBezTo>
                <a:cubicBezTo>
                  <a:pt x="838562" y="663280"/>
                  <a:pt x="767685" y="724043"/>
                  <a:pt x="718609" y="796150"/>
                </a:cubicBezTo>
                <a:cubicBezTo>
                  <a:pt x="669532" y="868257"/>
                  <a:pt x="633902" y="941579"/>
                  <a:pt x="611718" y="1016119"/>
                </a:cubicBezTo>
                <a:cubicBezTo>
                  <a:pt x="589533" y="1090659"/>
                  <a:pt x="576365" y="1161047"/>
                  <a:pt x="572213" y="1227283"/>
                </a:cubicBezTo>
                <a:cubicBezTo>
                  <a:pt x="568062" y="1293520"/>
                  <a:pt x="565986" y="1326638"/>
                  <a:pt x="565986" y="1326638"/>
                </a:cubicBezTo>
                <a:lnTo>
                  <a:pt x="0" y="1326638"/>
                </a:lnTo>
                <a:cubicBezTo>
                  <a:pt x="0" y="1326638"/>
                  <a:pt x="1732" y="1286923"/>
                  <a:pt x="5196" y="1207492"/>
                </a:cubicBezTo>
                <a:cubicBezTo>
                  <a:pt x="8659" y="1128061"/>
                  <a:pt x="21312" y="1041265"/>
                  <a:pt x="43153" y="947106"/>
                </a:cubicBezTo>
                <a:cubicBezTo>
                  <a:pt x="64994" y="852947"/>
                  <a:pt x="101801" y="751529"/>
                  <a:pt x="153574" y="642853"/>
                </a:cubicBezTo>
                <a:cubicBezTo>
                  <a:pt x="205347" y="534178"/>
                  <a:pt x="279146" y="431054"/>
                  <a:pt x="374971" y="333484"/>
                </a:cubicBezTo>
                <a:cubicBezTo>
                  <a:pt x="470796" y="235914"/>
                  <a:pt x="594094" y="155941"/>
                  <a:pt x="744865" y="93564"/>
                </a:cubicBezTo>
                <a:cubicBezTo>
                  <a:pt x="895636" y="31189"/>
                  <a:pt x="1079301" y="0"/>
                  <a:pt x="1295859" y="0"/>
                </a:cubicBezTo>
                <a:close/>
              </a:path>
            </a:pathLst>
          </a:custGeom>
          <a:solidFill>
            <a:schemeClr val="tx1">
              <a:lumMod val="50000"/>
              <a:lumOff val="50000"/>
              <a:alpha val="10000"/>
            </a:schemeClr>
          </a:solidFill>
          <a:effectLst>
            <a:outerShdw blurRad="584200" dist="698500" dir="8100000" sx="96000" sy="96000" algn="tr" rotWithShape="0">
              <a:prstClr val="black">
                <a:alpha val="18000"/>
              </a:prstClr>
            </a:outerShdw>
          </a:effectLst>
        </p:spPr>
        <p:txBody>
          <a:bodyPr wrap="square">
            <a:noAutofit/>
          </a:bodyPr>
          <a:lstStyle>
            <a:lvl1pPr>
              <a:defRPr lang="en-ID" sz="1400">
                <a:solidFill>
                  <a:srgbClr val="32394E"/>
                </a:solidFill>
              </a:defRPr>
            </a:lvl1pPr>
          </a:lstStyle>
          <a:p>
            <a:pPr marL="0" lvl="0" indent="0">
              <a:buNone/>
            </a:pPr>
            <a:endParaRPr lang="en-ID" dirty="0"/>
          </a:p>
        </p:txBody>
      </p:sp>
      <p:sp>
        <p:nvSpPr>
          <p:cNvPr id="16" name="Picture Placeholder 15">
            <a:extLst>
              <a:ext uri="{FF2B5EF4-FFF2-40B4-BE49-F238E27FC236}">
                <a16:creationId xmlns:a16="http://schemas.microsoft.com/office/drawing/2014/main" id="{ED0913A0-E149-539D-F230-F22989F33E9A}"/>
              </a:ext>
            </a:extLst>
          </p:cNvPr>
          <p:cNvSpPr>
            <a:spLocks noGrp="1"/>
          </p:cNvSpPr>
          <p:nvPr>
            <p:ph type="pic" sz="quarter" idx="11"/>
          </p:nvPr>
        </p:nvSpPr>
        <p:spPr>
          <a:xfrm>
            <a:off x="4877006" y="1209098"/>
            <a:ext cx="3340470" cy="4439805"/>
          </a:xfrm>
          <a:custGeom>
            <a:avLst/>
            <a:gdLst/>
            <a:ahLst/>
            <a:cxnLst/>
            <a:rect l="l" t="t" r="r" b="b"/>
            <a:pathLst>
              <a:path w="2920444" h="3881550">
                <a:moveTo>
                  <a:pt x="1460223" y="549725"/>
                </a:moveTo>
                <a:cubicBezTo>
                  <a:pt x="1215372" y="549725"/>
                  <a:pt x="1011545" y="665090"/>
                  <a:pt x="848743" y="895822"/>
                </a:cubicBezTo>
                <a:cubicBezTo>
                  <a:pt x="685941" y="1126553"/>
                  <a:pt x="604539" y="1474024"/>
                  <a:pt x="604539" y="1938236"/>
                </a:cubicBezTo>
                <a:cubicBezTo>
                  <a:pt x="604539" y="2401656"/>
                  <a:pt x="686139" y="2750608"/>
                  <a:pt x="849338" y="2985094"/>
                </a:cubicBezTo>
                <a:cubicBezTo>
                  <a:pt x="1012537" y="3219580"/>
                  <a:pt x="1216165" y="3336823"/>
                  <a:pt x="1460223" y="3336823"/>
                </a:cubicBezTo>
                <a:cubicBezTo>
                  <a:pt x="1703857" y="3336823"/>
                  <a:pt x="1907380" y="3220214"/>
                  <a:pt x="2070790" y="2986997"/>
                </a:cubicBezTo>
                <a:cubicBezTo>
                  <a:pt x="2234200" y="2753781"/>
                  <a:pt x="2315906" y="2404194"/>
                  <a:pt x="2315906" y="1938236"/>
                </a:cubicBezTo>
                <a:cubicBezTo>
                  <a:pt x="2315906" y="1474765"/>
                  <a:pt x="2234372" y="1127478"/>
                  <a:pt x="2071306" y="896377"/>
                </a:cubicBezTo>
                <a:cubicBezTo>
                  <a:pt x="1908239" y="665276"/>
                  <a:pt x="1704545" y="549725"/>
                  <a:pt x="1460223" y="549725"/>
                </a:cubicBezTo>
                <a:close/>
                <a:moveTo>
                  <a:pt x="1460223" y="0"/>
                </a:moveTo>
                <a:cubicBezTo>
                  <a:pt x="1698146" y="0"/>
                  <a:pt x="1909112" y="52077"/>
                  <a:pt x="2093120" y="156231"/>
                </a:cubicBezTo>
                <a:cubicBezTo>
                  <a:pt x="2277129" y="260385"/>
                  <a:pt x="2429592" y="402722"/>
                  <a:pt x="2550511" y="583240"/>
                </a:cubicBezTo>
                <a:cubicBezTo>
                  <a:pt x="2671429" y="763758"/>
                  <a:pt x="2763314" y="970374"/>
                  <a:pt x="2826166" y="1203088"/>
                </a:cubicBezTo>
                <a:cubicBezTo>
                  <a:pt x="2889018" y="1435803"/>
                  <a:pt x="2920444" y="1680852"/>
                  <a:pt x="2920444" y="1938236"/>
                </a:cubicBezTo>
                <a:cubicBezTo>
                  <a:pt x="2920444" y="2193664"/>
                  <a:pt x="2888913" y="2438978"/>
                  <a:pt x="2825849" y="2674178"/>
                </a:cubicBezTo>
                <a:cubicBezTo>
                  <a:pt x="2762785" y="2909378"/>
                  <a:pt x="2670609" y="3116655"/>
                  <a:pt x="2549320" y="3296010"/>
                </a:cubicBezTo>
                <a:cubicBezTo>
                  <a:pt x="2428032" y="3475365"/>
                  <a:pt x="2275714" y="3617793"/>
                  <a:pt x="2092366" y="3723296"/>
                </a:cubicBezTo>
                <a:cubicBezTo>
                  <a:pt x="1909019" y="3828799"/>
                  <a:pt x="1698305" y="3881550"/>
                  <a:pt x="1460223" y="3881550"/>
                </a:cubicBezTo>
                <a:cubicBezTo>
                  <a:pt x="1221559" y="3881550"/>
                  <a:pt x="1010567" y="3828799"/>
                  <a:pt x="827246" y="3723296"/>
                </a:cubicBezTo>
                <a:cubicBezTo>
                  <a:pt x="643925" y="3617793"/>
                  <a:pt x="491619" y="3475351"/>
                  <a:pt x="370331" y="3295970"/>
                </a:cubicBezTo>
                <a:cubicBezTo>
                  <a:pt x="249042" y="3116589"/>
                  <a:pt x="156999" y="2909827"/>
                  <a:pt x="94199" y="2675685"/>
                </a:cubicBezTo>
                <a:cubicBezTo>
                  <a:pt x="31400" y="2441543"/>
                  <a:pt x="0" y="2195727"/>
                  <a:pt x="0" y="1938236"/>
                </a:cubicBezTo>
                <a:cubicBezTo>
                  <a:pt x="0" y="1678895"/>
                  <a:pt x="31281" y="1433383"/>
                  <a:pt x="93842" y="1201700"/>
                </a:cubicBezTo>
                <a:cubicBezTo>
                  <a:pt x="156404" y="970017"/>
                  <a:pt x="248183" y="763877"/>
                  <a:pt x="369181" y="583280"/>
                </a:cubicBezTo>
                <a:cubicBezTo>
                  <a:pt x="490178" y="402682"/>
                  <a:pt x="642655" y="260319"/>
                  <a:pt x="826611" y="156191"/>
                </a:cubicBezTo>
                <a:cubicBezTo>
                  <a:pt x="1010567" y="52064"/>
                  <a:pt x="1221770" y="0"/>
                  <a:pt x="1460223" y="0"/>
                </a:cubicBezTo>
                <a:close/>
              </a:path>
            </a:pathLst>
          </a:custGeom>
          <a:solidFill>
            <a:schemeClr val="tx1">
              <a:lumMod val="50000"/>
              <a:lumOff val="50000"/>
              <a:alpha val="10000"/>
            </a:schemeClr>
          </a:solidFill>
          <a:effectLst>
            <a:outerShdw blurRad="584200" dist="698500" dir="8100000" sx="96000" sy="96000" algn="tr" rotWithShape="0">
              <a:prstClr val="black">
                <a:alpha val="18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19" name="Picture Placeholder 18">
            <a:extLst>
              <a:ext uri="{FF2B5EF4-FFF2-40B4-BE49-F238E27FC236}">
                <a16:creationId xmlns:a16="http://schemas.microsoft.com/office/drawing/2014/main" id="{C4CCB71D-1D76-EC73-B642-E5ECC817523D}"/>
              </a:ext>
            </a:extLst>
          </p:cNvPr>
          <p:cNvSpPr>
            <a:spLocks noGrp="1"/>
          </p:cNvSpPr>
          <p:nvPr>
            <p:ph type="pic" sz="quarter" idx="12"/>
          </p:nvPr>
        </p:nvSpPr>
        <p:spPr>
          <a:xfrm>
            <a:off x="10147301" y="1165879"/>
            <a:ext cx="3086099" cy="4526242"/>
          </a:xfrm>
          <a:custGeom>
            <a:avLst/>
            <a:gdLst/>
            <a:ahLst/>
            <a:cxnLst/>
            <a:rect l="l" t="t" r="r" b="b"/>
            <a:pathLst>
              <a:path w="2646533" h="3881551">
                <a:moveTo>
                  <a:pt x="1330684" y="0"/>
                </a:moveTo>
                <a:cubicBezTo>
                  <a:pt x="1543963" y="0"/>
                  <a:pt x="1744947" y="42413"/>
                  <a:pt x="1933636" y="127238"/>
                </a:cubicBezTo>
                <a:cubicBezTo>
                  <a:pt x="2122325" y="212063"/>
                  <a:pt x="2275859" y="333656"/>
                  <a:pt x="2394239" y="492016"/>
                </a:cubicBezTo>
                <a:cubicBezTo>
                  <a:pt x="2512619" y="650376"/>
                  <a:pt x="2571809" y="838602"/>
                  <a:pt x="2571809" y="1056694"/>
                </a:cubicBezTo>
                <a:cubicBezTo>
                  <a:pt x="2571809" y="1266483"/>
                  <a:pt x="2518819" y="1444688"/>
                  <a:pt x="2412841" y="1591308"/>
                </a:cubicBezTo>
                <a:cubicBezTo>
                  <a:pt x="2320109" y="1719600"/>
                  <a:pt x="2214361" y="1812737"/>
                  <a:pt x="2095595" y="1870721"/>
                </a:cubicBezTo>
                <a:lnTo>
                  <a:pt x="2093811" y="1871504"/>
                </a:lnTo>
                <a:lnTo>
                  <a:pt x="2104194" y="1875476"/>
                </a:lnTo>
                <a:cubicBezTo>
                  <a:pt x="2242453" y="1934501"/>
                  <a:pt x="2363685" y="2029894"/>
                  <a:pt x="2467892" y="2161657"/>
                </a:cubicBezTo>
                <a:cubicBezTo>
                  <a:pt x="2586986" y="2312243"/>
                  <a:pt x="2646533" y="2500072"/>
                  <a:pt x="2646533" y="2725145"/>
                </a:cubicBezTo>
                <a:cubicBezTo>
                  <a:pt x="2646533" y="2964760"/>
                  <a:pt x="2583694" y="3171853"/>
                  <a:pt x="2458017" y="3346422"/>
                </a:cubicBezTo>
                <a:cubicBezTo>
                  <a:pt x="2332339" y="3520990"/>
                  <a:pt x="2169814" y="3653821"/>
                  <a:pt x="1970443" y="3744913"/>
                </a:cubicBezTo>
                <a:cubicBezTo>
                  <a:pt x="1771072" y="3836005"/>
                  <a:pt x="1554513" y="3881551"/>
                  <a:pt x="1320768" y="3881551"/>
                </a:cubicBezTo>
                <a:cubicBezTo>
                  <a:pt x="1097387" y="3881551"/>
                  <a:pt x="884743" y="3838411"/>
                  <a:pt x="682833" y="3752131"/>
                </a:cubicBezTo>
                <a:cubicBezTo>
                  <a:pt x="480923" y="3665852"/>
                  <a:pt x="316641" y="3533352"/>
                  <a:pt x="189984" y="3354632"/>
                </a:cubicBezTo>
                <a:cubicBezTo>
                  <a:pt x="63328" y="3175912"/>
                  <a:pt x="0" y="2934247"/>
                  <a:pt x="0" y="2629637"/>
                </a:cubicBezTo>
                <a:lnTo>
                  <a:pt x="564717" y="2629637"/>
                </a:lnTo>
                <a:cubicBezTo>
                  <a:pt x="564717" y="2820759"/>
                  <a:pt x="601141" y="2967471"/>
                  <a:pt x="673988" y="3069774"/>
                </a:cubicBezTo>
                <a:cubicBezTo>
                  <a:pt x="746835" y="3172078"/>
                  <a:pt x="841272" y="3247979"/>
                  <a:pt x="957299" y="3297478"/>
                </a:cubicBezTo>
                <a:cubicBezTo>
                  <a:pt x="1073325" y="3346977"/>
                  <a:pt x="1194482" y="3371726"/>
                  <a:pt x="1320768" y="3371726"/>
                </a:cubicBezTo>
                <a:cubicBezTo>
                  <a:pt x="1455515" y="3371726"/>
                  <a:pt x="1578694" y="3346144"/>
                  <a:pt x="1690305" y="3294979"/>
                </a:cubicBezTo>
                <a:cubicBezTo>
                  <a:pt x="1801916" y="3243814"/>
                  <a:pt x="1891739" y="3168746"/>
                  <a:pt x="1959773" y="3069774"/>
                </a:cubicBezTo>
                <a:cubicBezTo>
                  <a:pt x="2027808" y="2970803"/>
                  <a:pt x="2061826" y="2850928"/>
                  <a:pt x="2061826" y="2710152"/>
                </a:cubicBezTo>
                <a:cubicBezTo>
                  <a:pt x="2061826" y="2529819"/>
                  <a:pt x="2002253" y="2386954"/>
                  <a:pt x="1883105" y="2281557"/>
                </a:cubicBezTo>
                <a:cubicBezTo>
                  <a:pt x="1763959" y="2176160"/>
                  <a:pt x="1603061" y="2123462"/>
                  <a:pt x="1400411" y="2123462"/>
                </a:cubicBezTo>
                <a:lnTo>
                  <a:pt x="851638" y="2123462"/>
                </a:lnTo>
                <a:lnTo>
                  <a:pt x="851638" y="1643543"/>
                </a:lnTo>
                <a:lnTo>
                  <a:pt x="1400411" y="1643543"/>
                </a:lnTo>
                <a:cubicBezTo>
                  <a:pt x="1566624" y="1643543"/>
                  <a:pt x="1708457" y="1594732"/>
                  <a:pt x="1825912" y="1497109"/>
                </a:cubicBezTo>
                <a:cubicBezTo>
                  <a:pt x="1943367" y="1399486"/>
                  <a:pt x="2002094" y="1265954"/>
                  <a:pt x="2002094" y="1096515"/>
                </a:cubicBezTo>
                <a:cubicBezTo>
                  <a:pt x="2002094" y="974989"/>
                  <a:pt x="1970892" y="870835"/>
                  <a:pt x="1908490" y="784053"/>
                </a:cubicBezTo>
                <a:cubicBezTo>
                  <a:pt x="1846087" y="697270"/>
                  <a:pt x="1762848" y="629038"/>
                  <a:pt x="1658773" y="579354"/>
                </a:cubicBezTo>
                <a:cubicBezTo>
                  <a:pt x="1554699" y="529669"/>
                  <a:pt x="1442030" y="504827"/>
                  <a:pt x="1320768" y="504827"/>
                </a:cubicBezTo>
                <a:cubicBezTo>
                  <a:pt x="1205587" y="504827"/>
                  <a:pt x="1094572" y="530383"/>
                  <a:pt x="987720" y="581495"/>
                </a:cubicBezTo>
                <a:cubicBezTo>
                  <a:pt x="880869" y="632607"/>
                  <a:pt x="793611" y="708905"/>
                  <a:pt x="725947" y="810389"/>
                </a:cubicBezTo>
                <a:cubicBezTo>
                  <a:pt x="658282" y="911872"/>
                  <a:pt x="624450" y="1059048"/>
                  <a:pt x="624450" y="1251914"/>
                </a:cubicBezTo>
                <a:lnTo>
                  <a:pt x="69727" y="1251914"/>
                </a:lnTo>
                <a:cubicBezTo>
                  <a:pt x="69727" y="950424"/>
                  <a:pt x="131165" y="710544"/>
                  <a:pt x="254040" y="532274"/>
                </a:cubicBezTo>
                <a:cubicBezTo>
                  <a:pt x="376915" y="354003"/>
                  <a:pt x="534442" y="220724"/>
                  <a:pt x="726621" y="132434"/>
                </a:cubicBezTo>
                <a:cubicBezTo>
                  <a:pt x="918800" y="44145"/>
                  <a:pt x="1120154" y="0"/>
                  <a:pt x="1330684" y="0"/>
                </a:cubicBezTo>
                <a:close/>
              </a:path>
            </a:pathLst>
          </a:custGeom>
          <a:solidFill>
            <a:schemeClr val="tx1">
              <a:lumMod val="50000"/>
              <a:lumOff val="50000"/>
              <a:alpha val="10000"/>
            </a:schemeClr>
          </a:solidFill>
          <a:effectLst>
            <a:outerShdw blurRad="584200" dist="698500" dir="8100000" sx="96000" sy="96000" algn="tr" rotWithShape="0">
              <a:prstClr val="black">
                <a:alpha val="18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20" name="Picture Placeholder 19">
            <a:extLst>
              <a:ext uri="{FF2B5EF4-FFF2-40B4-BE49-F238E27FC236}">
                <a16:creationId xmlns:a16="http://schemas.microsoft.com/office/drawing/2014/main" id="{FD49AFE7-4FD5-31C9-0674-F13E14A106CA}"/>
              </a:ext>
            </a:extLst>
          </p:cNvPr>
          <p:cNvSpPr>
            <a:spLocks noGrp="1"/>
          </p:cNvSpPr>
          <p:nvPr>
            <p:ph type="pic" sz="quarter" idx="13"/>
          </p:nvPr>
        </p:nvSpPr>
        <p:spPr>
          <a:xfrm>
            <a:off x="7668985" y="1237588"/>
            <a:ext cx="3015732" cy="4382824"/>
          </a:xfrm>
          <a:custGeom>
            <a:avLst/>
            <a:gdLst/>
            <a:ahLst/>
            <a:cxnLst/>
            <a:rect l="l" t="t" r="r" b="b"/>
            <a:pathLst>
              <a:path w="2636538" h="3831734">
                <a:moveTo>
                  <a:pt x="1295859" y="0"/>
                </a:moveTo>
                <a:cubicBezTo>
                  <a:pt x="1515697" y="0"/>
                  <a:pt x="1721969" y="46009"/>
                  <a:pt x="1914677" y="138027"/>
                </a:cubicBezTo>
                <a:cubicBezTo>
                  <a:pt x="2107385" y="230044"/>
                  <a:pt x="2262598" y="363483"/>
                  <a:pt x="2380317" y="538342"/>
                </a:cubicBezTo>
                <a:cubicBezTo>
                  <a:pt x="2498036" y="713202"/>
                  <a:pt x="2556895" y="925833"/>
                  <a:pt x="2556895" y="1176238"/>
                </a:cubicBezTo>
                <a:cubicBezTo>
                  <a:pt x="2556895" y="1408026"/>
                  <a:pt x="2499450" y="1617379"/>
                  <a:pt x="2384561" y="1804296"/>
                </a:cubicBezTo>
                <a:cubicBezTo>
                  <a:pt x="2269671" y="1991213"/>
                  <a:pt x="2113982" y="2174138"/>
                  <a:pt x="1917493" y="2353069"/>
                </a:cubicBezTo>
                <a:cubicBezTo>
                  <a:pt x="1721004" y="2532001"/>
                  <a:pt x="1526828" y="2716869"/>
                  <a:pt x="1334967" y="2907673"/>
                </a:cubicBezTo>
                <a:lnTo>
                  <a:pt x="843625" y="3292004"/>
                </a:lnTo>
                <a:lnTo>
                  <a:pt x="2636538" y="3292004"/>
                </a:lnTo>
                <a:lnTo>
                  <a:pt x="2636538" y="3831734"/>
                </a:lnTo>
                <a:lnTo>
                  <a:pt x="19990" y="3831734"/>
                </a:lnTo>
                <a:lnTo>
                  <a:pt x="19990" y="3419163"/>
                </a:lnTo>
                <a:lnTo>
                  <a:pt x="842673" y="2657401"/>
                </a:lnTo>
                <a:cubicBezTo>
                  <a:pt x="1125548" y="2436295"/>
                  <a:pt x="1337413" y="2250475"/>
                  <a:pt x="1478268" y="2099942"/>
                </a:cubicBezTo>
                <a:cubicBezTo>
                  <a:pt x="1619124" y="1949409"/>
                  <a:pt x="1735838" y="1802326"/>
                  <a:pt x="1828411" y="1658695"/>
                </a:cubicBezTo>
                <a:cubicBezTo>
                  <a:pt x="1920983" y="1515063"/>
                  <a:pt x="1967270" y="1357575"/>
                  <a:pt x="1967270" y="1186232"/>
                </a:cubicBezTo>
                <a:cubicBezTo>
                  <a:pt x="1967270" y="1047942"/>
                  <a:pt x="1934310" y="931294"/>
                  <a:pt x="1868391" y="836289"/>
                </a:cubicBezTo>
                <a:cubicBezTo>
                  <a:pt x="1802471" y="741283"/>
                  <a:pt x="1717395" y="668105"/>
                  <a:pt x="1613161" y="616755"/>
                </a:cubicBezTo>
                <a:cubicBezTo>
                  <a:pt x="1508927" y="565406"/>
                  <a:pt x="1401521" y="539730"/>
                  <a:pt x="1290941" y="539730"/>
                </a:cubicBezTo>
                <a:cubicBezTo>
                  <a:pt x="1143819" y="539730"/>
                  <a:pt x="1023919" y="564440"/>
                  <a:pt x="931240" y="613860"/>
                </a:cubicBezTo>
                <a:cubicBezTo>
                  <a:pt x="838562" y="663280"/>
                  <a:pt x="767685" y="724043"/>
                  <a:pt x="718609" y="796150"/>
                </a:cubicBezTo>
                <a:cubicBezTo>
                  <a:pt x="669532" y="868257"/>
                  <a:pt x="633902" y="941579"/>
                  <a:pt x="611718" y="1016119"/>
                </a:cubicBezTo>
                <a:cubicBezTo>
                  <a:pt x="589533" y="1090659"/>
                  <a:pt x="576365" y="1161047"/>
                  <a:pt x="572213" y="1227283"/>
                </a:cubicBezTo>
                <a:cubicBezTo>
                  <a:pt x="568062" y="1293520"/>
                  <a:pt x="565986" y="1326638"/>
                  <a:pt x="565986" y="1326638"/>
                </a:cubicBezTo>
                <a:lnTo>
                  <a:pt x="0" y="1326638"/>
                </a:lnTo>
                <a:cubicBezTo>
                  <a:pt x="0" y="1326638"/>
                  <a:pt x="1732" y="1286923"/>
                  <a:pt x="5196" y="1207492"/>
                </a:cubicBezTo>
                <a:cubicBezTo>
                  <a:pt x="8659" y="1128061"/>
                  <a:pt x="21312" y="1041265"/>
                  <a:pt x="43153" y="947106"/>
                </a:cubicBezTo>
                <a:cubicBezTo>
                  <a:pt x="64994" y="852947"/>
                  <a:pt x="101801" y="751529"/>
                  <a:pt x="153574" y="642853"/>
                </a:cubicBezTo>
                <a:cubicBezTo>
                  <a:pt x="205347" y="534178"/>
                  <a:pt x="279146" y="431054"/>
                  <a:pt x="374971" y="333484"/>
                </a:cubicBezTo>
                <a:cubicBezTo>
                  <a:pt x="470796" y="235914"/>
                  <a:pt x="594094" y="155941"/>
                  <a:pt x="744865" y="93564"/>
                </a:cubicBezTo>
                <a:cubicBezTo>
                  <a:pt x="895636" y="31189"/>
                  <a:pt x="1079301" y="0"/>
                  <a:pt x="1295859" y="0"/>
                </a:cubicBezTo>
                <a:close/>
              </a:path>
            </a:pathLst>
          </a:custGeom>
          <a:solidFill>
            <a:schemeClr val="tx1">
              <a:lumMod val="50000"/>
              <a:lumOff val="50000"/>
              <a:alpha val="10000"/>
            </a:schemeClr>
          </a:solidFill>
          <a:effectLst>
            <a:outerShdw blurRad="584200" dist="698500" dir="8100000" sx="96000" sy="96000" algn="tr" rotWithShape="0">
              <a:prstClr val="black">
                <a:alpha val="18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106980260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2" presetClass="entr" presetSubtype="4" decel="100000" fill="hold" grpId="1"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250" fill="hold"/>
                                        <p:tgtEl>
                                          <p:spTgt spid="13"/>
                                        </p:tgtEl>
                                        <p:attrNameLst>
                                          <p:attrName>ppt_x</p:attrName>
                                        </p:attrNameLst>
                                      </p:cBhvr>
                                      <p:tavLst>
                                        <p:tav tm="0">
                                          <p:val>
                                            <p:strVal val="#ppt_x"/>
                                          </p:val>
                                        </p:tav>
                                        <p:tav tm="100000">
                                          <p:val>
                                            <p:strVal val="#ppt_x"/>
                                          </p:val>
                                        </p:tav>
                                      </p:tavLst>
                                    </p:anim>
                                    <p:anim calcmode="lin" valueType="num">
                                      <p:cBhvr additive="base">
                                        <p:cTn id="11" dur="1250" fill="hold"/>
                                        <p:tgtEl>
                                          <p:spTgt spid="13"/>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75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1000"/>
                                        <p:tgtEl>
                                          <p:spTgt spid="16"/>
                                        </p:tgtEl>
                                      </p:cBhvr>
                                    </p:animEffect>
                                  </p:childTnLst>
                                </p:cTn>
                              </p:par>
                              <p:par>
                                <p:cTn id="15" presetID="2" presetClass="entr" presetSubtype="4" decel="100000" fill="hold" grpId="1" nodeType="withEffect">
                                  <p:stCondLst>
                                    <p:cond delay="75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250" fill="hold"/>
                                        <p:tgtEl>
                                          <p:spTgt spid="16"/>
                                        </p:tgtEl>
                                        <p:attrNameLst>
                                          <p:attrName>ppt_x</p:attrName>
                                        </p:attrNameLst>
                                      </p:cBhvr>
                                      <p:tavLst>
                                        <p:tav tm="0">
                                          <p:val>
                                            <p:strVal val="#ppt_x"/>
                                          </p:val>
                                        </p:tav>
                                        <p:tav tm="100000">
                                          <p:val>
                                            <p:strVal val="#ppt_x"/>
                                          </p:val>
                                        </p:tav>
                                      </p:tavLst>
                                    </p:anim>
                                    <p:anim calcmode="lin" valueType="num">
                                      <p:cBhvr additive="base">
                                        <p:cTn id="18" dur="1250" fill="hold"/>
                                        <p:tgtEl>
                                          <p:spTgt spid="16"/>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1000"/>
                                        <p:tgtEl>
                                          <p:spTgt spid="20"/>
                                        </p:tgtEl>
                                      </p:cBhvr>
                                    </p:animEffect>
                                  </p:childTnLst>
                                </p:cTn>
                              </p:par>
                              <p:par>
                                <p:cTn id="22" presetID="2" presetClass="entr" presetSubtype="4" decel="100000" fill="hold" grpId="1" nodeType="withEffect">
                                  <p:stCondLst>
                                    <p:cond delay="10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1250" fill="hold"/>
                                        <p:tgtEl>
                                          <p:spTgt spid="20"/>
                                        </p:tgtEl>
                                        <p:attrNameLst>
                                          <p:attrName>ppt_x</p:attrName>
                                        </p:attrNameLst>
                                      </p:cBhvr>
                                      <p:tavLst>
                                        <p:tav tm="0">
                                          <p:val>
                                            <p:strVal val="#ppt_x"/>
                                          </p:val>
                                        </p:tav>
                                        <p:tav tm="100000">
                                          <p:val>
                                            <p:strVal val="#ppt_x"/>
                                          </p:val>
                                        </p:tav>
                                      </p:tavLst>
                                    </p:anim>
                                    <p:anim calcmode="lin" valueType="num">
                                      <p:cBhvr additive="base">
                                        <p:cTn id="25" dur="1250" fill="hold"/>
                                        <p:tgtEl>
                                          <p:spTgt spid="20"/>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125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1000"/>
                                        <p:tgtEl>
                                          <p:spTgt spid="19"/>
                                        </p:tgtEl>
                                      </p:cBhvr>
                                    </p:animEffect>
                                  </p:childTnLst>
                                </p:cTn>
                              </p:par>
                              <p:par>
                                <p:cTn id="29" presetID="2" presetClass="entr" presetSubtype="4" decel="100000" fill="hold" grpId="1" nodeType="withEffect">
                                  <p:stCondLst>
                                    <p:cond delay="12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250" fill="hold"/>
                                        <p:tgtEl>
                                          <p:spTgt spid="19"/>
                                        </p:tgtEl>
                                        <p:attrNameLst>
                                          <p:attrName>ppt_x</p:attrName>
                                        </p:attrNameLst>
                                      </p:cBhvr>
                                      <p:tavLst>
                                        <p:tav tm="0">
                                          <p:val>
                                            <p:strVal val="#ppt_x"/>
                                          </p:val>
                                        </p:tav>
                                        <p:tav tm="100000">
                                          <p:val>
                                            <p:strVal val="#ppt_x"/>
                                          </p:val>
                                        </p:tav>
                                      </p:tavLst>
                                    </p:anim>
                                    <p:anim calcmode="lin" valueType="num">
                                      <p:cBhvr additive="base">
                                        <p:cTn id="32" dur="1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9" grpId="0" animBg="1"/>
      <p:bldP spid="19" grpId="1" animBg="1"/>
      <p:bldP spid="20" grpId="0" animBg="1"/>
      <p:bldP spid="20"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gradFill>
          <a:gsLst>
            <a:gs pos="23000">
              <a:schemeClr val="accent1"/>
            </a:gs>
            <a:gs pos="100000">
              <a:schemeClr val="accent1">
                <a:lumMod val="20000"/>
                <a:lumOff val="80000"/>
              </a:schemeClr>
            </a:gs>
          </a:gsLst>
          <a:lin ang="30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77747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0_Title Slide">
    <p:bg>
      <p:bgPr>
        <a:gradFill>
          <a:gsLst>
            <a:gs pos="23000">
              <a:schemeClr val="accent1"/>
            </a:gs>
            <a:gs pos="100000">
              <a:schemeClr val="accent1">
                <a:lumMod val="20000"/>
                <a:lumOff val="80000"/>
              </a:schemeClr>
            </a:gs>
          </a:gsLst>
          <a:lin ang="3000000" scaled="0"/>
        </a:grad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6D8D65D5-459F-3AA1-5D51-739C45F2CA5D}"/>
              </a:ext>
            </a:extLst>
          </p:cNvPr>
          <p:cNvSpPr>
            <a:spLocks noGrp="1"/>
          </p:cNvSpPr>
          <p:nvPr>
            <p:ph type="pic" sz="quarter" idx="10"/>
          </p:nvPr>
        </p:nvSpPr>
        <p:spPr>
          <a:xfrm>
            <a:off x="190500" y="2679700"/>
            <a:ext cx="2286000" cy="4178300"/>
          </a:xfrm>
          <a:custGeom>
            <a:avLst/>
            <a:gdLst>
              <a:gd name="connsiteX0" fmla="*/ 0 w 2286000"/>
              <a:gd name="connsiteY0" fmla="*/ 0 h 4178300"/>
              <a:gd name="connsiteX1" fmla="*/ 2286000 w 2286000"/>
              <a:gd name="connsiteY1" fmla="*/ 0 h 4178300"/>
              <a:gd name="connsiteX2" fmla="*/ 2286000 w 2286000"/>
              <a:gd name="connsiteY2" fmla="*/ 4178300 h 4178300"/>
              <a:gd name="connsiteX3" fmla="*/ 0 w 2286000"/>
              <a:gd name="connsiteY3" fmla="*/ 4178300 h 4178300"/>
            </a:gdLst>
            <a:ahLst/>
            <a:cxnLst>
              <a:cxn ang="0">
                <a:pos x="connsiteX0" y="connsiteY0"/>
              </a:cxn>
              <a:cxn ang="0">
                <a:pos x="connsiteX1" y="connsiteY1"/>
              </a:cxn>
              <a:cxn ang="0">
                <a:pos x="connsiteX2" y="connsiteY2"/>
              </a:cxn>
              <a:cxn ang="0">
                <a:pos x="connsiteX3" y="connsiteY3"/>
              </a:cxn>
            </a:cxnLst>
            <a:rect l="l" t="t" r="r" b="b"/>
            <a:pathLst>
              <a:path w="2286000" h="4178300">
                <a:moveTo>
                  <a:pt x="0" y="0"/>
                </a:moveTo>
                <a:lnTo>
                  <a:pt x="2286000" y="0"/>
                </a:lnTo>
                <a:lnTo>
                  <a:pt x="2286000" y="4178300"/>
                </a:lnTo>
                <a:lnTo>
                  <a:pt x="0" y="4178300"/>
                </a:lnTo>
                <a:close/>
              </a:path>
            </a:pathLst>
          </a:custGeom>
          <a:noFill/>
        </p:spPr>
        <p:txBody>
          <a:bodyPr wrap="square">
            <a:noAutofit/>
          </a:bodyPr>
          <a:lstStyle>
            <a:lvl1pPr>
              <a:defRPr sz="1400"/>
            </a:lvl1pPr>
          </a:lstStyle>
          <a:p>
            <a:endParaRPr lang="en-ID" dirty="0"/>
          </a:p>
        </p:txBody>
      </p:sp>
      <p:sp>
        <p:nvSpPr>
          <p:cNvPr id="3" name="Picture Placeholder 9">
            <a:extLst>
              <a:ext uri="{FF2B5EF4-FFF2-40B4-BE49-F238E27FC236}">
                <a16:creationId xmlns:a16="http://schemas.microsoft.com/office/drawing/2014/main" id="{E18625C5-C333-0540-7DEF-FD03DCF35DE5}"/>
              </a:ext>
            </a:extLst>
          </p:cNvPr>
          <p:cNvSpPr>
            <a:spLocks noGrp="1"/>
          </p:cNvSpPr>
          <p:nvPr>
            <p:ph type="pic" sz="quarter" idx="11"/>
          </p:nvPr>
        </p:nvSpPr>
        <p:spPr>
          <a:xfrm>
            <a:off x="2882900" y="2679700"/>
            <a:ext cx="2286000" cy="4178300"/>
          </a:xfrm>
          <a:custGeom>
            <a:avLst/>
            <a:gdLst>
              <a:gd name="connsiteX0" fmla="*/ 0 w 2286000"/>
              <a:gd name="connsiteY0" fmla="*/ 0 h 4178300"/>
              <a:gd name="connsiteX1" fmla="*/ 2286000 w 2286000"/>
              <a:gd name="connsiteY1" fmla="*/ 0 h 4178300"/>
              <a:gd name="connsiteX2" fmla="*/ 2286000 w 2286000"/>
              <a:gd name="connsiteY2" fmla="*/ 4178300 h 4178300"/>
              <a:gd name="connsiteX3" fmla="*/ 0 w 2286000"/>
              <a:gd name="connsiteY3" fmla="*/ 4178300 h 4178300"/>
            </a:gdLst>
            <a:ahLst/>
            <a:cxnLst>
              <a:cxn ang="0">
                <a:pos x="connsiteX0" y="connsiteY0"/>
              </a:cxn>
              <a:cxn ang="0">
                <a:pos x="connsiteX1" y="connsiteY1"/>
              </a:cxn>
              <a:cxn ang="0">
                <a:pos x="connsiteX2" y="connsiteY2"/>
              </a:cxn>
              <a:cxn ang="0">
                <a:pos x="connsiteX3" y="connsiteY3"/>
              </a:cxn>
            </a:cxnLst>
            <a:rect l="l" t="t" r="r" b="b"/>
            <a:pathLst>
              <a:path w="2286000" h="4178300">
                <a:moveTo>
                  <a:pt x="0" y="0"/>
                </a:moveTo>
                <a:lnTo>
                  <a:pt x="2286000" y="0"/>
                </a:lnTo>
                <a:lnTo>
                  <a:pt x="2286000" y="4178300"/>
                </a:lnTo>
                <a:lnTo>
                  <a:pt x="0" y="4178300"/>
                </a:lnTo>
                <a:close/>
              </a:path>
            </a:pathLst>
          </a:custGeom>
          <a:noFill/>
        </p:spPr>
        <p:txBody>
          <a:bodyPr wrap="square">
            <a:noAutofit/>
          </a:bodyPr>
          <a:lstStyle>
            <a:lvl1pPr>
              <a:defRPr sz="1400"/>
            </a:lvl1pPr>
          </a:lstStyle>
          <a:p>
            <a:endParaRPr lang="en-ID" dirty="0"/>
          </a:p>
        </p:txBody>
      </p:sp>
      <p:sp>
        <p:nvSpPr>
          <p:cNvPr id="4" name="Picture Placeholder 8">
            <a:extLst>
              <a:ext uri="{FF2B5EF4-FFF2-40B4-BE49-F238E27FC236}">
                <a16:creationId xmlns:a16="http://schemas.microsoft.com/office/drawing/2014/main" id="{F298A91E-7DC3-FC19-DFAB-56960FCCB883}"/>
              </a:ext>
            </a:extLst>
          </p:cNvPr>
          <p:cNvSpPr>
            <a:spLocks noGrp="1"/>
          </p:cNvSpPr>
          <p:nvPr>
            <p:ph type="pic" sz="quarter" idx="12"/>
          </p:nvPr>
        </p:nvSpPr>
        <p:spPr>
          <a:xfrm>
            <a:off x="8051800" y="1542274"/>
            <a:ext cx="3683000" cy="5315726"/>
          </a:xfrm>
          <a:custGeom>
            <a:avLst/>
            <a:gdLst>
              <a:gd name="connsiteX0" fmla="*/ 0 w 3683000"/>
              <a:gd name="connsiteY0" fmla="*/ 0 h 5315726"/>
              <a:gd name="connsiteX1" fmla="*/ 3683000 w 3683000"/>
              <a:gd name="connsiteY1" fmla="*/ 0 h 5315726"/>
              <a:gd name="connsiteX2" fmla="*/ 3683000 w 3683000"/>
              <a:gd name="connsiteY2" fmla="*/ 5315726 h 5315726"/>
              <a:gd name="connsiteX3" fmla="*/ 0 w 3683000"/>
              <a:gd name="connsiteY3" fmla="*/ 5315726 h 5315726"/>
            </a:gdLst>
            <a:ahLst/>
            <a:cxnLst>
              <a:cxn ang="0">
                <a:pos x="connsiteX0" y="connsiteY0"/>
              </a:cxn>
              <a:cxn ang="0">
                <a:pos x="connsiteX1" y="connsiteY1"/>
              </a:cxn>
              <a:cxn ang="0">
                <a:pos x="connsiteX2" y="connsiteY2"/>
              </a:cxn>
              <a:cxn ang="0">
                <a:pos x="connsiteX3" y="connsiteY3"/>
              </a:cxn>
            </a:cxnLst>
            <a:rect l="l" t="t" r="r" b="b"/>
            <a:pathLst>
              <a:path w="3683000" h="5315726">
                <a:moveTo>
                  <a:pt x="0" y="0"/>
                </a:moveTo>
                <a:lnTo>
                  <a:pt x="3683000" y="0"/>
                </a:lnTo>
                <a:lnTo>
                  <a:pt x="3683000" y="5315726"/>
                </a:lnTo>
                <a:lnTo>
                  <a:pt x="0" y="5315726"/>
                </a:lnTo>
                <a:close/>
              </a:path>
            </a:pathLst>
          </a:custGeom>
          <a:noFill/>
        </p:spPr>
        <p:txBody>
          <a:bodyPr wrap="square">
            <a:noAutofit/>
          </a:bodyPr>
          <a:lstStyle>
            <a:lvl1pPr>
              <a:defRPr sz="1400"/>
            </a:lvl1pPr>
          </a:lstStyle>
          <a:p>
            <a:endParaRPr lang="en-ID"/>
          </a:p>
        </p:txBody>
      </p:sp>
    </p:spTree>
    <p:extLst>
      <p:ext uri="{BB962C8B-B14F-4D97-AF65-F5344CB8AC3E}">
        <p14:creationId xmlns:p14="http://schemas.microsoft.com/office/powerpoint/2010/main" val="137129266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500"/>
                                  </p:stCondLst>
                                  <p:endCondLst>
                                    <p:cond evt="begin" delay="0">
                                      <p:tn val="13"/>
                                    </p:cond>
                                  </p:end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Pr>
        <a:gradFill>
          <a:gsLst>
            <a:gs pos="23000">
              <a:schemeClr val="accent1"/>
            </a:gs>
            <a:gs pos="100000">
              <a:schemeClr val="accent1">
                <a:lumMod val="20000"/>
                <a:lumOff val="80000"/>
              </a:schemeClr>
            </a:gs>
          </a:gsLst>
          <a:lin ang="3000000" scaled="0"/>
        </a:gra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ACE7EF94-E12E-A69E-E4D4-FC09DDEBE2C2}"/>
              </a:ext>
            </a:extLst>
          </p:cNvPr>
          <p:cNvSpPr>
            <a:spLocks noGrp="1"/>
          </p:cNvSpPr>
          <p:nvPr>
            <p:ph type="pic" sz="quarter" idx="11"/>
          </p:nvPr>
        </p:nvSpPr>
        <p:spPr>
          <a:xfrm>
            <a:off x="6832600" y="3354387"/>
            <a:ext cx="2152650" cy="4752975"/>
          </a:xfrm>
          <a:custGeom>
            <a:avLst/>
            <a:gdLst>
              <a:gd name="connsiteX0" fmla="*/ 177723 w 2152650"/>
              <a:gd name="connsiteY0" fmla="*/ 0 h 4752975"/>
              <a:gd name="connsiteX1" fmla="*/ 1974927 w 2152650"/>
              <a:gd name="connsiteY1" fmla="*/ 0 h 4752975"/>
              <a:gd name="connsiteX2" fmla="*/ 2152650 w 2152650"/>
              <a:gd name="connsiteY2" fmla="*/ 177723 h 4752975"/>
              <a:gd name="connsiteX3" fmla="*/ 2152650 w 2152650"/>
              <a:gd name="connsiteY3" fmla="*/ 4575252 h 4752975"/>
              <a:gd name="connsiteX4" fmla="*/ 1974927 w 2152650"/>
              <a:gd name="connsiteY4" fmla="*/ 4752975 h 4752975"/>
              <a:gd name="connsiteX5" fmla="*/ 177723 w 2152650"/>
              <a:gd name="connsiteY5" fmla="*/ 4752975 h 4752975"/>
              <a:gd name="connsiteX6" fmla="*/ 0 w 2152650"/>
              <a:gd name="connsiteY6" fmla="*/ 4575252 h 4752975"/>
              <a:gd name="connsiteX7" fmla="*/ 0 w 2152650"/>
              <a:gd name="connsiteY7" fmla="*/ 177723 h 4752975"/>
              <a:gd name="connsiteX8" fmla="*/ 177723 w 215265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650" h="4752975">
                <a:moveTo>
                  <a:pt x="177723" y="0"/>
                </a:moveTo>
                <a:lnTo>
                  <a:pt x="1974927" y="0"/>
                </a:lnTo>
                <a:cubicBezTo>
                  <a:pt x="2073081" y="0"/>
                  <a:pt x="2152650" y="79569"/>
                  <a:pt x="2152650" y="177723"/>
                </a:cubicBezTo>
                <a:lnTo>
                  <a:pt x="2152650" y="4575252"/>
                </a:lnTo>
                <a:cubicBezTo>
                  <a:pt x="2152650" y="4673406"/>
                  <a:pt x="2073081" y="4752975"/>
                  <a:pt x="1974927" y="4752975"/>
                </a:cubicBezTo>
                <a:lnTo>
                  <a:pt x="177723" y="4752975"/>
                </a:lnTo>
                <a:cubicBezTo>
                  <a:pt x="79569" y="4752975"/>
                  <a:pt x="0" y="4673406"/>
                  <a:pt x="0" y="4575252"/>
                </a:cubicBezTo>
                <a:lnTo>
                  <a:pt x="0" y="177723"/>
                </a:lnTo>
                <a:cubicBezTo>
                  <a:pt x="0" y="79569"/>
                  <a:pt x="79569" y="0"/>
                  <a:pt x="177723" y="0"/>
                </a:cubicBezTo>
                <a:close/>
              </a:path>
            </a:pathLst>
          </a:custGeom>
          <a:solidFill>
            <a:schemeClr val="tx1">
              <a:lumMod val="50000"/>
              <a:lumOff val="50000"/>
              <a:alpha val="10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a:p>
        </p:txBody>
      </p:sp>
      <p:sp>
        <p:nvSpPr>
          <p:cNvPr id="3" name="Picture Placeholder 14">
            <a:extLst>
              <a:ext uri="{FF2B5EF4-FFF2-40B4-BE49-F238E27FC236}">
                <a16:creationId xmlns:a16="http://schemas.microsoft.com/office/drawing/2014/main" id="{8BA20C73-A540-5D6B-D6B3-6BA26BFE5992}"/>
              </a:ext>
            </a:extLst>
          </p:cNvPr>
          <p:cNvSpPr>
            <a:spLocks noGrp="1"/>
          </p:cNvSpPr>
          <p:nvPr>
            <p:ph type="pic" sz="quarter" idx="12"/>
          </p:nvPr>
        </p:nvSpPr>
        <p:spPr>
          <a:xfrm>
            <a:off x="3206751" y="3354387"/>
            <a:ext cx="2152650" cy="4752975"/>
          </a:xfrm>
          <a:custGeom>
            <a:avLst/>
            <a:gdLst>
              <a:gd name="connsiteX0" fmla="*/ 177723 w 2152650"/>
              <a:gd name="connsiteY0" fmla="*/ 0 h 4752975"/>
              <a:gd name="connsiteX1" fmla="*/ 1974927 w 2152650"/>
              <a:gd name="connsiteY1" fmla="*/ 0 h 4752975"/>
              <a:gd name="connsiteX2" fmla="*/ 2152650 w 2152650"/>
              <a:gd name="connsiteY2" fmla="*/ 177723 h 4752975"/>
              <a:gd name="connsiteX3" fmla="*/ 2152650 w 2152650"/>
              <a:gd name="connsiteY3" fmla="*/ 4575252 h 4752975"/>
              <a:gd name="connsiteX4" fmla="*/ 1974927 w 2152650"/>
              <a:gd name="connsiteY4" fmla="*/ 4752975 h 4752975"/>
              <a:gd name="connsiteX5" fmla="*/ 177723 w 2152650"/>
              <a:gd name="connsiteY5" fmla="*/ 4752975 h 4752975"/>
              <a:gd name="connsiteX6" fmla="*/ 0 w 2152650"/>
              <a:gd name="connsiteY6" fmla="*/ 4575252 h 4752975"/>
              <a:gd name="connsiteX7" fmla="*/ 0 w 2152650"/>
              <a:gd name="connsiteY7" fmla="*/ 177723 h 4752975"/>
              <a:gd name="connsiteX8" fmla="*/ 177723 w 215265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650" h="4752975">
                <a:moveTo>
                  <a:pt x="177723" y="0"/>
                </a:moveTo>
                <a:lnTo>
                  <a:pt x="1974927" y="0"/>
                </a:lnTo>
                <a:cubicBezTo>
                  <a:pt x="2073081" y="0"/>
                  <a:pt x="2152650" y="79569"/>
                  <a:pt x="2152650" y="177723"/>
                </a:cubicBezTo>
                <a:lnTo>
                  <a:pt x="2152650" y="4575252"/>
                </a:lnTo>
                <a:cubicBezTo>
                  <a:pt x="2152650" y="4673406"/>
                  <a:pt x="2073081" y="4752975"/>
                  <a:pt x="1974927" y="4752975"/>
                </a:cubicBezTo>
                <a:lnTo>
                  <a:pt x="177723" y="4752975"/>
                </a:lnTo>
                <a:cubicBezTo>
                  <a:pt x="79569" y="4752975"/>
                  <a:pt x="0" y="4673406"/>
                  <a:pt x="0" y="4575252"/>
                </a:cubicBezTo>
                <a:lnTo>
                  <a:pt x="0" y="177723"/>
                </a:lnTo>
                <a:cubicBezTo>
                  <a:pt x="0" y="79569"/>
                  <a:pt x="79569" y="0"/>
                  <a:pt x="177723" y="0"/>
                </a:cubicBezTo>
                <a:close/>
              </a:path>
            </a:pathLst>
          </a:custGeom>
          <a:solidFill>
            <a:schemeClr val="tx1">
              <a:lumMod val="50000"/>
              <a:lumOff val="50000"/>
              <a:alpha val="10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a:p>
        </p:txBody>
      </p:sp>
      <p:sp>
        <p:nvSpPr>
          <p:cNvPr id="4" name="Picture Placeholder 11">
            <a:extLst>
              <a:ext uri="{FF2B5EF4-FFF2-40B4-BE49-F238E27FC236}">
                <a16:creationId xmlns:a16="http://schemas.microsoft.com/office/drawing/2014/main" id="{59D188EA-4287-4186-C3F8-32844E25E06B}"/>
              </a:ext>
            </a:extLst>
          </p:cNvPr>
          <p:cNvSpPr>
            <a:spLocks noGrp="1"/>
          </p:cNvSpPr>
          <p:nvPr>
            <p:ph type="pic" sz="quarter" idx="10"/>
          </p:nvPr>
        </p:nvSpPr>
        <p:spPr>
          <a:xfrm>
            <a:off x="5019675" y="2814016"/>
            <a:ext cx="2152650" cy="4752975"/>
          </a:xfrm>
          <a:custGeom>
            <a:avLst/>
            <a:gdLst>
              <a:gd name="connsiteX0" fmla="*/ 177723 w 2152650"/>
              <a:gd name="connsiteY0" fmla="*/ 0 h 4752975"/>
              <a:gd name="connsiteX1" fmla="*/ 1974927 w 2152650"/>
              <a:gd name="connsiteY1" fmla="*/ 0 h 4752975"/>
              <a:gd name="connsiteX2" fmla="*/ 2152650 w 2152650"/>
              <a:gd name="connsiteY2" fmla="*/ 177723 h 4752975"/>
              <a:gd name="connsiteX3" fmla="*/ 2152650 w 2152650"/>
              <a:gd name="connsiteY3" fmla="*/ 4575252 h 4752975"/>
              <a:gd name="connsiteX4" fmla="*/ 1974927 w 2152650"/>
              <a:gd name="connsiteY4" fmla="*/ 4752975 h 4752975"/>
              <a:gd name="connsiteX5" fmla="*/ 177723 w 2152650"/>
              <a:gd name="connsiteY5" fmla="*/ 4752975 h 4752975"/>
              <a:gd name="connsiteX6" fmla="*/ 0 w 2152650"/>
              <a:gd name="connsiteY6" fmla="*/ 4575252 h 4752975"/>
              <a:gd name="connsiteX7" fmla="*/ 0 w 2152650"/>
              <a:gd name="connsiteY7" fmla="*/ 177723 h 4752975"/>
              <a:gd name="connsiteX8" fmla="*/ 177723 w 215265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650" h="4752975">
                <a:moveTo>
                  <a:pt x="177723" y="0"/>
                </a:moveTo>
                <a:lnTo>
                  <a:pt x="1974927" y="0"/>
                </a:lnTo>
                <a:cubicBezTo>
                  <a:pt x="2073081" y="0"/>
                  <a:pt x="2152650" y="79569"/>
                  <a:pt x="2152650" y="177723"/>
                </a:cubicBezTo>
                <a:lnTo>
                  <a:pt x="2152650" y="4575252"/>
                </a:lnTo>
                <a:cubicBezTo>
                  <a:pt x="2152650" y="4673406"/>
                  <a:pt x="2073081" y="4752975"/>
                  <a:pt x="1974927" y="4752975"/>
                </a:cubicBezTo>
                <a:lnTo>
                  <a:pt x="177723" y="4752975"/>
                </a:lnTo>
                <a:cubicBezTo>
                  <a:pt x="79569" y="4752975"/>
                  <a:pt x="0" y="4673406"/>
                  <a:pt x="0" y="4575252"/>
                </a:cubicBezTo>
                <a:lnTo>
                  <a:pt x="0" y="177723"/>
                </a:lnTo>
                <a:cubicBezTo>
                  <a:pt x="0" y="79569"/>
                  <a:pt x="79569" y="0"/>
                  <a:pt x="177723" y="0"/>
                </a:cubicBezTo>
                <a:close/>
              </a:path>
            </a:pathLst>
          </a:custGeom>
          <a:solidFill>
            <a:schemeClr val="tx1">
              <a:lumMod val="50000"/>
              <a:lumOff val="50000"/>
              <a:alpha val="10000"/>
            </a:schemeClr>
          </a:solidFill>
          <a:ln>
            <a:noFill/>
          </a:ln>
          <a:effectLst>
            <a:outerShdw blurRad="800100" sx="120000" sy="120000" algn="ctr"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ID" sz="1200">
                <a:solidFill>
                  <a:srgbClr val="32394E"/>
                </a:solidFill>
              </a:defRPr>
            </a:lvl1pPr>
          </a:lstStyle>
          <a:p>
            <a:pPr marL="0" lvl="0" algn="ctr"/>
            <a:endParaRPr lang="en-ID"/>
          </a:p>
        </p:txBody>
      </p:sp>
    </p:spTree>
    <p:extLst>
      <p:ext uri="{BB962C8B-B14F-4D97-AF65-F5344CB8AC3E}">
        <p14:creationId xmlns:p14="http://schemas.microsoft.com/office/powerpoint/2010/main" val="161345315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250" fill="hold"/>
                                        <p:tgtEl>
                                          <p:spTgt spid="3"/>
                                        </p:tgtEl>
                                        <p:attrNameLst>
                                          <p:attrName>ppt_x</p:attrName>
                                        </p:attrNameLst>
                                      </p:cBhvr>
                                      <p:tavLst>
                                        <p:tav tm="0">
                                          <p:val>
                                            <p:strVal val="#ppt_x"/>
                                          </p:val>
                                        </p:tav>
                                        <p:tav tm="100000">
                                          <p:val>
                                            <p:strVal val="#ppt_x"/>
                                          </p:val>
                                        </p:tav>
                                      </p:tavLst>
                                    </p:anim>
                                    <p:anim calcmode="lin" valueType="num">
                                      <p:cBhvr additive="base">
                                        <p:cTn id="11" dur="1250" fill="hold"/>
                                        <p:tgtEl>
                                          <p:spTgt spid="3"/>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750"/>
                                        <p:tgtEl>
                                          <p:spTgt spid="4"/>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250" fill="hold"/>
                                        <p:tgtEl>
                                          <p:spTgt spid="4"/>
                                        </p:tgtEl>
                                        <p:attrNameLst>
                                          <p:attrName>ppt_x</p:attrName>
                                        </p:attrNameLst>
                                      </p:cBhvr>
                                      <p:tavLst>
                                        <p:tav tm="0">
                                          <p:val>
                                            <p:strVal val="#ppt_x"/>
                                          </p:val>
                                        </p:tav>
                                        <p:tav tm="100000">
                                          <p:val>
                                            <p:strVal val="#ppt_x"/>
                                          </p:val>
                                        </p:tav>
                                      </p:tavLst>
                                    </p:anim>
                                    <p:anim calcmode="lin" valueType="num">
                                      <p:cBhvr additive="base">
                                        <p:cTn id="18" dur="1250" fill="hold"/>
                                        <p:tgtEl>
                                          <p:spTgt spid="4"/>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750"/>
                                        <p:tgtEl>
                                          <p:spTgt spid="2"/>
                                        </p:tgtEl>
                                      </p:cBhvr>
                                    </p:animEffect>
                                  </p:childTnLst>
                                </p:cTn>
                              </p:par>
                              <p:par>
                                <p:cTn id="22" presetID="2" presetClass="entr" presetSubtype="4" decel="100000" fill="hold" grpId="1"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250" fill="hold"/>
                                        <p:tgtEl>
                                          <p:spTgt spid="2"/>
                                        </p:tgtEl>
                                        <p:attrNameLst>
                                          <p:attrName>ppt_x</p:attrName>
                                        </p:attrNameLst>
                                      </p:cBhvr>
                                      <p:tavLst>
                                        <p:tav tm="0">
                                          <p:val>
                                            <p:strVal val="#ppt_x"/>
                                          </p:val>
                                        </p:tav>
                                        <p:tav tm="100000">
                                          <p:val>
                                            <p:strVal val="#ppt_x"/>
                                          </p:val>
                                        </p:tav>
                                      </p:tavLst>
                                    </p:anim>
                                    <p:anim calcmode="lin" valueType="num">
                                      <p:cBhvr additive="base">
                                        <p:cTn id="25"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EC801A9-215C-4CEE-BFED-D3F9FC041403}"/>
              </a:ext>
            </a:extLst>
          </p:cNvPr>
          <p:cNvSpPr>
            <a:spLocks noGrp="1"/>
          </p:cNvSpPr>
          <p:nvPr>
            <p:ph type="pic" sz="quarter" idx="10"/>
          </p:nvPr>
        </p:nvSpPr>
        <p:spPr>
          <a:xfrm>
            <a:off x="4624388" y="2800350"/>
            <a:ext cx="2943225" cy="2219324"/>
          </a:xfrm>
          <a:custGeom>
            <a:avLst/>
            <a:gdLst>
              <a:gd name="connsiteX0" fmla="*/ 41723 w 2943225"/>
              <a:gd name="connsiteY0" fmla="*/ 0 h 2219324"/>
              <a:gd name="connsiteX1" fmla="*/ 2901502 w 2943225"/>
              <a:gd name="connsiteY1" fmla="*/ 0 h 2219324"/>
              <a:gd name="connsiteX2" fmla="*/ 2943225 w 2943225"/>
              <a:gd name="connsiteY2" fmla="*/ 41723 h 2219324"/>
              <a:gd name="connsiteX3" fmla="*/ 2943225 w 2943225"/>
              <a:gd name="connsiteY3" fmla="*/ 2177601 h 2219324"/>
              <a:gd name="connsiteX4" fmla="*/ 2901502 w 2943225"/>
              <a:gd name="connsiteY4" fmla="*/ 2219324 h 2219324"/>
              <a:gd name="connsiteX5" fmla="*/ 41723 w 2943225"/>
              <a:gd name="connsiteY5" fmla="*/ 2219324 h 2219324"/>
              <a:gd name="connsiteX6" fmla="*/ 0 w 2943225"/>
              <a:gd name="connsiteY6" fmla="*/ 2177601 h 2219324"/>
              <a:gd name="connsiteX7" fmla="*/ 0 w 2943225"/>
              <a:gd name="connsiteY7" fmla="*/ 41723 h 2219324"/>
              <a:gd name="connsiteX8" fmla="*/ 41723 w 2943225"/>
              <a:gd name="connsiteY8" fmla="*/ 0 h 221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225" h="2219324">
                <a:moveTo>
                  <a:pt x="41723" y="0"/>
                </a:moveTo>
                <a:lnTo>
                  <a:pt x="2901502" y="0"/>
                </a:lnTo>
                <a:cubicBezTo>
                  <a:pt x="2924545" y="0"/>
                  <a:pt x="2943225" y="18680"/>
                  <a:pt x="2943225" y="41723"/>
                </a:cubicBezTo>
                <a:lnTo>
                  <a:pt x="2943225" y="2177601"/>
                </a:lnTo>
                <a:cubicBezTo>
                  <a:pt x="2943225" y="2200644"/>
                  <a:pt x="2924545" y="2219324"/>
                  <a:pt x="2901502" y="2219324"/>
                </a:cubicBezTo>
                <a:lnTo>
                  <a:pt x="41723" y="2219324"/>
                </a:lnTo>
                <a:cubicBezTo>
                  <a:pt x="18680" y="2219324"/>
                  <a:pt x="0" y="2200644"/>
                  <a:pt x="0" y="2177601"/>
                </a:cubicBezTo>
                <a:lnTo>
                  <a:pt x="0" y="41723"/>
                </a:lnTo>
                <a:cubicBezTo>
                  <a:pt x="0" y="18680"/>
                  <a:pt x="18680" y="0"/>
                  <a:pt x="41723" y="0"/>
                </a:cubicBezTo>
                <a:close/>
              </a:path>
            </a:pathLst>
          </a:custGeom>
        </p:spPr>
        <p:txBody>
          <a:bodyPr wrap="square">
            <a:noAutofit/>
          </a:bodyPr>
          <a:lstStyle>
            <a:lvl1pPr>
              <a:defRPr lang="en-ID">
                <a:solidFill>
                  <a:schemeClr val="bg1"/>
                </a:solidFill>
              </a:defRPr>
            </a:lvl1pPr>
          </a:lstStyle>
          <a:p>
            <a:pPr marL="0" lvl="0" indent="0">
              <a:buNone/>
            </a:pPr>
            <a:endParaRPr lang="en-ID" dirty="0"/>
          </a:p>
        </p:txBody>
      </p:sp>
      <p:sp>
        <p:nvSpPr>
          <p:cNvPr id="10" name="Picture Placeholder 9">
            <a:extLst>
              <a:ext uri="{FF2B5EF4-FFF2-40B4-BE49-F238E27FC236}">
                <a16:creationId xmlns:a16="http://schemas.microsoft.com/office/drawing/2014/main" id="{20D88FC6-388A-41AC-8C7E-3BAB947EA414}"/>
              </a:ext>
            </a:extLst>
          </p:cNvPr>
          <p:cNvSpPr>
            <a:spLocks noGrp="1"/>
          </p:cNvSpPr>
          <p:nvPr>
            <p:ph type="pic" sz="quarter" idx="11"/>
          </p:nvPr>
        </p:nvSpPr>
        <p:spPr>
          <a:xfrm>
            <a:off x="8186738" y="2800349"/>
            <a:ext cx="2943225" cy="2219324"/>
          </a:xfrm>
          <a:custGeom>
            <a:avLst/>
            <a:gdLst>
              <a:gd name="connsiteX0" fmla="*/ 41723 w 2943225"/>
              <a:gd name="connsiteY0" fmla="*/ 0 h 2219324"/>
              <a:gd name="connsiteX1" fmla="*/ 2901502 w 2943225"/>
              <a:gd name="connsiteY1" fmla="*/ 0 h 2219324"/>
              <a:gd name="connsiteX2" fmla="*/ 2943225 w 2943225"/>
              <a:gd name="connsiteY2" fmla="*/ 41723 h 2219324"/>
              <a:gd name="connsiteX3" fmla="*/ 2943225 w 2943225"/>
              <a:gd name="connsiteY3" fmla="*/ 2177601 h 2219324"/>
              <a:gd name="connsiteX4" fmla="*/ 2901502 w 2943225"/>
              <a:gd name="connsiteY4" fmla="*/ 2219324 h 2219324"/>
              <a:gd name="connsiteX5" fmla="*/ 41723 w 2943225"/>
              <a:gd name="connsiteY5" fmla="*/ 2219324 h 2219324"/>
              <a:gd name="connsiteX6" fmla="*/ 0 w 2943225"/>
              <a:gd name="connsiteY6" fmla="*/ 2177601 h 2219324"/>
              <a:gd name="connsiteX7" fmla="*/ 0 w 2943225"/>
              <a:gd name="connsiteY7" fmla="*/ 41723 h 2219324"/>
              <a:gd name="connsiteX8" fmla="*/ 41723 w 2943225"/>
              <a:gd name="connsiteY8" fmla="*/ 0 h 221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225" h="2219324">
                <a:moveTo>
                  <a:pt x="41723" y="0"/>
                </a:moveTo>
                <a:lnTo>
                  <a:pt x="2901502" y="0"/>
                </a:lnTo>
                <a:cubicBezTo>
                  <a:pt x="2924545" y="0"/>
                  <a:pt x="2943225" y="18680"/>
                  <a:pt x="2943225" y="41723"/>
                </a:cubicBezTo>
                <a:lnTo>
                  <a:pt x="2943225" y="2177601"/>
                </a:lnTo>
                <a:cubicBezTo>
                  <a:pt x="2943225" y="2200644"/>
                  <a:pt x="2924545" y="2219324"/>
                  <a:pt x="2901502" y="2219324"/>
                </a:cubicBezTo>
                <a:lnTo>
                  <a:pt x="41723" y="2219324"/>
                </a:lnTo>
                <a:cubicBezTo>
                  <a:pt x="18680" y="2219324"/>
                  <a:pt x="0" y="2200644"/>
                  <a:pt x="0" y="2177601"/>
                </a:cubicBezTo>
                <a:lnTo>
                  <a:pt x="0" y="41723"/>
                </a:lnTo>
                <a:cubicBezTo>
                  <a:pt x="0" y="18680"/>
                  <a:pt x="18680" y="0"/>
                  <a:pt x="41723" y="0"/>
                </a:cubicBezTo>
                <a:close/>
              </a:path>
            </a:pathLst>
          </a:custGeom>
        </p:spPr>
        <p:txBody>
          <a:bodyPr wrap="square">
            <a:noAutofit/>
          </a:bodyPr>
          <a:lstStyle>
            <a:lvl1pPr>
              <a:defRPr lang="en-ID">
                <a:solidFill>
                  <a:schemeClr val="bg1"/>
                </a:solidFill>
              </a:defRPr>
            </a:lvl1pPr>
          </a:lstStyle>
          <a:p>
            <a:pPr marL="0" lvl="0" indent="0">
              <a:buNone/>
            </a:pPr>
            <a:endParaRPr lang="en-ID" dirty="0"/>
          </a:p>
        </p:txBody>
      </p:sp>
      <p:sp>
        <p:nvSpPr>
          <p:cNvPr id="14" name="Picture Placeholder 13">
            <a:extLst>
              <a:ext uri="{FF2B5EF4-FFF2-40B4-BE49-F238E27FC236}">
                <a16:creationId xmlns:a16="http://schemas.microsoft.com/office/drawing/2014/main" id="{56E6EB09-6C29-44A4-8E0D-D35A0D504A8E}"/>
              </a:ext>
            </a:extLst>
          </p:cNvPr>
          <p:cNvSpPr>
            <a:spLocks noGrp="1"/>
          </p:cNvSpPr>
          <p:nvPr>
            <p:ph type="pic" sz="quarter" idx="12"/>
          </p:nvPr>
        </p:nvSpPr>
        <p:spPr>
          <a:xfrm>
            <a:off x="1100138" y="2800350"/>
            <a:ext cx="2943225" cy="2219324"/>
          </a:xfrm>
          <a:custGeom>
            <a:avLst/>
            <a:gdLst>
              <a:gd name="connsiteX0" fmla="*/ 41723 w 2943225"/>
              <a:gd name="connsiteY0" fmla="*/ 0 h 2219324"/>
              <a:gd name="connsiteX1" fmla="*/ 2901502 w 2943225"/>
              <a:gd name="connsiteY1" fmla="*/ 0 h 2219324"/>
              <a:gd name="connsiteX2" fmla="*/ 2943225 w 2943225"/>
              <a:gd name="connsiteY2" fmla="*/ 41723 h 2219324"/>
              <a:gd name="connsiteX3" fmla="*/ 2943225 w 2943225"/>
              <a:gd name="connsiteY3" fmla="*/ 2177601 h 2219324"/>
              <a:gd name="connsiteX4" fmla="*/ 2901502 w 2943225"/>
              <a:gd name="connsiteY4" fmla="*/ 2219324 h 2219324"/>
              <a:gd name="connsiteX5" fmla="*/ 41723 w 2943225"/>
              <a:gd name="connsiteY5" fmla="*/ 2219324 h 2219324"/>
              <a:gd name="connsiteX6" fmla="*/ 0 w 2943225"/>
              <a:gd name="connsiteY6" fmla="*/ 2177601 h 2219324"/>
              <a:gd name="connsiteX7" fmla="*/ 0 w 2943225"/>
              <a:gd name="connsiteY7" fmla="*/ 41723 h 2219324"/>
              <a:gd name="connsiteX8" fmla="*/ 41723 w 2943225"/>
              <a:gd name="connsiteY8" fmla="*/ 0 h 221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225" h="2219324">
                <a:moveTo>
                  <a:pt x="41723" y="0"/>
                </a:moveTo>
                <a:lnTo>
                  <a:pt x="2901502" y="0"/>
                </a:lnTo>
                <a:cubicBezTo>
                  <a:pt x="2924545" y="0"/>
                  <a:pt x="2943225" y="18680"/>
                  <a:pt x="2943225" y="41723"/>
                </a:cubicBezTo>
                <a:lnTo>
                  <a:pt x="2943225" y="2177601"/>
                </a:lnTo>
                <a:cubicBezTo>
                  <a:pt x="2943225" y="2200644"/>
                  <a:pt x="2924545" y="2219324"/>
                  <a:pt x="2901502" y="2219324"/>
                </a:cubicBezTo>
                <a:lnTo>
                  <a:pt x="41723" y="2219324"/>
                </a:lnTo>
                <a:cubicBezTo>
                  <a:pt x="18680" y="2219324"/>
                  <a:pt x="0" y="2200644"/>
                  <a:pt x="0" y="2177601"/>
                </a:cubicBezTo>
                <a:lnTo>
                  <a:pt x="0" y="41723"/>
                </a:lnTo>
                <a:cubicBezTo>
                  <a:pt x="0" y="18680"/>
                  <a:pt x="18680" y="0"/>
                  <a:pt x="41723" y="0"/>
                </a:cubicBezTo>
                <a:close/>
              </a:path>
            </a:pathLst>
          </a:custGeom>
        </p:spPr>
        <p:txBody>
          <a:bodyPr wrap="square">
            <a:noAutofit/>
          </a:bodyPr>
          <a:lstStyle>
            <a:lvl1pPr>
              <a:defRPr lang="en-ID">
                <a:solidFill>
                  <a:schemeClr val="bg1"/>
                </a:solidFill>
              </a:defRPr>
            </a:lvl1pPr>
          </a:lstStyle>
          <a:p>
            <a:pPr marL="0" lvl="0" indent="0">
              <a:buNone/>
            </a:pPr>
            <a:endParaRPr lang="en-ID" dirty="0"/>
          </a:p>
        </p:txBody>
      </p:sp>
    </p:spTree>
    <p:extLst>
      <p:ext uri="{BB962C8B-B14F-4D97-AF65-F5344CB8AC3E}">
        <p14:creationId xmlns:p14="http://schemas.microsoft.com/office/powerpoint/2010/main" val="937567496"/>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wipe(up)">
                                      <p:cBhvr>
                                        <p:cTn id="7" dur="750"/>
                                        <p:tgtEl>
                                          <p:spTgt spid="14"/>
                                        </p:tgtEl>
                                      </p:cBhvr>
                                    </p:animEffect>
                                  </p:childTnLst>
                                </p:cTn>
                              </p:par>
                              <p:par>
                                <p:cTn id="8" presetID="2" presetClass="entr" presetSubtype="4" decel="100000" fill="hold" grpId="1" nodeType="withEffect" nodePh="1">
                                  <p:stCondLst>
                                    <p:cond delay="0"/>
                                  </p:stCondLst>
                                  <p:endCondLst>
                                    <p:cond evt="begin" delay="0">
                                      <p:tn val="8"/>
                                    </p:cond>
                                  </p:end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250" fill="hold"/>
                                        <p:tgtEl>
                                          <p:spTgt spid="14"/>
                                        </p:tgtEl>
                                        <p:attrNameLst>
                                          <p:attrName>ppt_x</p:attrName>
                                        </p:attrNameLst>
                                      </p:cBhvr>
                                      <p:tavLst>
                                        <p:tav tm="0">
                                          <p:val>
                                            <p:strVal val="#ppt_x"/>
                                          </p:val>
                                        </p:tav>
                                        <p:tav tm="100000">
                                          <p:val>
                                            <p:strVal val="#ppt_x"/>
                                          </p:val>
                                        </p:tav>
                                      </p:tavLst>
                                    </p:anim>
                                    <p:anim calcmode="lin" valueType="num">
                                      <p:cBhvr additive="base">
                                        <p:cTn id="11" dur="1250" fill="hold"/>
                                        <p:tgtEl>
                                          <p:spTgt spid="14"/>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nodePh="1">
                                  <p:stCondLst>
                                    <p:cond delay="15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750"/>
                                        <p:tgtEl>
                                          <p:spTgt spid="7"/>
                                        </p:tgtEl>
                                      </p:cBhvr>
                                    </p:animEffect>
                                  </p:childTnLst>
                                </p:cTn>
                              </p:par>
                              <p:par>
                                <p:cTn id="15" presetID="2" presetClass="entr" presetSubtype="4" decel="100000" fill="hold" grpId="1" nodeType="withEffect" nodePh="1">
                                  <p:stCondLst>
                                    <p:cond delay="150"/>
                                  </p:stCondLst>
                                  <p:endCondLst>
                                    <p:cond evt="begin" delay="0">
                                      <p:tn val="15"/>
                                    </p:cond>
                                  </p:end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250" fill="hold"/>
                                        <p:tgtEl>
                                          <p:spTgt spid="7"/>
                                        </p:tgtEl>
                                        <p:attrNameLst>
                                          <p:attrName>ppt_x</p:attrName>
                                        </p:attrNameLst>
                                      </p:cBhvr>
                                      <p:tavLst>
                                        <p:tav tm="0">
                                          <p:val>
                                            <p:strVal val="#ppt_x"/>
                                          </p:val>
                                        </p:tav>
                                        <p:tav tm="100000">
                                          <p:val>
                                            <p:strVal val="#ppt_x"/>
                                          </p:val>
                                        </p:tav>
                                      </p:tavLst>
                                    </p:anim>
                                    <p:anim calcmode="lin" valueType="num">
                                      <p:cBhvr additive="base">
                                        <p:cTn id="18" dur="1250" fill="hold"/>
                                        <p:tgtEl>
                                          <p:spTgt spid="7"/>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nodePh="1">
                                  <p:stCondLst>
                                    <p:cond delay="250"/>
                                  </p:stCondLst>
                                  <p:endCondLst>
                                    <p:cond evt="begin" delay="0">
                                      <p:tn val="19"/>
                                    </p:cond>
                                  </p:end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750"/>
                                        <p:tgtEl>
                                          <p:spTgt spid="10"/>
                                        </p:tgtEl>
                                      </p:cBhvr>
                                    </p:animEffect>
                                  </p:childTnLst>
                                </p:cTn>
                              </p:par>
                              <p:par>
                                <p:cTn id="22" presetID="2" presetClass="entr" presetSubtype="4" decel="100000" fill="hold" grpId="1" nodeType="withEffect" nodePh="1">
                                  <p:stCondLst>
                                    <p:cond delay="250"/>
                                  </p:stCondLst>
                                  <p:endCondLst>
                                    <p:cond evt="begin" delay="0">
                                      <p:tn val="22"/>
                                    </p:cond>
                                  </p:end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250" fill="hold"/>
                                        <p:tgtEl>
                                          <p:spTgt spid="10"/>
                                        </p:tgtEl>
                                        <p:attrNameLst>
                                          <p:attrName>ppt_x</p:attrName>
                                        </p:attrNameLst>
                                      </p:cBhvr>
                                      <p:tavLst>
                                        <p:tav tm="0">
                                          <p:val>
                                            <p:strVal val="#ppt_x"/>
                                          </p:val>
                                        </p:tav>
                                        <p:tav tm="100000">
                                          <p:val>
                                            <p:strVal val="#ppt_x"/>
                                          </p:val>
                                        </p:tav>
                                      </p:tavLst>
                                    </p:anim>
                                    <p:anim calcmode="lin" valueType="num">
                                      <p:cBhvr additive="base">
                                        <p:cTn id="25"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0" grpId="1"/>
      <p:bldP spid="14" grpId="0"/>
      <p:bldP spid="14" grpId="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gradFill>
          <a:gsLst>
            <a:gs pos="23000">
              <a:schemeClr val="accent1"/>
            </a:gs>
            <a:gs pos="100000">
              <a:schemeClr val="accent1">
                <a:lumMod val="20000"/>
                <a:lumOff val="80000"/>
              </a:schemeClr>
            </a:gs>
          </a:gsLst>
          <a:lin ang="3000000" scaled="0"/>
        </a:gra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018115-DF2D-7037-0D59-CA0E336FFB5D}"/>
              </a:ext>
            </a:extLst>
          </p:cNvPr>
          <p:cNvSpPr>
            <a:spLocks noGrp="1"/>
          </p:cNvSpPr>
          <p:nvPr>
            <p:ph type="pic" sz="quarter" idx="10"/>
          </p:nvPr>
        </p:nvSpPr>
        <p:spPr>
          <a:xfrm>
            <a:off x="4656543" y="847247"/>
            <a:ext cx="3508750" cy="4990406"/>
          </a:xfrm>
          <a:custGeom>
            <a:avLst/>
            <a:gdLst>
              <a:gd name="connsiteX0" fmla="*/ 2571734 w 3508750"/>
              <a:gd name="connsiteY0" fmla="*/ 2565347 h 4990406"/>
              <a:gd name="connsiteX1" fmla="*/ 2948438 w 3508750"/>
              <a:gd name="connsiteY1" fmla="*/ 2644841 h 4990406"/>
              <a:gd name="connsiteX2" fmla="*/ 3236207 w 3508750"/>
              <a:gd name="connsiteY2" fmla="*/ 2872742 h 4990406"/>
              <a:gd name="connsiteX3" fmla="*/ 3347147 w 3508750"/>
              <a:gd name="connsiteY3" fmla="*/ 3225533 h 4990406"/>
              <a:gd name="connsiteX4" fmla="*/ 3247829 w 3508750"/>
              <a:gd name="connsiteY4" fmla="*/ 3559541 h 4990406"/>
              <a:gd name="connsiteX5" fmla="*/ 3049625 w 3508750"/>
              <a:gd name="connsiteY5" fmla="*/ 3734109 h 4990406"/>
              <a:gd name="connsiteX6" fmla="*/ 3048510 w 3508750"/>
              <a:gd name="connsiteY6" fmla="*/ 3734598 h 4990406"/>
              <a:gd name="connsiteX7" fmla="*/ 3054997 w 3508750"/>
              <a:gd name="connsiteY7" fmla="*/ 3737080 h 4990406"/>
              <a:gd name="connsiteX8" fmla="*/ 3282223 w 3508750"/>
              <a:gd name="connsiteY8" fmla="*/ 3915876 h 4990406"/>
              <a:gd name="connsiteX9" fmla="*/ 3393832 w 3508750"/>
              <a:gd name="connsiteY9" fmla="*/ 4267923 h 4990406"/>
              <a:gd name="connsiteX10" fmla="*/ 3276053 w 3508750"/>
              <a:gd name="connsiteY10" fmla="*/ 4656076 h 4990406"/>
              <a:gd name="connsiteX11" fmla="*/ 2971434 w 3508750"/>
              <a:gd name="connsiteY11" fmla="*/ 4905039 h 4990406"/>
              <a:gd name="connsiteX12" fmla="*/ 2565539 w 3508750"/>
              <a:gd name="connsiteY12" fmla="*/ 4990406 h 4990406"/>
              <a:gd name="connsiteX13" fmla="*/ 2166979 w 3508750"/>
              <a:gd name="connsiteY13" fmla="*/ 4909549 h 4990406"/>
              <a:gd name="connsiteX14" fmla="*/ 1859065 w 3508750"/>
              <a:gd name="connsiteY14" fmla="*/ 4661205 h 4990406"/>
              <a:gd name="connsiteX15" fmla="*/ 1740369 w 3508750"/>
              <a:gd name="connsiteY15" fmla="*/ 4208253 h 4990406"/>
              <a:gd name="connsiteX16" fmla="*/ 2093185 w 3508750"/>
              <a:gd name="connsiteY16" fmla="*/ 4208253 h 4990406"/>
              <a:gd name="connsiteX17" fmla="*/ 2161454 w 3508750"/>
              <a:gd name="connsiteY17" fmla="*/ 4483236 h 4990406"/>
              <a:gd name="connsiteX18" fmla="*/ 2338456 w 3508750"/>
              <a:gd name="connsiteY18" fmla="*/ 4625497 h 4990406"/>
              <a:gd name="connsiteX19" fmla="*/ 2565539 w 3508750"/>
              <a:gd name="connsiteY19" fmla="*/ 4671885 h 4990406"/>
              <a:gd name="connsiteX20" fmla="*/ 2796414 w 3508750"/>
              <a:gd name="connsiteY20" fmla="*/ 4623936 h 4990406"/>
              <a:gd name="connsiteX21" fmla="*/ 2964768 w 3508750"/>
              <a:gd name="connsiteY21" fmla="*/ 4483236 h 4990406"/>
              <a:gd name="connsiteX22" fmla="*/ 3028527 w 3508750"/>
              <a:gd name="connsiteY22" fmla="*/ 4258557 h 4990406"/>
              <a:gd name="connsiteX23" fmla="*/ 2916869 w 3508750"/>
              <a:gd name="connsiteY23" fmla="*/ 3990785 h 4990406"/>
              <a:gd name="connsiteX24" fmla="*/ 2615297 w 3508750"/>
              <a:gd name="connsiteY24" fmla="*/ 3892013 h 4990406"/>
              <a:gd name="connsiteX25" fmla="*/ 2272443 w 3508750"/>
              <a:gd name="connsiteY25" fmla="*/ 3892013 h 4990406"/>
              <a:gd name="connsiteX26" fmla="*/ 2272443 w 3508750"/>
              <a:gd name="connsiteY26" fmla="*/ 3592176 h 4990406"/>
              <a:gd name="connsiteX27" fmla="*/ 2615297 w 3508750"/>
              <a:gd name="connsiteY27" fmla="*/ 3592176 h 4990406"/>
              <a:gd name="connsiteX28" fmla="*/ 2881136 w 3508750"/>
              <a:gd name="connsiteY28" fmla="*/ 3500689 h 4990406"/>
              <a:gd name="connsiteX29" fmla="*/ 2991208 w 3508750"/>
              <a:gd name="connsiteY29" fmla="*/ 3250412 h 4990406"/>
              <a:gd name="connsiteX30" fmla="*/ 2932728 w 3508750"/>
              <a:gd name="connsiteY30" fmla="*/ 3055196 h 4990406"/>
              <a:gd name="connsiteX31" fmla="*/ 2776714 w 3508750"/>
              <a:gd name="connsiteY31" fmla="*/ 2927307 h 4990406"/>
              <a:gd name="connsiteX32" fmla="*/ 2565539 w 3508750"/>
              <a:gd name="connsiteY32" fmla="*/ 2880746 h 4990406"/>
              <a:gd name="connsiteX33" fmla="*/ 2357462 w 3508750"/>
              <a:gd name="connsiteY33" fmla="*/ 2928645 h 4990406"/>
              <a:gd name="connsiteX34" fmla="*/ 2193915 w 3508750"/>
              <a:gd name="connsiteY34" fmla="*/ 3071650 h 4990406"/>
              <a:gd name="connsiteX35" fmla="*/ 2130503 w 3508750"/>
              <a:gd name="connsiteY35" fmla="*/ 3347499 h 4990406"/>
              <a:gd name="connsiteX36" fmla="*/ 1783932 w 3508750"/>
              <a:gd name="connsiteY36" fmla="*/ 3347499 h 4990406"/>
              <a:gd name="connsiteX37" fmla="*/ 1899084 w 3508750"/>
              <a:gd name="connsiteY37" fmla="*/ 2897893 h 4990406"/>
              <a:gd name="connsiteX38" fmla="*/ 2194336 w 3508750"/>
              <a:gd name="connsiteY38" fmla="*/ 2648087 h 4990406"/>
              <a:gd name="connsiteX39" fmla="*/ 2571734 w 3508750"/>
              <a:gd name="connsiteY39" fmla="*/ 2565347 h 4990406"/>
              <a:gd name="connsiteX40" fmla="*/ 819133 w 3508750"/>
              <a:gd name="connsiteY40" fmla="*/ 2565347 h 4990406"/>
              <a:gd name="connsiteX41" fmla="*/ 1205749 w 3508750"/>
              <a:gd name="connsiteY41" fmla="*/ 2651581 h 4990406"/>
              <a:gd name="connsiteX42" fmla="*/ 1496665 w 3508750"/>
              <a:gd name="connsiteY42" fmla="*/ 2901685 h 4990406"/>
              <a:gd name="connsiteX43" fmla="*/ 1606985 w 3508750"/>
              <a:gd name="connsiteY43" fmla="*/ 3300220 h 4990406"/>
              <a:gd name="connsiteX44" fmla="*/ 1499316 w 3508750"/>
              <a:gd name="connsiteY44" fmla="*/ 3692609 h 4990406"/>
              <a:gd name="connsiteX45" fmla="*/ 1207509 w 3508750"/>
              <a:gd name="connsiteY45" fmla="*/ 4035463 h 4990406"/>
              <a:gd name="connsiteX46" fmla="*/ 843566 w 3508750"/>
              <a:gd name="connsiteY46" fmla="*/ 4381961 h 4990406"/>
              <a:gd name="connsiteX47" fmla="*/ 536593 w 3508750"/>
              <a:gd name="connsiteY47" fmla="*/ 4622078 h 4990406"/>
              <a:gd name="connsiteX48" fmla="*/ 1656743 w 3508750"/>
              <a:gd name="connsiteY48" fmla="*/ 4622078 h 4990406"/>
              <a:gd name="connsiteX49" fmla="*/ 1656743 w 3508750"/>
              <a:gd name="connsiteY49" fmla="*/ 4959282 h 4990406"/>
              <a:gd name="connsiteX50" fmla="*/ 22014 w 3508750"/>
              <a:gd name="connsiteY50" fmla="*/ 4959282 h 4990406"/>
              <a:gd name="connsiteX51" fmla="*/ 22014 w 3508750"/>
              <a:gd name="connsiteY51" fmla="*/ 4701522 h 4990406"/>
              <a:gd name="connsiteX52" fmla="*/ 535998 w 3508750"/>
              <a:gd name="connsiteY52" fmla="*/ 4225599 h 4990406"/>
              <a:gd name="connsiteX53" fmla="*/ 933096 w 3508750"/>
              <a:gd name="connsiteY53" fmla="*/ 3877318 h 4990406"/>
              <a:gd name="connsiteX54" fmla="*/ 1151853 w 3508750"/>
              <a:gd name="connsiteY54" fmla="*/ 3601642 h 4990406"/>
              <a:gd name="connsiteX55" fmla="*/ 1238607 w 3508750"/>
              <a:gd name="connsiteY55" fmla="*/ 3306464 h 4990406"/>
              <a:gd name="connsiteX56" fmla="*/ 1176831 w 3508750"/>
              <a:gd name="connsiteY56" fmla="*/ 3087831 h 4990406"/>
              <a:gd name="connsiteX57" fmla="*/ 1017373 w 3508750"/>
              <a:gd name="connsiteY57" fmla="*/ 2950674 h 4990406"/>
              <a:gd name="connsiteX58" fmla="*/ 816061 w 3508750"/>
              <a:gd name="connsiteY58" fmla="*/ 2902552 h 4990406"/>
              <a:gd name="connsiteX59" fmla="*/ 591332 w 3508750"/>
              <a:gd name="connsiteY59" fmla="*/ 2948866 h 4990406"/>
              <a:gd name="connsiteX60" fmla="*/ 458487 w 3508750"/>
              <a:gd name="connsiteY60" fmla="*/ 3062754 h 4990406"/>
              <a:gd name="connsiteX61" fmla="*/ 391705 w 3508750"/>
              <a:gd name="connsiteY61" fmla="*/ 3200183 h 4990406"/>
              <a:gd name="connsiteX62" fmla="*/ 367024 w 3508750"/>
              <a:gd name="connsiteY62" fmla="*/ 3332111 h 4990406"/>
              <a:gd name="connsiteX63" fmla="*/ 363134 w 3508750"/>
              <a:gd name="connsiteY63" fmla="*/ 3394185 h 4990406"/>
              <a:gd name="connsiteX64" fmla="*/ 9525 w 3508750"/>
              <a:gd name="connsiteY64" fmla="*/ 3394185 h 4990406"/>
              <a:gd name="connsiteX65" fmla="*/ 12771 w 3508750"/>
              <a:gd name="connsiteY65" fmla="*/ 3319746 h 4990406"/>
              <a:gd name="connsiteX66" fmla="*/ 36485 w 3508750"/>
              <a:gd name="connsiteY66" fmla="*/ 3157066 h 4990406"/>
              <a:gd name="connsiteX67" fmla="*/ 105472 w 3508750"/>
              <a:gd name="connsiteY67" fmla="*/ 2966980 h 4990406"/>
              <a:gd name="connsiteX68" fmla="*/ 243794 w 3508750"/>
              <a:gd name="connsiteY68" fmla="*/ 2773697 h 4990406"/>
              <a:gd name="connsiteX69" fmla="*/ 474891 w 3508750"/>
              <a:gd name="connsiteY69" fmla="*/ 2623803 h 4990406"/>
              <a:gd name="connsiteX70" fmla="*/ 819133 w 3508750"/>
              <a:gd name="connsiteY70" fmla="*/ 2565347 h 4990406"/>
              <a:gd name="connsiteX71" fmla="*/ 2596454 w 3508750"/>
              <a:gd name="connsiteY71" fmla="*/ 343449 h 4990406"/>
              <a:gd name="connsiteX72" fmla="*/ 2214422 w 3508750"/>
              <a:gd name="connsiteY72" fmla="*/ 559678 h 4990406"/>
              <a:gd name="connsiteX73" fmla="*/ 2061853 w 3508750"/>
              <a:gd name="connsiteY73" fmla="*/ 1210943 h 4990406"/>
              <a:gd name="connsiteX74" fmla="*/ 2214794 w 3508750"/>
              <a:gd name="connsiteY74" fmla="*/ 1864983 h 4990406"/>
              <a:gd name="connsiteX75" fmla="*/ 2596454 w 3508750"/>
              <a:gd name="connsiteY75" fmla="*/ 2084732 h 4990406"/>
              <a:gd name="connsiteX76" fmla="*/ 2977916 w 3508750"/>
              <a:gd name="connsiteY76" fmla="*/ 1866173 h 4990406"/>
              <a:gd name="connsiteX77" fmla="*/ 3131056 w 3508750"/>
              <a:gd name="connsiteY77" fmla="*/ 1210943 h 4990406"/>
              <a:gd name="connsiteX78" fmla="*/ 2978238 w 3508750"/>
              <a:gd name="connsiteY78" fmla="*/ 560025 h 4990406"/>
              <a:gd name="connsiteX79" fmla="*/ 2596454 w 3508750"/>
              <a:gd name="connsiteY79" fmla="*/ 343449 h 4990406"/>
              <a:gd name="connsiteX80" fmla="*/ 809608 w 3508750"/>
              <a:gd name="connsiteY80" fmla="*/ 3122 h 4990406"/>
              <a:gd name="connsiteX81" fmla="*/ 1196224 w 3508750"/>
              <a:gd name="connsiteY81" fmla="*/ 89356 h 4990406"/>
              <a:gd name="connsiteX82" fmla="*/ 1487140 w 3508750"/>
              <a:gd name="connsiteY82" fmla="*/ 339460 h 4990406"/>
              <a:gd name="connsiteX83" fmla="*/ 1597460 w 3508750"/>
              <a:gd name="connsiteY83" fmla="*/ 737994 h 4990406"/>
              <a:gd name="connsiteX84" fmla="*/ 1489791 w 3508750"/>
              <a:gd name="connsiteY84" fmla="*/ 1130384 h 4990406"/>
              <a:gd name="connsiteX85" fmla="*/ 1197984 w 3508750"/>
              <a:gd name="connsiteY85" fmla="*/ 1473238 h 4990406"/>
              <a:gd name="connsiteX86" fmla="*/ 834041 w 3508750"/>
              <a:gd name="connsiteY86" fmla="*/ 1819736 h 4990406"/>
              <a:gd name="connsiteX87" fmla="*/ 527068 w 3508750"/>
              <a:gd name="connsiteY87" fmla="*/ 2059853 h 4990406"/>
              <a:gd name="connsiteX88" fmla="*/ 1647218 w 3508750"/>
              <a:gd name="connsiteY88" fmla="*/ 2059853 h 4990406"/>
              <a:gd name="connsiteX89" fmla="*/ 1647218 w 3508750"/>
              <a:gd name="connsiteY89" fmla="*/ 2397057 h 4990406"/>
              <a:gd name="connsiteX90" fmla="*/ 12489 w 3508750"/>
              <a:gd name="connsiteY90" fmla="*/ 2397057 h 4990406"/>
              <a:gd name="connsiteX91" fmla="*/ 12489 w 3508750"/>
              <a:gd name="connsiteY91" fmla="*/ 2139297 h 4990406"/>
              <a:gd name="connsiteX92" fmla="*/ 526473 w 3508750"/>
              <a:gd name="connsiteY92" fmla="*/ 1663374 h 4990406"/>
              <a:gd name="connsiteX93" fmla="*/ 923571 w 3508750"/>
              <a:gd name="connsiteY93" fmla="*/ 1315093 h 4990406"/>
              <a:gd name="connsiteX94" fmla="*/ 1142328 w 3508750"/>
              <a:gd name="connsiteY94" fmla="*/ 1039417 h 4990406"/>
              <a:gd name="connsiteX95" fmla="*/ 1229082 w 3508750"/>
              <a:gd name="connsiteY95" fmla="*/ 744239 h 4990406"/>
              <a:gd name="connsiteX96" fmla="*/ 1167306 w 3508750"/>
              <a:gd name="connsiteY96" fmla="*/ 525606 h 4990406"/>
              <a:gd name="connsiteX97" fmla="*/ 1007847 w 3508750"/>
              <a:gd name="connsiteY97" fmla="*/ 388449 h 4990406"/>
              <a:gd name="connsiteX98" fmla="*/ 806535 w 3508750"/>
              <a:gd name="connsiteY98" fmla="*/ 340327 h 4990406"/>
              <a:gd name="connsiteX99" fmla="*/ 581807 w 3508750"/>
              <a:gd name="connsiteY99" fmla="*/ 386640 h 4990406"/>
              <a:gd name="connsiteX100" fmla="*/ 448962 w 3508750"/>
              <a:gd name="connsiteY100" fmla="*/ 500529 h 4990406"/>
              <a:gd name="connsiteX101" fmla="*/ 382180 w 3508750"/>
              <a:gd name="connsiteY101" fmla="*/ 637958 h 4990406"/>
              <a:gd name="connsiteX102" fmla="*/ 357499 w 3508750"/>
              <a:gd name="connsiteY102" fmla="*/ 769886 h 4990406"/>
              <a:gd name="connsiteX103" fmla="*/ 353609 w 3508750"/>
              <a:gd name="connsiteY103" fmla="*/ 831960 h 4990406"/>
              <a:gd name="connsiteX104" fmla="*/ 0 w 3508750"/>
              <a:gd name="connsiteY104" fmla="*/ 831960 h 4990406"/>
              <a:gd name="connsiteX105" fmla="*/ 3246 w 3508750"/>
              <a:gd name="connsiteY105" fmla="*/ 757521 h 4990406"/>
              <a:gd name="connsiteX106" fmla="*/ 26960 w 3508750"/>
              <a:gd name="connsiteY106" fmla="*/ 594841 h 4990406"/>
              <a:gd name="connsiteX107" fmla="*/ 95947 w 3508750"/>
              <a:gd name="connsiteY107" fmla="*/ 404755 h 4990406"/>
              <a:gd name="connsiteX108" fmla="*/ 234269 w 3508750"/>
              <a:gd name="connsiteY108" fmla="*/ 211471 h 4990406"/>
              <a:gd name="connsiteX109" fmla="*/ 465366 w 3508750"/>
              <a:gd name="connsiteY109" fmla="*/ 61578 h 4990406"/>
              <a:gd name="connsiteX110" fmla="*/ 809608 w 3508750"/>
              <a:gd name="connsiteY110" fmla="*/ 3122 h 4990406"/>
              <a:gd name="connsiteX111" fmla="*/ 2596454 w 3508750"/>
              <a:gd name="connsiteY111" fmla="*/ 0 h 4990406"/>
              <a:gd name="connsiteX112" fmla="*/ 2991867 w 3508750"/>
              <a:gd name="connsiteY112" fmla="*/ 97608 h 4990406"/>
              <a:gd name="connsiteX113" fmla="*/ 3277629 w 3508750"/>
              <a:gd name="connsiteY113" fmla="*/ 364388 h 4990406"/>
              <a:gd name="connsiteX114" fmla="*/ 3449849 w 3508750"/>
              <a:gd name="connsiteY114" fmla="*/ 751648 h 4990406"/>
              <a:gd name="connsiteX115" fmla="*/ 3508750 w 3508750"/>
              <a:gd name="connsiteY115" fmla="*/ 1210943 h 4990406"/>
              <a:gd name="connsiteX116" fmla="*/ 3449650 w 3508750"/>
              <a:gd name="connsiteY116" fmla="*/ 1670734 h 4990406"/>
              <a:gd name="connsiteX117" fmla="*/ 3276885 w 3508750"/>
              <a:gd name="connsiteY117" fmla="*/ 2059233 h 4990406"/>
              <a:gd name="connsiteX118" fmla="*/ 2991396 w 3508750"/>
              <a:gd name="connsiteY118" fmla="*/ 2326187 h 4990406"/>
              <a:gd name="connsiteX119" fmla="*/ 2596454 w 3508750"/>
              <a:gd name="connsiteY119" fmla="*/ 2425058 h 4990406"/>
              <a:gd name="connsiteX120" fmla="*/ 2200992 w 3508750"/>
              <a:gd name="connsiteY120" fmla="*/ 2326187 h 4990406"/>
              <a:gd name="connsiteX121" fmla="*/ 1915527 w 3508750"/>
              <a:gd name="connsiteY121" fmla="*/ 2059208 h 4990406"/>
              <a:gd name="connsiteX122" fmla="*/ 1743010 w 3508750"/>
              <a:gd name="connsiteY122" fmla="*/ 1671676 h 4990406"/>
              <a:gd name="connsiteX123" fmla="*/ 1684158 w 3508750"/>
              <a:gd name="connsiteY123" fmla="*/ 1210943 h 4990406"/>
              <a:gd name="connsiteX124" fmla="*/ 1742787 w 3508750"/>
              <a:gd name="connsiteY124" fmla="*/ 750781 h 4990406"/>
              <a:gd name="connsiteX125" fmla="*/ 1914809 w 3508750"/>
              <a:gd name="connsiteY125" fmla="*/ 364413 h 4990406"/>
              <a:gd name="connsiteX126" fmla="*/ 2200595 w 3508750"/>
              <a:gd name="connsiteY126" fmla="*/ 97583 h 4990406"/>
              <a:gd name="connsiteX127" fmla="*/ 2596454 w 3508750"/>
              <a:gd name="connsiteY127" fmla="*/ 0 h 499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508750" h="4990406">
                <a:moveTo>
                  <a:pt x="2571734" y="2565347"/>
                </a:moveTo>
                <a:cubicBezTo>
                  <a:pt x="2704984" y="2565347"/>
                  <a:pt x="2830552" y="2591845"/>
                  <a:pt x="2948438" y="2644841"/>
                </a:cubicBezTo>
                <a:cubicBezTo>
                  <a:pt x="3066324" y="2697837"/>
                  <a:pt x="3162247" y="2773804"/>
                  <a:pt x="3236207" y="2872742"/>
                </a:cubicBezTo>
                <a:cubicBezTo>
                  <a:pt x="3310167" y="2971680"/>
                  <a:pt x="3347147" y="3089277"/>
                  <a:pt x="3347147" y="3225533"/>
                </a:cubicBezTo>
                <a:cubicBezTo>
                  <a:pt x="3347147" y="3356602"/>
                  <a:pt x="3314041" y="3467938"/>
                  <a:pt x="3247829" y="3559541"/>
                </a:cubicBezTo>
                <a:cubicBezTo>
                  <a:pt x="3189893" y="3639694"/>
                  <a:pt x="3123825" y="3697883"/>
                  <a:pt x="3049625" y="3734109"/>
                </a:cubicBezTo>
                <a:lnTo>
                  <a:pt x="3048510" y="3734598"/>
                </a:lnTo>
                <a:lnTo>
                  <a:pt x="3054997" y="3737080"/>
                </a:lnTo>
                <a:cubicBezTo>
                  <a:pt x="3141376" y="3773956"/>
                  <a:pt x="3217118" y="3833555"/>
                  <a:pt x="3282223" y="3915876"/>
                </a:cubicBezTo>
                <a:cubicBezTo>
                  <a:pt x="3356629" y="4009957"/>
                  <a:pt x="3393832" y="4127306"/>
                  <a:pt x="3393832" y="4267923"/>
                </a:cubicBezTo>
                <a:cubicBezTo>
                  <a:pt x="3393832" y="4417627"/>
                  <a:pt x="3354572" y="4547011"/>
                  <a:pt x="3276053" y="4656076"/>
                </a:cubicBezTo>
                <a:cubicBezTo>
                  <a:pt x="3197534" y="4765140"/>
                  <a:pt x="3095994" y="4848128"/>
                  <a:pt x="2971434" y="4905039"/>
                </a:cubicBezTo>
                <a:cubicBezTo>
                  <a:pt x="2846874" y="4961950"/>
                  <a:pt x="2711576" y="4990406"/>
                  <a:pt x="2565539" y="4990406"/>
                </a:cubicBezTo>
                <a:cubicBezTo>
                  <a:pt x="2425979" y="4990406"/>
                  <a:pt x="2293125" y="4963453"/>
                  <a:pt x="2166979" y="4909549"/>
                </a:cubicBezTo>
                <a:cubicBezTo>
                  <a:pt x="2040833" y="4855644"/>
                  <a:pt x="1938195" y="4772863"/>
                  <a:pt x="1859065" y="4661205"/>
                </a:cubicBezTo>
                <a:cubicBezTo>
                  <a:pt x="1779934" y="4549547"/>
                  <a:pt x="1740369" y="4398563"/>
                  <a:pt x="1740369" y="4208253"/>
                </a:cubicBezTo>
                <a:lnTo>
                  <a:pt x="2093185" y="4208253"/>
                </a:lnTo>
                <a:cubicBezTo>
                  <a:pt x="2093185" y="4327659"/>
                  <a:pt x="2115941" y="4419320"/>
                  <a:pt x="2161454" y="4483236"/>
                </a:cubicBezTo>
                <a:cubicBezTo>
                  <a:pt x="2206966" y="4547151"/>
                  <a:pt x="2265967" y="4594572"/>
                  <a:pt x="2338456" y="4625497"/>
                </a:cubicBezTo>
                <a:cubicBezTo>
                  <a:pt x="2410946" y="4656422"/>
                  <a:pt x="2486640" y="4671885"/>
                  <a:pt x="2565539" y="4671885"/>
                </a:cubicBezTo>
                <a:cubicBezTo>
                  <a:pt x="2649725" y="4671885"/>
                  <a:pt x="2726683" y="4655902"/>
                  <a:pt x="2796414" y="4623936"/>
                </a:cubicBezTo>
                <a:cubicBezTo>
                  <a:pt x="2866144" y="4591970"/>
                  <a:pt x="2922262" y="4545070"/>
                  <a:pt x="2964768" y="4483236"/>
                </a:cubicBezTo>
                <a:cubicBezTo>
                  <a:pt x="3007274" y="4421402"/>
                  <a:pt x="3028527" y="4346509"/>
                  <a:pt x="3028527" y="4258557"/>
                </a:cubicBezTo>
                <a:cubicBezTo>
                  <a:pt x="3028527" y="4145891"/>
                  <a:pt x="2991307" y="4056634"/>
                  <a:pt x="2916869" y="3990785"/>
                </a:cubicBezTo>
                <a:cubicBezTo>
                  <a:pt x="2842430" y="3924937"/>
                  <a:pt x="2741906" y="3892013"/>
                  <a:pt x="2615297" y="3892013"/>
                </a:cubicBezTo>
                <a:lnTo>
                  <a:pt x="2272443" y="3892013"/>
                </a:lnTo>
                <a:lnTo>
                  <a:pt x="2272443" y="3592176"/>
                </a:lnTo>
                <a:lnTo>
                  <a:pt x="2615297" y="3592176"/>
                </a:lnTo>
                <a:cubicBezTo>
                  <a:pt x="2719142" y="3592176"/>
                  <a:pt x="2807755" y="3561680"/>
                  <a:pt x="2881136" y="3500689"/>
                </a:cubicBezTo>
                <a:cubicBezTo>
                  <a:pt x="2954518" y="3439697"/>
                  <a:pt x="2991208" y="3356272"/>
                  <a:pt x="2991208" y="3250412"/>
                </a:cubicBezTo>
                <a:cubicBezTo>
                  <a:pt x="2991208" y="3174486"/>
                  <a:pt x="2971715" y="3109414"/>
                  <a:pt x="2932728" y="3055196"/>
                </a:cubicBezTo>
                <a:cubicBezTo>
                  <a:pt x="2893741" y="3000978"/>
                  <a:pt x="2841736" y="2958348"/>
                  <a:pt x="2776714" y="2927307"/>
                </a:cubicBezTo>
                <a:cubicBezTo>
                  <a:pt x="2711691" y="2896266"/>
                  <a:pt x="2641300" y="2880746"/>
                  <a:pt x="2565539" y="2880746"/>
                </a:cubicBezTo>
                <a:cubicBezTo>
                  <a:pt x="2493579" y="2880746"/>
                  <a:pt x="2424220" y="2896712"/>
                  <a:pt x="2357462" y="2928645"/>
                </a:cubicBezTo>
                <a:cubicBezTo>
                  <a:pt x="2290705" y="2960578"/>
                  <a:pt x="2236190" y="3008247"/>
                  <a:pt x="2193915" y="3071650"/>
                </a:cubicBezTo>
                <a:cubicBezTo>
                  <a:pt x="2151641" y="3135053"/>
                  <a:pt x="2130503" y="3227003"/>
                  <a:pt x="2130503" y="3347499"/>
                </a:cubicBezTo>
                <a:lnTo>
                  <a:pt x="1783932" y="3347499"/>
                </a:lnTo>
                <a:cubicBezTo>
                  <a:pt x="1783932" y="3159139"/>
                  <a:pt x="1822316" y="3009271"/>
                  <a:pt x="1899084" y="2897893"/>
                </a:cubicBezTo>
                <a:cubicBezTo>
                  <a:pt x="1975852" y="2786516"/>
                  <a:pt x="2074270" y="2703247"/>
                  <a:pt x="2194336" y="2648087"/>
                </a:cubicBezTo>
                <a:cubicBezTo>
                  <a:pt x="2314403" y="2592927"/>
                  <a:pt x="2440203" y="2565347"/>
                  <a:pt x="2571734" y="2565347"/>
                </a:cubicBezTo>
                <a:close/>
                <a:moveTo>
                  <a:pt x="819133" y="2565347"/>
                </a:moveTo>
                <a:cubicBezTo>
                  <a:pt x="956480" y="2565347"/>
                  <a:pt x="1085352" y="2594092"/>
                  <a:pt x="1205749" y="2651581"/>
                </a:cubicBezTo>
                <a:cubicBezTo>
                  <a:pt x="1326146" y="2709071"/>
                  <a:pt x="1423118" y="2792438"/>
                  <a:pt x="1496665" y="2901685"/>
                </a:cubicBezTo>
                <a:cubicBezTo>
                  <a:pt x="1570212" y="3010931"/>
                  <a:pt x="1606985" y="3143776"/>
                  <a:pt x="1606985" y="3300220"/>
                </a:cubicBezTo>
                <a:cubicBezTo>
                  <a:pt x="1606985" y="3445033"/>
                  <a:pt x="1571095" y="3575830"/>
                  <a:pt x="1499316" y="3692609"/>
                </a:cubicBezTo>
                <a:cubicBezTo>
                  <a:pt x="1427538" y="3809388"/>
                  <a:pt x="1330268" y="3923673"/>
                  <a:pt x="1207509" y="4035463"/>
                </a:cubicBezTo>
                <a:cubicBezTo>
                  <a:pt x="1084749" y="4147254"/>
                  <a:pt x="963435" y="4262753"/>
                  <a:pt x="843566" y="4381961"/>
                </a:cubicBezTo>
                <a:lnTo>
                  <a:pt x="536593" y="4622078"/>
                </a:lnTo>
                <a:lnTo>
                  <a:pt x="1656743" y="4622078"/>
                </a:lnTo>
                <a:lnTo>
                  <a:pt x="1656743" y="4959282"/>
                </a:lnTo>
                <a:lnTo>
                  <a:pt x="22014" y="4959282"/>
                </a:lnTo>
                <a:lnTo>
                  <a:pt x="22014" y="4701522"/>
                </a:lnTo>
                <a:lnTo>
                  <a:pt x="535998" y="4225599"/>
                </a:lnTo>
                <a:cubicBezTo>
                  <a:pt x="712728" y="4087460"/>
                  <a:pt x="845095" y="3971366"/>
                  <a:pt x="933096" y="3877318"/>
                </a:cubicBezTo>
                <a:cubicBezTo>
                  <a:pt x="1021098" y="3783270"/>
                  <a:pt x="1094017" y="3691378"/>
                  <a:pt x="1151853" y="3601642"/>
                </a:cubicBezTo>
                <a:cubicBezTo>
                  <a:pt x="1209689" y="3511906"/>
                  <a:pt x="1238607" y="3413513"/>
                  <a:pt x="1238607" y="3306464"/>
                </a:cubicBezTo>
                <a:cubicBezTo>
                  <a:pt x="1238607" y="3220065"/>
                  <a:pt x="1218015" y="3147187"/>
                  <a:pt x="1176831" y="3087831"/>
                </a:cubicBezTo>
                <a:cubicBezTo>
                  <a:pt x="1135647" y="3028475"/>
                  <a:pt x="1082494" y="2982756"/>
                  <a:pt x="1017373" y="2950674"/>
                </a:cubicBezTo>
                <a:cubicBezTo>
                  <a:pt x="952251" y="2918593"/>
                  <a:pt x="885147" y="2902552"/>
                  <a:pt x="816061" y="2902552"/>
                </a:cubicBezTo>
                <a:cubicBezTo>
                  <a:pt x="724144" y="2902552"/>
                  <a:pt x="649234" y="2917990"/>
                  <a:pt x="591332" y="2948866"/>
                </a:cubicBezTo>
                <a:cubicBezTo>
                  <a:pt x="533429" y="2979741"/>
                  <a:pt x="489148" y="3017704"/>
                  <a:pt x="458487" y="3062754"/>
                </a:cubicBezTo>
                <a:cubicBezTo>
                  <a:pt x="427826" y="3107804"/>
                  <a:pt x="405565" y="3153613"/>
                  <a:pt x="391705" y="3200183"/>
                </a:cubicBezTo>
                <a:cubicBezTo>
                  <a:pt x="377845" y="3246753"/>
                  <a:pt x="369618" y="3290729"/>
                  <a:pt x="367024" y="3332111"/>
                </a:cubicBezTo>
                <a:cubicBezTo>
                  <a:pt x="364431" y="3373494"/>
                  <a:pt x="363134" y="3394185"/>
                  <a:pt x="363134" y="3394185"/>
                </a:cubicBezTo>
                <a:lnTo>
                  <a:pt x="9525" y="3394185"/>
                </a:lnTo>
                <a:cubicBezTo>
                  <a:pt x="9525" y="3394185"/>
                  <a:pt x="10607" y="3369372"/>
                  <a:pt x="12771" y="3319746"/>
                </a:cubicBezTo>
                <a:cubicBezTo>
                  <a:pt x="14935" y="3270120"/>
                  <a:pt x="22840" y="3215894"/>
                  <a:pt x="36485" y="3157066"/>
                </a:cubicBezTo>
                <a:cubicBezTo>
                  <a:pt x="50131" y="3098239"/>
                  <a:pt x="73126" y="3034877"/>
                  <a:pt x="105472" y="2966980"/>
                </a:cubicBezTo>
                <a:cubicBezTo>
                  <a:pt x="137818" y="2899083"/>
                  <a:pt x="183926" y="2834655"/>
                  <a:pt x="243794" y="2773697"/>
                </a:cubicBezTo>
                <a:cubicBezTo>
                  <a:pt x="303662" y="2712738"/>
                  <a:pt x="380694" y="2662773"/>
                  <a:pt x="474891" y="2623803"/>
                </a:cubicBezTo>
                <a:cubicBezTo>
                  <a:pt x="569087" y="2584832"/>
                  <a:pt x="683835" y="2565347"/>
                  <a:pt x="819133" y="2565347"/>
                </a:cubicBezTo>
                <a:close/>
                <a:moveTo>
                  <a:pt x="2596454" y="343449"/>
                </a:moveTo>
                <a:cubicBezTo>
                  <a:pt x="2443480" y="343449"/>
                  <a:pt x="2316136" y="415525"/>
                  <a:pt x="2214422" y="559678"/>
                </a:cubicBezTo>
                <a:cubicBezTo>
                  <a:pt x="2112709" y="703831"/>
                  <a:pt x="2061853" y="920919"/>
                  <a:pt x="2061853" y="1210943"/>
                </a:cubicBezTo>
                <a:cubicBezTo>
                  <a:pt x="2061853" y="1500471"/>
                  <a:pt x="2112833" y="1718485"/>
                  <a:pt x="2214794" y="1864983"/>
                </a:cubicBezTo>
                <a:cubicBezTo>
                  <a:pt x="2316755" y="2011482"/>
                  <a:pt x="2443975" y="2084732"/>
                  <a:pt x="2596454" y="2084732"/>
                </a:cubicBezTo>
                <a:cubicBezTo>
                  <a:pt x="2748669" y="2084732"/>
                  <a:pt x="2875823" y="2011879"/>
                  <a:pt x="2977916" y="1866173"/>
                </a:cubicBezTo>
                <a:cubicBezTo>
                  <a:pt x="3080009" y="1720467"/>
                  <a:pt x="3131056" y="1502057"/>
                  <a:pt x="3131056" y="1210943"/>
                </a:cubicBezTo>
                <a:cubicBezTo>
                  <a:pt x="3131056" y="921382"/>
                  <a:pt x="3080116" y="704409"/>
                  <a:pt x="2978238" y="560025"/>
                </a:cubicBezTo>
                <a:cubicBezTo>
                  <a:pt x="2876360" y="415641"/>
                  <a:pt x="2749098" y="343449"/>
                  <a:pt x="2596454" y="343449"/>
                </a:cubicBezTo>
                <a:close/>
                <a:moveTo>
                  <a:pt x="809608" y="3122"/>
                </a:moveTo>
                <a:cubicBezTo>
                  <a:pt x="946955" y="3122"/>
                  <a:pt x="1075827" y="31867"/>
                  <a:pt x="1196224" y="89356"/>
                </a:cubicBezTo>
                <a:cubicBezTo>
                  <a:pt x="1316621" y="146845"/>
                  <a:pt x="1413593" y="230213"/>
                  <a:pt x="1487140" y="339460"/>
                </a:cubicBezTo>
                <a:cubicBezTo>
                  <a:pt x="1560687" y="448706"/>
                  <a:pt x="1597460" y="581551"/>
                  <a:pt x="1597460" y="737994"/>
                </a:cubicBezTo>
                <a:cubicBezTo>
                  <a:pt x="1597460" y="882808"/>
                  <a:pt x="1561570" y="1013604"/>
                  <a:pt x="1489791" y="1130384"/>
                </a:cubicBezTo>
                <a:cubicBezTo>
                  <a:pt x="1418013" y="1247163"/>
                  <a:pt x="1320743" y="1361448"/>
                  <a:pt x="1197984" y="1473238"/>
                </a:cubicBezTo>
                <a:cubicBezTo>
                  <a:pt x="1075224" y="1585029"/>
                  <a:pt x="953910" y="1700528"/>
                  <a:pt x="834041" y="1819736"/>
                </a:cubicBezTo>
                <a:lnTo>
                  <a:pt x="527068" y="2059853"/>
                </a:lnTo>
                <a:lnTo>
                  <a:pt x="1647218" y="2059853"/>
                </a:lnTo>
                <a:lnTo>
                  <a:pt x="1647218" y="2397057"/>
                </a:lnTo>
                <a:lnTo>
                  <a:pt x="12489" y="2397057"/>
                </a:lnTo>
                <a:lnTo>
                  <a:pt x="12489" y="2139297"/>
                </a:lnTo>
                <a:lnTo>
                  <a:pt x="526473" y="1663374"/>
                </a:lnTo>
                <a:cubicBezTo>
                  <a:pt x="703203" y="1525235"/>
                  <a:pt x="835569" y="1409141"/>
                  <a:pt x="923571" y="1315093"/>
                </a:cubicBezTo>
                <a:cubicBezTo>
                  <a:pt x="1011572" y="1221045"/>
                  <a:pt x="1084491" y="1129153"/>
                  <a:pt x="1142328" y="1039417"/>
                </a:cubicBezTo>
                <a:cubicBezTo>
                  <a:pt x="1200164" y="949681"/>
                  <a:pt x="1229082" y="851288"/>
                  <a:pt x="1229082" y="744239"/>
                </a:cubicBezTo>
                <a:cubicBezTo>
                  <a:pt x="1229082" y="657840"/>
                  <a:pt x="1208490" y="584962"/>
                  <a:pt x="1167306" y="525606"/>
                </a:cubicBezTo>
                <a:cubicBezTo>
                  <a:pt x="1126122" y="466250"/>
                  <a:pt x="1072969" y="420531"/>
                  <a:pt x="1007847" y="388449"/>
                </a:cubicBezTo>
                <a:cubicBezTo>
                  <a:pt x="942726" y="356368"/>
                  <a:pt x="875622" y="340327"/>
                  <a:pt x="806535" y="340327"/>
                </a:cubicBezTo>
                <a:cubicBezTo>
                  <a:pt x="714619" y="340327"/>
                  <a:pt x="639709" y="355765"/>
                  <a:pt x="581807" y="386640"/>
                </a:cubicBezTo>
                <a:cubicBezTo>
                  <a:pt x="523904" y="417516"/>
                  <a:pt x="479623" y="455479"/>
                  <a:pt x="448962" y="500529"/>
                </a:cubicBezTo>
                <a:cubicBezTo>
                  <a:pt x="418301" y="545579"/>
                  <a:pt x="396040" y="591388"/>
                  <a:pt x="382180" y="637958"/>
                </a:cubicBezTo>
                <a:cubicBezTo>
                  <a:pt x="368320" y="684528"/>
                  <a:pt x="360093" y="728504"/>
                  <a:pt x="357499" y="769886"/>
                </a:cubicBezTo>
                <a:cubicBezTo>
                  <a:pt x="354906" y="811268"/>
                  <a:pt x="353609" y="831960"/>
                  <a:pt x="353609" y="831960"/>
                </a:cubicBezTo>
                <a:lnTo>
                  <a:pt x="0" y="831960"/>
                </a:lnTo>
                <a:cubicBezTo>
                  <a:pt x="0" y="831960"/>
                  <a:pt x="1082" y="807147"/>
                  <a:pt x="3246" y="757521"/>
                </a:cubicBezTo>
                <a:cubicBezTo>
                  <a:pt x="5410" y="707895"/>
                  <a:pt x="13315" y="653668"/>
                  <a:pt x="26960" y="594841"/>
                </a:cubicBezTo>
                <a:cubicBezTo>
                  <a:pt x="40606" y="536014"/>
                  <a:pt x="63601" y="472651"/>
                  <a:pt x="95947" y="404755"/>
                </a:cubicBezTo>
                <a:cubicBezTo>
                  <a:pt x="128293" y="336858"/>
                  <a:pt x="174401" y="272430"/>
                  <a:pt x="234269" y="211471"/>
                </a:cubicBezTo>
                <a:cubicBezTo>
                  <a:pt x="294137" y="150513"/>
                  <a:pt x="371169" y="100548"/>
                  <a:pt x="465366" y="61578"/>
                </a:cubicBezTo>
                <a:cubicBezTo>
                  <a:pt x="559562" y="22608"/>
                  <a:pt x="674310" y="3122"/>
                  <a:pt x="809608" y="3122"/>
                </a:cubicBezTo>
                <a:close/>
                <a:moveTo>
                  <a:pt x="2596454" y="0"/>
                </a:moveTo>
                <a:cubicBezTo>
                  <a:pt x="2745101" y="0"/>
                  <a:pt x="2876905" y="32536"/>
                  <a:pt x="2991867" y="97608"/>
                </a:cubicBezTo>
                <a:cubicBezTo>
                  <a:pt x="3106829" y="162680"/>
                  <a:pt x="3202083" y="251607"/>
                  <a:pt x="3277629" y="364388"/>
                </a:cubicBezTo>
                <a:cubicBezTo>
                  <a:pt x="3353174" y="477170"/>
                  <a:pt x="3410581" y="606256"/>
                  <a:pt x="3449849" y="751648"/>
                </a:cubicBezTo>
                <a:cubicBezTo>
                  <a:pt x="3489116" y="897040"/>
                  <a:pt x="3508750" y="1050138"/>
                  <a:pt x="3508750" y="1210943"/>
                </a:cubicBezTo>
                <a:cubicBezTo>
                  <a:pt x="3508750" y="1370526"/>
                  <a:pt x="3489051" y="1523789"/>
                  <a:pt x="3449650" y="1670734"/>
                </a:cubicBezTo>
                <a:cubicBezTo>
                  <a:pt x="3410250" y="1817679"/>
                  <a:pt x="3352662" y="1947178"/>
                  <a:pt x="3276885" y="2059233"/>
                </a:cubicBezTo>
                <a:cubicBezTo>
                  <a:pt x="3201108" y="2171288"/>
                  <a:pt x="3105945" y="2260272"/>
                  <a:pt x="2991396" y="2326187"/>
                </a:cubicBezTo>
                <a:cubicBezTo>
                  <a:pt x="2876847" y="2392101"/>
                  <a:pt x="2745200" y="2425058"/>
                  <a:pt x="2596454" y="2425058"/>
                </a:cubicBezTo>
                <a:cubicBezTo>
                  <a:pt x="2447345" y="2425058"/>
                  <a:pt x="2315524" y="2392101"/>
                  <a:pt x="2200992" y="2326187"/>
                </a:cubicBezTo>
                <a:cubicBezTo>
                  <a:pt x="2086459" y="2260272"/>
                  <a:pt x="1991304" y="2171279"/>
                  <a:pt x="1915527" y="2059208"/>
                </a:cubicBezTo>
                <a:cubicBezTo>
                  <a:pt x="1839751" y="1947137"/>
                  <a:pt x="1782245" y="1817960"/>
                  <a:pt x="1743010" y="1671676"/>
                </a:cubicBezTo>
                <a:cubicBezTo>
                  <a:pt x="1703775" y="1525392"/>
                  <a:pt x="1684158" y="1371814"/>
                  <a:pt x="1684158" y="1210943"/>
                </a:cubicBezTo>
                <a:cubicBezTo>
                  <a:pt x="1684158" y="1048916"/>
                  <a:pt x="1703701" y="895528"/>
                  <a:pt x="1742787" y="750781"/>
                </a:cubicBezTo>
                <a:cubicBezTo>
                  <a:pt x="1781873" y="606033"/>
                  <a:pt x="1839214" y="477244"/>
                  <a:pt x="1914809" y="364413"/>
                </a:cubicBezTo>
                <a:cubicBezTo>
                  <a:pt x="1990404" y="251582"/>
                  <a:pt x="2085666" y="162639"/>
                  <a:pt x="2200595" y="97583"/>
                </a:cubicBezTo>
                <a:cubicBezTo>
                  <a:pt x="2315524" y="32528"/>
                  <a:pt x="2447478" y="0"/>
                  <a:pt x="2596454" y="0"/>
                </a:cubicBezTo>
                <a:close/>
              </a:path>
            </a:pathLst>
          </a:custGeom>
          <a:solidFill>
            <a:schemeClr val="tx1">
              <a:lumMod val="50000"/>
              <a:lumOff val="50000"/>
              <a:alpha val="10000"/>
            </a:schemeClr>
          </a:solidFill>
          <a:effectLst>
            <a:outerShdw blurRad="812800" dist="800100" dir="8100000" sx="96000" sy="96000" algn="tr" rotWithShape="0">
              <a:prstClr val="black">
                <a:alpha val="20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428489505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250" fill="hold"/>
                                        <p:tgtEl>
                                          <p:spTgt spid="15"/>
                                        </p:tgtEl>
                                        <p:attrNameLst>
                                          <p:attrName>ppt_x</p:attrName>
                                        </p:attrNameLst>
                                      </p:cBhvr>
                                      <p:tavLst>
                                        <p:tav tm="0">
                                          <p:val>
                                            <p:strVal val="#ppt_x"/>
                                          </p:val>
                                        </p:tav>
                                        <p:tav tm="100000">
                                          <p:val>
                                            <p:strVal val="#ppt_x"/>
                                          </p:val>
                                        </p:tav>
                                      </p:tavLst>
                                    </p:anim>
                                    <p:anim calcmode="lin" valueType="num">
                                      <p:cBhvr additive="base">
                                        <p:cTn id="11"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gradFill>
          <a:gsLst>
            <a:gs pos="23000">
              <a:schemeClr val="accent1"/>
            </a:gs>
            <a:gs pos="100000">
              <a:schemeClr val="accent1">
                <a:lumMod val="20000"/>
                <a:lumOff val="80000"/>
              </a:schemeClr>
            </a:gs>
          </a:gsLst>
          <a:lin ang="3000000" scaled="0"/>
        </a:gradFill>
        <a:effectLst/>
      </p:bgPr>
    </p:bg>
    <p:spTree>
      <p:nvGrpSpPr>
        <p:cNvPr id="1" name=""/>
        <p:cNvGrpSpPr/>
        <p:nvPr/>
      </p:nvGrpSpPr>
      <p:grpSpPr>
        <a:xfrm>
          <a:off x="0" y="0"/>
          <a:ext cx="0" cy="0"/>
          <a:chOff x="0" y="0"/>
          <a:chExt cx="0" cy="0"/>
        </a:xfrm>
      </p:grpSpPr>
      <p:sp>
        <p:nvSpPr>
          <p:cNvPr id="2" name="Picture Placeholder 31">
            <a:extLst>
              <a:ext uri="{FF2B5EF4-FFF2-40B4-BE49-F238E27FC236}">
                <a16:creationId xmlns:a16="http://schemas.microsoft.com/office/drawing/2014/main" id="{22BDA4A6-DFC1-3F7E-FF1C-C0ADC8C1D67A}"/>
              </a:ext>
            </a:extLst>
          </p:cNvPr>
          <p:cNvSpPr>
            <a:spLocks noGrp="1"/>
          </p:cNvSpPr>
          <p:nvPr>
            <p:ph type="pic" sz="quarter" idx="12"/>
          </p:nvPr>
        </p:nvSpPr>
        <p:spPr>
          <a:xfrm>
            <a:off x="8090031" y="1006028"/>
            <a:ext cx="2720975" cy="2720975"/>
          </a:xfrm>
          <a:custGeom>
            <a:avLst/>
            <a:gdLst>
              <a:gd name="connsiteX0" fmla="*/ 0 w 2720975"/>
              <a:gd name="connsiteY0" fmla="*/ 0 h 2720975"/>
              <a:gd name="connsiteX1" fmla="*/ 252289 w 2720975"/>
              <a:gd name="connsiteY1" fmla="*/ 12761 h 2720975"/>
              <a:gd name="connsiteX2" fmla="*/ 2710077 w 2720975"/>
              <a:gd name="connsiteY2" fmla="*/ 2490387 h 2720975"/>
              <a:gd name="connsiteX3" fmla="*/ 2720975 w 2720975"/>
              <a:gd name="connsiteY3" fmla="*/ 2720975 h 2720975"/>
              <a:gd name="connsiteX4" fmla="*/ 0 w 2720975"/>
              <a:gd name="connsiteY4" fmla="*/ 2720975 h 272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975" h="2720975">
                <a:moveTo>
                  <a:pt x="0" y="0"/>
                </a:moveTo>
                <a:lnTo>
                  <a:pt x="252289" y="12761"/>
                </a:lnTo>
                <a:cubicBezTo>
                  <a:pt x="1553092" y="145089"/>
                  <a:pt x="2586039" y="1185011"/>
                  <a:pt x="2710077" y="2490387"/>
                </a:cubicBezTo>
                <a:lnTo>
                  <a:pt x="2720975" y="2720975"/>
                </a:lnTo>
                <a:lnTo>
                  <a:pt x="0" y="2720975"/>
                </a:lnTo>
                <a:close/>
              </a:path>
            </a:pathLst>
          </a:custGeom>
          <a:solidFill>
            <a:schemeClr val="tx1">
              <a:lumMod val="50000"/>
              <a:lumOff val="50000"/>
              <a:alpha val="10000"/>
            </a:schemeClr>
          </a:solidFill>
          <a:effectLst>
            <a:outerShdw blurRad="812800" dist="800100" dir="8100000" sx="96000" sy="96000" algn="tr" rotWithShape="0">
              <a:prstClr val="black">
                <a:alpha val="20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3" name="Picture Placeholder 28">
            <a:extLst>
              <a:ext uri="{FF2B5EF4-FFF2-40B4-BE49-F238E27FC236}">
                <a16:creationId xmlns:a16="http://schemas.microsoft.com/office/drawing/2014/main" id="{B51D3730-573D-7423-049E-E5DE9BD5F1E7}"/>
              </a:ext>
            </a:extLst>
          </p:cNvPr>
          <p:cNvSpPr>
            <a:spLocks noGrp="1"/>
          </p:cNvSpPr>
          <p:nvPr>
            <p:ph type="pic" sz="quarter" idx="11"/>
          </p:nvPr>
        </p:nvSpPr>
        <p:spPr>
          <a:xfrm>
            <a:off x="4798373" y="2805720"/>
            <a:ext cx="2720975" cy="2720975"/>
          </a:xfrm>
          <a:custGeom>
            <a:avLst/>
            <a:gdLst>
              <a:gd name="connsiteX0" fmla="*/ 0 w 2720975"/>
              <a:gd name="connsiteY0" fmla="*/ 0 h 2720975"/>
              <a:gd name="connsiteX1" fmla="*/ 2720975 w 2720975"/>
              <a:gd name="connsiteY1" fmla="*/ 0 h 2720975"/>
              <a:gd name="connsiteX2" fmla="*/ 0 w 2720975"/>
              <a:gd name="connsiteY2" fmla="*/ 2720975 h 2720975"/>
            </a:gdLst>
            <a:ahLst/>
            <a:cxnLst>
              <a:cxn ang="0">
                <a:pos x="connsiteX0" y="connsiteY0"/>
              </a:cxn>
              <a:cxn ang="0">
                <a:pos x="connsiteX1" y="connsiteY1"/>
              </a:cxn>
              <a:cxn ang="0">
                <a:pos x="connsiteX2" y="connsiteY2"/>
              </a:cxn>
            </a:cxnLst>
            <a:rect l="l" t="t" r="r" b="b"/>
            <a:pathLst>
              <a:path w="2720975" h="2720975">
                <a:moveTo>
                  <a:pt x="0" y="0"/>
                </a:moveTo>
                <a:lnTo>
                  <a:pt x="2720975" y="0"/>
                </a:lnTo>
                <a:cubicBezTo>
                  <a:pt x="2720975" y="1502749"/>
                  <a:pt x="1502749" y="2720975"/>
                  <a:pt x="0" y="2720975"/>
                </a:cubicBezTo>
                <a:close/>
              </a:path>
            </a:pathLst>
          </a:custGeom>
          <a:solidFill>
            <a:schemeClr val="tx1">
              <a:lumMod val="50000"/>
              <a:lumOff val="50000"/>
              <a:alpha val="10000"/>
            </a:schemeClr>
          </a:solidFill>
          <a:effectLst>
            <a:outerShdw blurRad="812800" dist="800100" dir="8100000" sx="96000" sy="96000" algn="tr" rotWithShape="0">
              <a:prstClr val="black">
                <a:alpha val="20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4" name="Picture Placeholder 25">
            <a:extLst>
              <a:ext uri="{FF2B5EF4-FFF2-40B4-BE49-F238E27FC236}">
                <a16:creationId xmlns:a16="http://schemas.microsoft.com/office/drawing/2014/main" id="{042CB0B3-2F6F-BF32-6058-0E38D386EEFA}"/>
              </a:ext>
            </a:extLst>
          </p:cNvPr>
          <p:cNvSpPr>
            <a:spLocks noGrp="1"/>
          </p:cNvSpPr>
          <p:nvPr>
            <p:ph type="pic" sz="quarter" idx="10"/>
          </p:nvPr>
        </p:nvSpPr>
        <p:spPr>
          <a:xfrm>
            <a:off x="1497108" y="3316061"/>
            <a:ext cx="2720975" cy="2720975"/>
          </a:xfrm>
          <a:custGeom>
            <a:avLst/>
            <a:gdLst>
              <a:gd name="connsiteX0" fmla="*/ 2720975 w 2720975"/>
              <a:gd name="connsiteY0" fmla="*/ 0 h 2720975"/>
              <a:gd name="connsiteX1" fmla="*/ 2720975 w 2720975"/>
              <a:gd name="connsiteY1" fmla="*/ 2720975 h 2720975"/>
              <a:gd name="connsiteX2" fmla="*/ 0 w 2720975"/>
              <a:gd name="connsiteY2" fmla="*/ 2720975 h 2720975"/>
              <a:gd name="connsiteX3" fmla="*/ 12761 w 2720975"/>
              <a:gd name="connsiteY3" fmla="*/ 2468686 h 2720975"/>
              <a:gd name="connsiteX4" fmla="*/ 2490387 w 2720975"/>
              <a:gd name="connsiteY4" fmla="*/ 10899 h 272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975" h="2720975">
                <a:moveTo>
                  <a:pt x="2720975" y="0"/>
                </a:moveTo>
                <a:lnTo>
                  <a:pt x="2720975" y="2720975"/>
                </a:lnTo>
                <a:lnTo>
                  <a:pt x="0" y="2720975"/>
                </a:lnTo>
                <a:lnTo>
                  <a:pt x="12761" y="2468686"/>
                </a:lnTo>
                <a:cubicBezTo>
                  <a:pt x="145089" y="1167883"/>
                  <a:pt x="1185011" y="134936"/>
                  <a:pt x="2490387" y="10899"/>
                </a:cubicBezTo>
                <a:close/>
              </a:path>
            </a:pathLst>
          </a:custGeom>
          <a:solidFill>
            <a:schemeClr val="tx1">
              <a:lumMod val="50000"/>
              <a:lumOff val="50000"/>
              <a:alpha val="10000"/>
            </a:schemeClr>
          </a:solidFill>
          <a:effectLst>
            <a:outerShdw blurRad="812800" dist="800100" dir="8100000" sx="96000" sy="96000" algn="tr" rotWithShape="0">
              <a:prstClr val="black">
                <a:alpha val="20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201593823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gradFill>
          <a:gsLst>
            <a:gs pos="23000">
              <a:schemeClr val="accent2"/>
            </a:gs>
            <a:gs pos="100000">
              <a:schemeClr val="accent2">
                <a:lumMod val="20000"/>
                <a:lumOff val="80000"/>
              </a:schemeClr>
            </a:gs>
          </a:gsLst>
          <a:lin ang="30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75832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58_Title Slide">
    <p:bg>
      <p:bgPr>
        <a:gradFill>
          <a:gsLst>
            <a:gs pos="23000">
              <a:schemeClr val="accent2"/>
            </a:gs>
            <a:gs pos="100000">
              <a:schemeClr val="accent2">
                <a:lumMod val="20000"/>
                <a:lumOff val="80000"/>
              </a:schemeClr>
            </a:gs>
          </a:gsLst>
          <a:lin ang="3000000" scaled="0"/>
        </a:gradFill>
        <a:effectLst/>
      </p:bgPr>
    </p:bg>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F28F190D-C89E-EACA-1D31-A898ABD05666}"/>
              </a:ext>
            </a:extLst>
          </p:cNvPr>
          <p:cNvSpPr>
            <a:spLocks noGrp="1"/>
          </p:cNvSpPr>
          <p:nvPr>
            <p:ph type="pic" sz="quarter" idx="10"/>
          </p:nvPr>
        </p:nvSpPr>
        <p:spPr>
          <a:xfrm>
            <a:off x="3390900" y="1866900"/>
            <a:ext cx="5391150" cy="7429500"/>
          </a:xfrm>
          <a:custGeom>
            <a:avLst/>
            <a:gdLst>
              <a:gd name="connsiteX0" fmla="*/ 0 w 5391150"/>
              <a:gd name="connsiteY0" fmla="*/ 0 h 7429500"/>
              <a:gd name="connsiteX1" fmla="*/ 5391150 w 5391150"/>
              <a:gd name="connsiteY1" fmla="*/ 0 h 7429500"/>
              <a:gd name="connsiteX2" fmla="*/ 5391150 w 5391150"/>
              <a:gd name="connsiteY2" fmla="*/ 7429500 h 7429500"/>
              <a:gd name="connsiteX3" fmla="*/ 0 w 5391150"/>
              <a:gd name="connsiteY3" fmla="*/ 7429500 h 7429500"/>
            </a:gdLst>
            <a:ahLst/>
            <a:cxnLst>
              <a:cxn ang="0">
                <a:pos x="connsiteX0" y="connsiteY0"/>
              </a:cxn>
              <a:cxn ang="0">
                <a:pos x="connsiteX1" y="connsiteY1"/>
              </a:cxn>
              <a:cxn ang="0">
                <a:pos x="connsiteX2" y="connsiteY2"/>
              </a:cxn>
              <a:cxn ang="0">
                <a:pos x="connsiteX3" y="connsiteY3"/>
              </a:cxn>
            </a:cxnLst>
            <a:rect l="l" t="t" r="r" b="b"/>
            <a:pathLst>
              <a:path w="5391150" h="7429500">
                <a:moveTo>
                  <a:pt x="0" y="0"/>
                </a:moveTo>
                <a:lnTo>
                  <a:pt x="5391150" y="0"/>
                </a:lnTo>
                <a:lnTo>
                  <a:pt x="5391150" y="7429500"/>
                </a:lnTo>
                <a:lnTo>
                  <a:pt x="0" y="7429500"/>
                </a:lnTo>
                <a:close/>
              </a:path>
            </a:pathLst>
          </a:custGeom>
          <a:solidFill>
            <a:schemeClr val="tx1">
              <a:lumMod val="50000"/>
              <a:lumOff val="50000"/>
              <a:alpha val="10000"/>
            </a:schemeClr>
          </a:solidFill>
          <a:effectLst>
            <a:innerShdw blurRad="50800" dist="38100" dir="14100000">
              <a:prstClr val="black">
                <a:alpha val="21000"/>
              </a:prstClr>
            </a:innerShdw>
          </a:effectLst>
        </p:spPr>
        <p:txBody>
          <a:bodyPr wrap="square" anchor="ctr">
            <a:noAutofit/>
          </a:bodyPr>
          <a:lstStyle>
            <a:lvl1pPr>
              <a:defRPr lang="en-ID" sz="1200">
                <a:solidFill>
                  <a:srgbClr val="32394E"/>
                </a:solidFill>
              </a:defRPr>
            </a:lvl1pPr>
          </a:lstStyle>
          <a:p>
            <a:pPr marL="0" lvl="0" indent="0" algn="ctr">
              <a:buNone/>
            </a:pPr>
            <a:endParaRPr lang="en-ID"/>
          </a:p>
        </p:txBody>
      </p:sp>
    </p:spTree>
    <p:extLst>
      <p:ext uri="{BB962C8B-B14F-4D97-AF65-F5344CB8AC3E}">
        <p14:creationId xmlns:p14="http://schemas.microsoft.com/office/powerpoint/2010/main" val="16302642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gradFill>
          <a:gsLst>
            <a:gs pos="23000">
              <a:schemeClr val="accent3"/>
            </a:gs>
            <a:gs pos="100000">
              <a:schemeClr val="accent3">
                <a:lumMod val="20000"/>
                <a:lumOff val="80000"/>
              </a:schemeClr>
            </a:gs>
          </a:gsLst>
          <a:lin ang="30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70363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8E5EB76-034C-C8BE-2565-273101B9C1CE}"/>
              </a:ext>
            </a:extLst>
          </p:cNvPr>
          <p:cNvSpPr txBox="1"/>
          <p:nvPr userDrawn="1"/>
        </p:nvSpPr>
        <p:spPr>
          <a:xfrm>
            <a:off x="10226621" y="6501544"/>
            <a:ext cx="1568160" cy="230832"/>
          </a:xfrm>
          <a:prstGeom prst="rect">
            <a:avLst/>
          </a:prstGeom>
          <a:noFill/>
        </p:spPr>
        <p:txBody>
          <a:bodyPr wrap="square" rtlCol="0">
            <a:spAutoFit/>
          </a:bodyPr>
          <a:lstStyle/>
          <a:p>
            <a:pPr algn="r"/>
            <a:r>
              <a:rPr lang="id-ID" sz="900" dirty="0">
                <a:solidFill>
                  <a:srgbClr val="32394E"/>
                </a:solidFill>
                <a:latin typeface="+mj-lt"/>
                <a:cs typeface="Poppins" panose="00000500000000000000" pitchFamily="50" charset="0"/>
              </a:rPr>
              <a:t>your</a:t>
            </a:r>
            <a:r>
              <a:rPr lang="id-ID" sz="900" dirty="0">
                <a:solidFill>
                  <a:schemeClr val="accent1"/>
                </a:solidFill>
                <a:latin typeface="+mj-lt"/>
                <a:cs typeface="Poppins" panose="00000500000000000000" pitchFamily="50" charset="0"/>
              </a:rPr>
              <a:t>w</a:t>
            </a:r>
            <a:r>
              <a:rPr lang="id-ID" sz="900" dirty="0">
                <a:solidFill>
                  <a:srgbClr val="32394E"/>
                </a:solidFill>
                <a:latin typeface="+mj-lt"/>
                <a:cs typeface="Poppins" panose="00000500000000000000" pitchFamily="50" charset="0"/>
              </a:rPr>
              <a:t>ebsite.com</a:t>
            </a:r>
          </a:p>
        </p:txBody>
      </p:sp>
      <p:sp>
        <p:nvSpPr>
          <p:cNvPr id="21" name="TextBox 20">
            <a:extLst>
              <a:ext uri="{FF2B5EF4-FFF2-40B4-BE49-F238E27FC236}">
                <a16:creationId xmlns:a16="http://schemas.microsoft.com/office/drawing/2014/main" id="{99A53E04-C7B0-427E-8F5D-659D769A175B}"/>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vibrance</a:t>
            </a:r>
            <a:endParaRPr lang="id-ID" sz="1000" b="0" kern="1000" spc="-50" baseline="0" dirty="0">
              <a:solidFill>
                <a:srgbClr val="32394E"/>
              </a:solidFill>
              <a:latin typeface="+mj-lt"/>
              <a:cs typeface="Poppins" panose="00000500000000000000" pitchFamily="50" charset="0"/>
            </a:endParaRPr>
          </a:p>
        </p:txBody>
      </p:sp>
      <p:sp>
        <p:nvSpPr>
          <p:cNvPr id="22" name="TextBox 21">
            <a:extLst>
              <a:ext uri="{FF2B5EF4-FFF2-40B4-BE49-F238E27FC236}">
                <a16:creationId xmlns:a16="http://schemas.microsoft.com/office/drawing/2014/main" id="{93732271-520A-0BEF-00B1-C58EB33614A4}"/>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‹Nº›</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23" name="TextBox 22">
            <a:extLst>
              <a:ext uri="{FF2B5EF4-FFF2-40B4-BE49-F238E27FC236}">
                <a16:creationId xmlns:a16="http://schemas.microsoft.com/office/drawing/2014/main" id="{F17CED67-5195-FA9D-0B83-331E99C912DD}"/>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421522069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4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1BE0E2-6D28-CD10-8FFD-CB63219558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04015" y="-614295"/>
            <a:ext cx="7901686" cy="4810805"/>
          </a:xfrm>
          <a:prstGeom prst="rect">
            <a:avLst/>
          </a:prstGeom>
        </p:spPr>
      </p:pic>
      <p:sp>
        <p:nvSpPr>
          <p:cNvPr id="12" name="Picture Placeholder 13">
            <a:extLst>
              <a:ext uri="{FF2B5EF4-FFF2-40B4-BE49-F238E27FC236}">
                <a16:creationId xmlns:a16="http://schemas.microsoft.com/office/drawing/2014/main" id="{2D8BE8DD-AD50-4D63-C5A4-D0A44880475D}"/>
              </a:ext>
            </a:extLst>
          </p:cNvPr>
          <p:cNvSpPr>
            <a:spLocks noGrp="1"/>
          </p:cNvSpPr>
          <p:nvPr>
            <p:ph type="pic" sz="quarter" idx="47"/>
          </p:nvPr>
        </p:nvSpPr>
        <p:spPr>
          <a:xfrm>
            <a:off x="2650605" y="-585922"/>
            <a:ext cx="6808507" cy="4393763"/>
          </a:xfrm>
          <a:prstGeom prst="round2SameRect">
            <a:avLst>
              <a:gd name="adj1" fmla="val 4086"/>
              <a:gd name="adj2" fmla="val 0"/>
            </a:avLst>
          </a:prstGeom>
          <a:solidFill>
            <a:schemeClr val="tx1">
              <a:lumMod val="50000"/>
              <a:lumOff val="50000"/>
              <a:alpha val="10000"/>
            </a:schemeClr>
          </a:solidFill>
          <a:effectLst>
            <a:innerShdw blurRad="50800" dist="38100" dir="14100000">
              <a:prstClr val="black">
                <a:alpha val="21000"/>
              </a:prstClr>
            </a:innerShdw>
          </a:effectLst>
        </p:spPr>
        <p:txBody>
          <a:bodyPr wrap="square" anchor="ctr">
            <a:noAutofit/>
          </a:bodyPr>
          <a:lstStyle>
            <a:lvl1pPr>
              <a:defRPr lang="en-US" sz="1200" dirty="0">
                <a:solidFill>
                  <a:srgbClr val="32394E"/>
                </a:solidFill>
              </a:defRPr>
            </a:lvl1pPr>
          </a:lstStyle>
          <a:p>
            <a:pPr marL="0" lvl="0" indent="0" algn="ctr">
              <a:buNone/>
            </a:pPr>
            <a:endParaRPr lang="en-US" dirty="0"/>
          </a:p>
        </p:txBody>
      </p:sp>
      <p:sp>
        <p:nvSpPr>
          <p:cNvPr id="36" name="TextBox 35">
            <a:extLst>
              <a:ext uri="{FF2B5EF4-FFF2-40B4-BE49-F238E27FC236}">
                <a16:creationId xmlns:a16="http://schemas.microsoft.com/office/drawing/2014/main" id="{CCDBA522-0866-069E-7C2A-7C38B24FEB6E}"/>
              </a:ext>
            </a:extLst>
          </p:cNvPr>
          <p:cNvSpPr txBox="1"/>
          <p:nvPr userDrawn="1"/>
        </p:nvSpPr>
        <p:spPr>
          <a:xfrm>
            <a:off x="10226621" y="6501544"/>
            <a:ext cx="1568160" cy="230832"/>
          </a:xfrm>
          <a:prstGeom prst="rect">
            <a:avLst/>
          </a:prstGeom>
          <a:noFill/>
        </p:spPr>
        <p:txBody>
          <a:bodyPr wrap="square" rtlCol="0">
            <a:spAutoFit/>
          </a:bodyPr>
          <a:lstStyle/>
          <a:p>
            <a:pPr algn="r"/>
            <a:r>
              <a:rPr lang="id-ID" sz="900" dirty="0">
                <a:solidFill>
                  <a:srgbClr val="32394E"/>
                </a:solidFill>
                <a:latin typeface="+mj-lt"/>
                <a:cs typeface="Poppins" panose="00000500000000000000" pitchFamily="50" charset="0"/>
              </a:rPr>
              <a:t>your</a:t>
            </a:r>
            <a:r>
              <a:rPr lang="id-ID" sz="900" dirty="0">
                <a:solidFill>
                  <a:schemeClr val="accent1"/>
                </a:solidFill>
                <a:latin typeface="+mj-lt"/>
                <a:cs typeface="Poppins" panose="00000500000000000000" pitchFamily="50" charset="0"/>
              </a:rPr>
              <a:t>w</a:t>
            </a:r>
            <a:r>
              <a:rPr lang="id-ID" sz="900" dirty="0">
                <a:solidFill>
                  <a:srgbClr val="32394E"/>
                </a:solidFill>
                <a:latin typeface="+mj-lt"/>
                <a:cs typeface="Poppins" panose="00000500000000000000" pitchFamily="50" charset="0"/>
              </a:rPr>
              <a:t>ebsite.com</a:t>
            </a:r>
          </a:p>
        </p:txBody>
      </p:sp>
      <p:sp>
        <p:nvSpPr>
          <p:cNvPr id="37" name="TextBox 36">
            <a:extLst>
              <a:ext uri="{FF2B5EF4-FFF2-40B4-BE49-F238E27FC236}">
                <a16:creationId xmlns:a16="http://schemas.microsoft.com/office/drawing/2014/main" id="{883440B2-6B8B-7C12-FA91-5A1D25A10FED}"/>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vibrance</a:t>
            </a:r>
            <a:endParaRPr lang="id-ID" sz="1000" b="0" kern="1000" spc="-50" baseline="0" dirty="0">
              <a:solidFill>
                <a:srgbClr val="32394E"/>
              </a:solidFill>
              <a:latin typeface="+mj-lt"/>
              <a:cs typeface="Poppins" panose="00000500000000000000" pitchFamily="50" charset="0"/>
            </a:endParaRPr>
          </a:p>
        </p:txBody>
      </p:sp>
      <p:sp>
        <p:nvSpPr>
          <p:cNvPr id="38" name="TextBox 37">
            <a:extLst>
              <a:ext uri="{FF2B5EF4-FFF2-40B4-BE49-F238E27FC236}">
                <a16:creationId xmlns:a16="http://schemas.microsoft.com/office/drawing/2014/main" id="{A09708AB-66F4-EAF0-C794-5087AE43271B}"/>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‹Nº›</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39" name="TextBox 38">
            <a:extLst>
              <a:ext uri="{FF2B5EF4-FFF2-40B4-BE49-F238E27FC236}">
                <a16:creationId xmlns:a16="http://schemas.microsoft.com/office/drawing/2014/main" id="{E3FE2CF6-0F1D-1379-C3D4-7FABF19D01F2}"/>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111398778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3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5A48B8A5-AD33-9043-5455-1D03CE85A540}"/>
              </a:ext>
            </a:extLst>
          </p:cNvPr>
          <p:cNvSpPr>
            <a:spLocks noGrp="1"/>
          </p:cNvSpPr>
          <p:nvPr>
            <p:ph type="pic" sz="quarter" idx="11" hasCustomPrompt="1"/>
          </p:nvPr>
        </p:nvSpPr>
        <p:spPr>
          <a:xfrm>
            <a:off x="813556" y="1124329"/>
            <a:ext cx="4609343" cy="4609343"/>
          </a:xfrm>
          <a:prstGeom prst="ellipse">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US" sz="1400" dirty="0">
                <a:solidFill>
                  <a:srgbClr val="32394E"/>
                </a:solidFill>
              </a:defRPr>
            </a:lvl1pPr>
          </a:lstStyle>
          <a:p>
            <a:pPr marL="0" lvl="0" indent="0">
              <a:buNone/>
            </a:pPr>
            <a:r>
              <a:rPr lang="en-US" dirty="0"/>
              <a:t>Image placeholder</a:t>
            </a:r>
          </a:p>
        </p:txBody>
      </p:sp>
      <p:sp>
        <p:nvSpPr>
          <p:cNvPr id="29" name="TextBox 28">
            <a:extLst>
              <a:ext uri="{FF2B5EF4-FFF2-40B4-BE49-F238E27FC236}">
                <a16:creationId xmlns:a16="http://schemas.microsoft.com/office/drawing/2014/main" id="{E9C0A26C-AE4D-2618-8F76-F2CA32A5CF51}"/>
              </a:ext>
            </a:extLst>
          </p:cNvPr>
          <p:cNvSpPr txBox="1"/>
          <p:nvPr userDrawn="1"/>
        </p:nvSpPr>
        <p:spPr>
          <a:xfrm>
            <a:off x="10226621" y="6501544"/>
            <a:ext cx="1568160" cy="230832"/>
          </a:xfrm>
          <a:prstGeom prst="rect">
            <a:avLst/>
          </a:prstGeom>
          <a:noFill/>
        </p:spPr>
        <p:txBody>
          <a:bodyPr wrap="square" rtlCol="0">
            <a:spAutoFit/>
          </a:bodyPr>
          <a:lstStyle/>
          <a:p>
            <a:pPr algn="r"/>
            <a:r>
              <a:rPr lang="id-ID" sz="900" dirty="0">
                <a:solidFill>
                  <a:srgbClr val="32394E"/>
                </a:solidFill>
                <a:latin typeface="+mj-lt"/>
                <a:cs typeface="Poppins" panose="00000500000000000000" pitchFamily="50" charset="0"/>
              </a:rPr>
              <a:t>your</a:t>
            </a:r>
            <a:r>
              <a:rPr lang="id-ID" sz="900" dirty="0">
                <a:solidFill>
                  <a:schemeClr val="accent1"/>
                </a:solidFill>
                <a:latin typeface="+mj-lt"/>
                <a:cs typeface="Poppins" panose="00000500000000000000" pitchFamily="50" charset="0"/>
              </a:rPr>
              <a:t>w</a:t>
            </a:r>
            <a:r>
              <a:rPr lang="id-ID" sz="900" dirty="0">
                <a:solidFill>
                  <a:srgbClr val="32394E"/>
                </a:solidFill>
                <a:latin typeface="+mj-lt"/>
                <a:cs typeface="Poppins" panose="00000500000000000000" pitchFamily="50" charset="0"/>
              </a:rPr>
              <a:t>ebsite.com</a:t>
            </a:r>
          </a:p>
        </p:txBody>
      </p:sp>
      <p:sp>
        <p:nvSpPr>
          <p:cNvPr id="30" name="TextBox 29">
            <a:extLst>
              <a:ext uri="{FF2B5EF4-FFF2-40B4-BE49-F238E27FC236}">
                <a16:creationId xmlns:a16="http://schemas.microsoft.com/office/drawing/2014/main" id="{88204FF5-334A-A222-61E9-EFDD87039794}"/>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vibrance</a:t>
            </a:r>
            <a:endParaRPr lang="id-ID" sz="1000" b="0" kern="1000" spc="-50" baseline="0" dirty="0">
              <a:solidFill>
                <a:srgbClr val="32394E"/>
              </a:solidFill>
              <a:latin typeface="+mj-lt"/>
              <a:cs typeface="Poppins" panose="00000500000000000000" pitchFamily="50" charset="0"/>
            </a:endParaRPr>
          </a:p>
        </p:txBody>
      </p:sp>
      <p:sp>
        <p:nvSpPr>
          <p:cNvPr id="31" name="TextBox 30">
            <a:extLst>
              <a:ext uri="{FF2B5EF4-FFF2-40B4-BE49-F238E27FC236}">
                <a16:creationId xmlns:a16="http://schemas.microsoft.com/office/drawing/2014/main" id="{B9DB9F0C-6394-CADA-12A2-74BC98B718F1}"/>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‹Nº›</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32" name="TextBox 31">
            <a:extLst>
              <a:ext uri="{FF2B5EF4-FFF2-40B4-BE49-F238E27FC236}">
                <a16:creationId xmlns:a16="http://schemas.microsoft.com/office/drawing/2014/main" id="{FEC97A2D-63F1-CBCC-D0C5-B35B78C83D3C}"/>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264790839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250" fill="hold"/>
                                        <p:tgtEl>
                                          <p:spTgt spid="11"/>
                                        </p:tgtEl>
                                        <p:attrNameLst>
                                          <p:attrName>ppt_x</p:attrName>
                                        </p:attrNameLst>
                                      </p:cBhvr>
                                      <p:tavLst>
                                        <p:tav tm="0">
                                          <p:val>
                                            <p:strVal val="#ppt_x"/>
                                          </p:val>
                                        </p:tav>
                                        <p:tav tm="100000">
                                          <p:val>
                                            <p:strVal val="#ppt_x"/>
                                          </p:val>
                                        </p:tav>
                                      </p:tavLst>
                                    </p:anim>
                                    <p:anim calcmode="lin" valueType="num">
                                      <p:cBhvr additive="base">
                                        <p:cTn id="11"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7FAE91D3-A94D-8090-D577-6E4F787C9C6C}"/>
              </a:ext>
            </a:extLst>
          </p:cNvPr>
          <p:cNvSpPr>
            <a:spLocks noGrp="1"/>
          </p:cNvSpPr>
          <p:nvPr>
            <p:ph type="pic" sz="quarter" idx="12"/>
          </p:nvPr>
        </p:nvSpPr>
        <p:spPr>
          <a:xfrm>
            <a:off x="4895677" y="2019299"/>
            <a:ext cx="2409789" cy="2883539"/>
          </a:xfrm>
          <a:prstGeom prst="roundRect">
            <a:avLst>
              <a:gd name="adj" fmla="val 10343"/>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12" name="Picture Placeholder 7">
            <a:extLst>
              <a:ext uri="{FF2B5EF4-FFF2-40B4-BE49-F238E27FC236}">
                <a16:creationId xmlns:a16="http://schemas.microsoft.com/office/drawing/2014/main" id="{6D59B36F-86C5-01F4-3546-21C83A81BAB6}"/>
              </a:ext>
            </a:extLst>
          </p:cNvPr>
          <p:cNvSpPr>
            <a:spLocks noGrp="1"/>
          </p:cNvSpPr>
          <p:nvPr>
            <p:ph type="pic" sz="quarter" idx="13"/>
          </p:nvPr>
        </p:nvSpPr>
        <p:spPr>
          <a:xfrm>
            <a:off x="7585300" y="2019299"/>
            <a:ext cx="2409789" cy="2883539"/>
          </a:xfrm>
          <a:prstGeom prst="roundRect">
            <a:avLst>
              <a:gd name="adj" fmla="val 9552"/>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13" name="Picture Placeholder 5">
            <a:extLst>
              <a:ext uri="{FF2B5EF4-FFF2-40B4-BE49-F238E27FC236}">
                <a16:creationId xmlns:a16="http://schemas.microsoft.com/office/drawing/2014/main" id="{705F6709-795E-43AF-38BE-782B478EA566}"/>
              </a:ext>
            </a:extLst>
          </p:cNvPr>
          <p:cNvSpPr>
            <a:spLocks noGrp="1"/>
          </p:cNvSpPr>
          <p:nvPr>
            <p:ph type="pic" sz="quarter" idx="11"/>
          </p:nvPr>
        </p:nvSpPr>
        <p:spPr>
          <a:xfrm>
            <a:off x="2196915" y="2019299"/>
            <a:ext cx="2409789" cy="2883539"/>
          </a:xfrm>
          <a:prstGeom prst="roundRect">
            <a:avLst>
              <a:gd name="adj" fmla="val 9552"/>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31" name="TextBox 30">
            <a:extLst>
              <a:ext uri="{FF2B5EF4-FFF2-40B4-BE49-F238E27FC236}">
                <a16:creationId xmlns:a16="http://schemas.microsoft.com/office/drawing/2014/main" id="{4D9469E4-5CDC-08E8-CA38-F76A7C4750C8}"/>
              </a:ext>
            </a:extLst>
          </p:cNvPr>
          <p:cNvSpPr txBox="1"/>
          <p:nvPr userDrawn="1"/>
        </p:nvSpPr>
        <p:spPr>
          <a:xfrm>
            <a:off x="10226621" y="6501544"/>
            <a:ext cx="1568160" cy="230832"/>
          </a:xfrm>
          <a:prstGeom prst="rect">
            <a:avLst/>
          </a:prstGeom>
          <a:noFill/>
        </p:spPr>
        <p:txBody>
          <a:bodyPr wrap="square" rtlCol="0">
            <a:spAutoFit/>
          </a:bodyPr>
          <a:lstStyle/>
          <a:p>
            <a:pPr algn="r"/>
            <a:r>
              <a:rPr lang="id-ID" sz="900" dirty="0">
                <a:solidFill>
                  <a:srgbClr val="32394E"/>
                </a:solidFill>
                <a:latin typeface="+mj-lt"/>
                <a:cs typeface="Poppins" panose="00000500000000000000" pitchFamily="50" charset="0"/>
              </a:rPr>
              <a:t>your</a:t>
            </a:r>
            <a:r>
              <a:rPr lang="id-ID" sz="900" dirty="0">
                <a:solidFill>
                  <a:schemeClr val="accent1"/>
                </a:solidFill>
                <a:latin typeface="+mj-lt"/>
                <a:cs typeface="Poppins" panose="00000500000000000000" pitchFamily="50" charset="0"/>
              </a:rPr>
              <a:t>w</a:t>
            </a:r>
            <a:r>
              <a:rPr lang="id-ID" sz="900" dirty="0">
                <a:solidFill>
                  <a:srgbClr val="32394E"/>
                </a:solidFill>
                <a:latin typeface="+mj-lt"/>
                <a:cs typeface="Poppins" panose="00000500000000000000" pitchFamily="50" charset="0"/>
              </a:rPr>
              <a:t>ebsite.com</a:t>
            </a:r>
          </a:p>
        </p:txBody>
      </p:sp>
      <p:sp>
        <p:nvSpPr>
          <p:cNvPr id="32" name="TextBox 31">
            <a:extLst>
              <a:ext uri="{FF2B5EF4-FFF2-40B4-BE49-F238E27FC236}">
                <a16:creationId xmlns:a16="http://schemas.microsoft.com/office/drawing/2014/main" id="{1A0A6727-B869-EC08-B51A-3CF07B4CE6A6}"/>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vibrance</a:t>
            </a:r>
            <a:endParaRPr lang="id-ID" sz="1000" b="0" kern="1000" spc="-50" baseline="0" dirty="0">
              <a:solidFill>
                <a:srgbClr val="32394E"/>
              </a:solidFill>
              <a:latin typeface="+mj-lt"/>
              <a:cs typeface="Poppins" panose="00000500000000000000" pitchFamily="50" charset="0"/>
            </a:endParaRPr>
          </a:p>
        </p:txBody>
      </p:sp>
      <p:sp>
        <p:nvSpPr>
          <p:cNvPr id="33" name="TextBox 32">
            <a:extLst>
              <a:ext uri="{FF2B5EF4-FFF2-40B4-BE49-F238E27FC236}">
                <a16:creationId xmlns:a16="http://schemas.microsoft.com/office/drawing/2014/main" id="{879F0944-B170-C183-F2AE-8C9E8DD7BB9A}"/>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‹Nº›</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34" name="TextBox 33">
            <a:extLst>
              <a:ext uri="{FF2B5EF4-FFF2-40B4-BE49-F238E27FC236}">
                <a16:creationId xmlns:a16="http://schemas.microsoft.com/office/drawing/2014/main" id="{88821193-B341-4EB4-CD64-C2A553DAD3AB}"/>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374027962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2" presetClass="entr" presetSubtype="4" decel="100000" fill="hold" grpId="1"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250" fill="hold"/>
                                        <p:tgtEl>
                                          <p:spTgt spid="13"/>
                                        </p:tgtEl>
                                        <p:attrNameLst>
                                          <p:attrName>ppt_x</p:attrName>
                                        </p:attrNameLst>
                                      </p:cBhvr>
                                      <p:tavLst>
                                        <p:tav tm="0">
                                          <p:val>
                                            <p:strVal val="#ppt_x"/>
                                          </p:val>
                                        </p:tav>
                                        <p:tav tm="100000">
                                          <p:val>
                                            <p:strVal val="#ppt_x"/>
                                          </p:val>
                                        </p:tav>
                                      </p:tavLst>
                                    </p:anim>
                                    <p:anim calcmode="lin" valueType="num">
                                      <p:cBhvr additive="base">
                                        <p:cTn id="11" dur="1250" fill="hold"/>
                                        <p:tgtEl>
                                          <p:spTgt spid="13"/>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1000"/>
                                        <p:tgtEl>
                                          <p:spTgt spid="11"/>
                                        </p:tgtEl>
                                      </p:cBhvr>
                                    </p:animEffect>
                                  </p:childTnLst>
                                </p:cTn>
                              </p:par>
                              <p:par>
                                <p:cTn id="15" presetID="2" presetClass="entr" presetSubtype="4" decel="100000" fill="hold" grpId="1" nodeType="withEffect">
                                  <p:stCondLst>
                                    <p:cond delay="5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250" fill="hold"/>
                                        <p:tgtEl>
                                          <p:spTgt spid="11"/>
                                        </p:tgtEl>
                                        <p:attrNameLst>
                                          <p:attrName>ppt_x</p:attrName>
                                        </p:attrNameLst>
                                      </p:cBhvr>
                                      <p:tavLst>
                                        <p:tav tm="0">
                                          <p:val>
                                            <p:strVal val="#ppt_x"/>
                                          </p:val>
                                        </p:tav>
                                        <p:tav tm="100000">
                                          <p:val>
                                            <p:strVal val="#ppt_x"/>
                                          </p:val>
                                        </p:tav>
                                      </p:tavLst>
                                    </p:anim>
                                    <p:anim calcmode="lin" valueType="num">
                                      <p:cBhvr additive="base">
                                        <p:cTn id="18" dur="1250" fill="hold"/>
                                        <p:tgtEl>
                                          <p:spTgt spid="11"/>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1000"/>
                                        <p:tgtEl>
                                          <p:spTgt spid="12"/>
                                        </p:tgtEl>
                                      </p:cBhvr>
                                    </p:animEffect>
                                  </p:childTnLst>
                                </p:cTn>
                              </p:par>
                              <p:par>
                                <p:cTn id="22" presetID="2" presetClass="entr" presetSubtype="4" decel="100000" fill="hold" grpId="1" nodeType="withEffect">
                                  <p:stCondLst>
                                    <p:cond delay="5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1250" fill="hold"/>
                                        <p:tgtEl>
                                          <p:spTgt spid="12"/>
                                        </p:tgtEl>
                                        <p:attrNameLst>
                                          <p:attrName>ppt_x</p:attrName>
                                        </p:attrNameLst>
                                      </p:cBhvr>
                                      <p:tavLst>
                                        <p:tav tm="0">
                                          <p:val>
                                            <p:strVal val="#ppt_x"/>
                                          </p:val>
                                        </p:tav>
                                        <p:tav tm="100000">
                                          <p:val>
                                            <p:strVal val="#ppt_x"/>
                                          </p:val>
                                        </p:tav>
                                      </p:tavLst>
                                    </p:anim>
                                    <p:anim calcmode="lin" valueType="num">
                                      <p:cBhvr additive="base">
                                        <p:cTn id="25"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1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5CEFF44C-5060-37FE-6E81-B7370618F1C4}"/>
              </a:ext>
            </a:extLst>
          </p:cNvPr>
          <p:cNvSpPr>
            <a:spLocks noGrp="1"/>
          </p:cNvSpPr>
          <p:nvPr>
            <p:ph type="pic" sz="quarter" idx="10"/>
          </p:nvPr>
        </p:nvSpPr>
        <p:spPr>
          <a:xfrm>
            <a:off x="6369052" y="-1"/>
            <a:ext cx="5130219" cy="6858000"/>
          </a:xfrm>
          <a:custGeom>
            <a:avLst/>
            <a:gdLst>
              <a:gd name="connsiteX0" fmla="*/ 4191653 w 5130219"/>
              <a:gd name="connsiteY0" fmla="*/ 3826744 h 6858000"/>
              <a:gd name="connsiteX1" fmla="*/ 3889048 w 5130219"/>
              <a:gd name="connsiteY1" fmla="*/ 3942270 h 6858000"/>
              <a:gd name="connsiteX2" fmla="*/ 3767506 w 5130219"/>
              <a:gd name="connsiteY2" fmla="*/ 4274182 h 6858000"/>
              <a:gd name="connsiteX3" fmla="*/ 3430428 w 5130219"/>
              <a:gd name="connsiteY3" fmla="*/ 4274182 h 6858000"/>
              <a:gd name="connsiteX4" fmla="*/ 3431915 w 5130219"/>
              <a:gd name="connsiteY4" fmla="*/ 5154908 h 6858000"/>
              <a:gd name="connsiteX5" fmla="*/ 3728618 w 5130219"/>
              <a:gd name="connsiteY5" fmla="*/ 5154908 h 6858000"/>
              <a:gd name="connsiteX6" fmla="*/ 3857778 w 5130219"/>
              <a:gd name="connsiteY6" fmla="*/ 5484754 h 6858000"/>
              <a:gd name="connsiteX7" fmla="*/ 4191653 w 5130219"/>
              <a:gd name="connsiteY7" fmla="*/ 5595890 h 6858000"/>
              <a:gd name="connsiteX8" fmla="*/ 4414545 w 5130219"/>
              <a:gd name="connsiteY8" fmla="*/ 5550677 h 6858000"/>
              <a:gd name="connsiteX9" fmla="*/ 4575337 w 5130219"/>
              <a:gd name="connsiteY9" fmla="*/ 5418650 h 6858000"/>
              <a:gd name="connsiteX10" fmla="*/ 4635217 w 5130219"/>
              <a:gd name="connsiteY10" fmla="*/ 5207377 h 6858000"/>
              <a:gd name="connsiteX11" fmla="*/ 4528574 w 5130219"/>
              <a:gd name="connsiteY11" fmla="*/ 4955848 h 6858000"/>
              <a:gd name="connsiteX12" fmla="*/ 4233793 w 5130219"/>
              <a:gd name="connsiteY12" fmla="*/ 4861057 h 6858000"/>
              <a:gd name="connsiteX13" fmla="*/ 3876525 w 5130219"/>
              <a:gd name="connsiteY13" fmla="*/ 4861057 h 6858000"/>
              <a:gd name="connsiteX14" fmla="*/ 3876525 w 5130219"/>
              <a:gd name="connsiteY14" fmla="*/ 4503220 h 6858000"/>
              <a:gd name="connsiteX15" fmla="*/ 4233793 w 5130219"/>
              <a:gd name="connsiteY15" fmla="*/ 4503220 h 6858000"/>
              <a:gd name="connsiteX16" fmla="*/ 4494463 w 5130219"/>
              <a:gd name="connsiteY16" fmla="*/ 4412922 h 6858000"/>
              <a:gd name="connsiteX17" fmla="*/ 4599532 w 5130219"/>
              <a:gd name="connsiteY17" fmla="*/ 4176318 h 6858000"/>
              <a:gd name="connsiteX18" fmla="*/ 4544893 w 5130219"/>
              <a:gd name="connsiteY18" fmla="*/ 3992235 h 6858000"/>
              <a:gd name="connsiteX19" fmla="*/ 4397013 w 5130219"/>
              <a:gd name="connsiteY19" fmla="*/ 3870357 h 6858000"/>
              <a:gd name="connsiteX20" fmla="*/ 4191653 w 5130219"/>
              <a:gd name="connsiteY20" fmla="*/ 3826744 h 6858000"/>
              <a:gd name="connsiteX21" fmla="*/ 3429000 w 5130219"/>
              <a:gd name="connsiteY21" fmla="*/ 3089395 h 6858000"/>
              <a:gd name="connsiteX22" fmla="*/ 3429000 w 5130219"/>
              <a:gd name="connsiteY22" fmla="*/ 3429001 h 6858000"/>
              <a:gd name="connsiteX23" fmla="*/ 3429791 w 5130219"/>
              <a:gd name="connsiteY23" fmla="*/ 3897544 h 6858000"/>
              <a:gd name="connsiteX24" fmla="*/ 3452249 w 5130219"/>
              <a:gd name="connsiteY24" fmla="*/ 3849725 h 6858000"/>
              <a:gd name="connsiteX25" fmla="*/ 3744602 w 5130219"/>
              <a:gd name="connsiteY25" fmla="*/ 3559515 h 6858000"/>
              <a:gd name="connsiteX26" fmla="*/ 4071461 w 5130219"/>
              <a:gd name="connsiteY26" fmla="*/ 3456317 h 6858000"/>
              <a:gd name="connsiteX27" fmla="*/ 4089892 w 5130219"/>
              <a:gd name="connsiteY27" fmla="*/ 3455316 h 6858000"/>
              <a:gd name="connsiteX28" fmla="*/ 4034073 w 5130219"/>
              <a:gd name="connsiteY28" fmla="*/ 3452288 h 6858000"/>
              <a:gd name="connsiteX29" fmla="*/ 3727379 w 5130219"/>
              <a:gd name="connsiteY29" fmla="*/ 3357660 h 6858000"/>
              <a:gd name="connsiteX30" fmla="*/ 3558906 w 5130219"/>
              <a:gd name="connsiteY30" fmla="*/ 3237602 h 6858000"/>
              <a:gd name="connsiteX31" fmla="*/ 4150390 w 5130219"/>
              <a:gd name="connsiteY31" fmla="*/ 1341322 h 6858000"/>
              <a:gd name="connsiteX32" fmla="*/ 3776750 w 5130219"/>
              <a:gd name="connsiteY32" fmla="*/ 1553964 h 6858000"/>
              <a:gd name="connsiteX33" fmla="*/ 3625745 w 5130219"/>
              <a:gd name="connsiteY33" fmla="*/ 2193438 h 6858000"/>
              <a:gd name="connsiteX34" fmla="*/ 3775382 w 5130219"/>
              <a:gd name="connsiteY34" fmla="*/ 2839367 h 6858000"/>
              <a:gd name="connsiteX35" fmla="*/ 4150390 w 5130219"/>
              <a:gd name="connsiteY35" fmla="*/ 3055365 h 6858000"/>
              <a:gd name="connsiteX36" fmla="*/ 4523591 w 5130219"/>
              <a:gd name="connsiteY36" fmla="*/ 2840581 h 6858000"/>
              <a:gd name="connsiteX37" fmla="*/ 4675035 w 5130219"/>
              <a:gd name="connsiteY37" fmla="*/ 2193438 h 6858000"/>
              <a:gd name="connsiteX38" fmla="*/ 4523771 w 5130219"/>
              <a:gd name="connsiteY38" fmla="*/ 1554325 h 6858000"/>
              <a:gd name="connsiteX39" fmla="*/ 4150390 w 5130219"/>
              <a:gd name="connsiteY39" fmla="*/ 1341322 h 6858000"/>
              <a:gd name="connsiteX40" fmla="*/ 3429000 w 5130219"/>
              <a:gd name="connsiteY40" fmla="*/ 0 h 6858000"/>
              <a:gd name="connsiteX41" fmla="*/ 3429000 w 5130219"/>
              <a:gd name="connsiteY41" fmla="*/ 1298777 h 6858000"/>
              <a:gd name="connsiteX42" fmla="*/ 3484872 w 5130219"/>
              <a:gd name="connsiteY42" fmla="*/ 1227387 h 6858000"/>
              <a:gd name="connsiteX43" fmla="*/ 3726863 w 5130219"/>
              <a:gd name="connsiteY43" fmla="*/ 1032882 h 6858000"/>
              <a:gd name="connsiteX44" fmla="*/ 4150390 w 5130219"/>
              <a:gd name="connsiteY44" fmla="*/ 931584 h 6858000"/>
              <a:gd name="connsiteX45" fmla="*/ 4573375 w 5130219"/>
              <a:gd name="connsiteY45" fmla="*/ 1032882 h 6858000"/>
              <a:gd name="connsiteX46" fmla="*/ 4880937 w 5130219"/>
              <a:gd name="connsiteY46" fmla="*/ 1311137 h 6858000"/>
              <a:gd name="connsiteX47" fmla="*/ 5067344 w 5130219"/>
              <a:gd name="connsiteY47" fmla="*/ 1714833 h 6858000"/>
              <a:gd name="connsiteX48" fmla="*/ 5130219 w 5130219"/>
              <a:gd name="connsiteY48" fmla="*/ 2193438 h 6858000"/>
              <a:gd name="connsiteX49" fmla="*/ 5067085 w 5130219"/>
              <a:gd name="connsiteY49" fmla="*/ 2674366 h 6858000"/>
              <a:gd name="connsiteX50" fmla="*/ 4880085 w 5130219"/>
              <a:gd name="connsiteY50" fmla="*/ 3079302 h 6858000"/>
              <a:gd name="connsiteX51" fmla="*/ 4572884 w 5130219"/>
              <a:gd name="connsiteY51" fmla="*/ 3357660 h 6858000"/>
              <a:gd name="connsiteX52" fmla="*/ 4266481 w 5130219"/>
              <a:gd name="connsiteY52" fmla="*/ 3452288 h 6858000"/>
              <a:gd name="connsiteX53" fmla="*/ 4261235 w 5130219"/>
              <a:gd name="connsiteY53" fmla="*/ 3452573 h 6858000"/>
              <a:gd name="connsiteX54" fmla="*/ 4302250 w 5130219"/>
              <a:gd name="connsiteY54" fmla="*/ 3454611 h 6858000"/>
              <a:gd name="connsiteX55" fmla="*/ 4599842 w 5130219"/>
              <a:gd name="connsiteY55" fmla="*/ 3532222 h 6858000"/>
              <a:gd name="connsiteX56" fmla="*/ 4911432 w 5130219"/>
              <a:gd name="connsiteY56" fmla="*/ 3771305 h 6858000"/>
              <a:gd name="connsiteX57" fmla="*/ 5032045 w 5130219"/>
              <a:gd name="connsiteY57" fmla="*/ 4143886 h 6858000"/>
              <a:gd name="connsiteX58" fmla="*/ 4920211 w 5130219"/>
              <a:gd name="connsiteY58" fmla="*/ 4497488 h 6858000"/>
              <a:gd name="connsiteX59" fmla="*/ 4742366 w 5130219"/>
              <a:gd name="connsiteY59" fmla="*/ 4657966 h 6858000"/>
              <a:gd name="connsiteX60" fmla="*/ 4711012 w 5130219"/>
              <a:gd name="connsiteY60" fmla="*/ 4674633 h 6858000"/>
              <a:gd name="connsiteX61" fmla="*/ 4717014 w 5130219"/>
              <a:gd name="connsiteY61" fmla="*/ 4676958 h 6858000"/>
              <a:gd name="connsiteX62" fmla="*/ 4955923 w 5130219"/>
              <a:gd name="connsiteY62" fmla="*/ 4859766 h 6858000"/>
              <a:gd name="connsiteX63" fmla="*/ 5077439 w 5130219"/>
              <a:gd name="connsiteY63" fmla="*/ 5223593 h 6858000"/>
              <a:gd name="connsiteX64" fmla="*/ 4953056 w 5130219"/>
              <a:gd name="connsiteY64" fmla="*/ 5629768 h 6858000"/>
              <a:gd name="connsiteX65" fmla="*/ 4627161 w 5130219"/>
              <a:gd name="connsiteY65" fmla="*/ 5887443 h 6858000"/>
              <a:gd name="connsiteX66" fmla="*/ 4191653 w 5130219"/>
              <a:gd name="connsiteY66" fmla="*/ 5976450 h 6858000"/>
              <a:gd name="connsiteX67" fmla="*/ 3714390 w 5130219"/>
              <a:gd name="connsiteY67" fmla="*/ 5868619 h 6858000"/>
              <a:gd name="connsiteX68" fmla="*/ 3469029 w 5130219"/>
              <a:gd name="connsiteY68" fmla="*/ 5666668 h 6858000"/>
              <a:gd name="connsiteX69" fmla="*/ 3432690 w 5130219"/>
              <a:gd name="connsiteY69" fmla="*/ 5613572 h 6858000"/>
              <a:gd name="connsiteX70" fmla="*/ 3434792 w 5130219"/>
              <a:gd name="connsiteY70" fmla="*/ 6857996 h 6858000"/>
              <a:gd name="connsiteX71" fmla="*/ 461331 w 5130219"/>
              <a:gd name="connsiteY71" fmla="*/ 5146844 h 6858000"/>
              <a:gd name="connsiteX72" fmla="*/ 458434 w 5130219"/>
              <a:gd name="connsiteY72" fmla="*/ 1716173 h 6858000"/>
              <a:gd name="connsiteX73" fmla="*/ 3429000 w 5130219"/>
              <a:gd name="connsiteY7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130219" h="6858000">
                <a:moveTo>
                  <a:pt x="4191653" y="3826744"/>
                </a:moveTo>
                <a:cubicBezTo>
                  <a:pt x="4070945" y="3826744"/>
                  <a:pt x="3970077" y="3865253"/>
                  <a:pt x="3889048" y="3942270"/>
                </a:cubicBezTo>
                <a:cubicBezTo>
                  <a:pt x="3808020" y="4019287"/>
                  <a:pt x="3767506" y="4129925"/>
                  <a:pt x="3767506" y="4274182"/>
                </a:cubicBezTo>
                <a:lnTo>
                  <a:pt x="3430428" y="4274182"/>
                </a:lnTo>
                <a:lnTo>
                  <a:pt x="3431915" y="5154908"/>
                </a:lnTo>
                <a:lnTo>
                  <a:pt x="3728618" y="5154908"/>
                </a:lnTo>
                <a:cubicBezTo>
                  <a:pt x="3728618" y="5300714"/>
                  <a:pt x="3771671" y="5410663"/>
                  <a:pt x="3857778" y="5484754"/>
                </a:cubicBezTo>
                <a:cubicBezTo>
                  <a:pt x="3943885" y="5558845"/>
                  <a:pt x="4055176" y="5595890"/>
                  <a:pt x="4191653" y="5595890"/>
                </a:cubicBezTo>
                <a:cubicBezTo>
                  <a:pt x="4272973" y="5595890"/>
                  <a:pt x="4347271" y="5580819"/>
                  <a:pt x="4414545" y="5550677"/>
                </a:cubicBezTo>
                <a:cubicBezTo>
                  <a:pt x="4481819" y="5520534"/>
                  <a:pt x="4535417" y="5476525"/>
                  <a:pt x="4575337" y="5418650"/>
                </a:cubicBezTo>
                <a:cubicBezTo>
                  <a:pt x="4615257" y="5360775"/>
                  <a:pt x="4635217" y="5290351"/>
                  <a:pt x="4635217" y="5207377"/>
                </a:cubicBezTo>
                <a:cubicBezTo>
                  <a:pt x="4635217" y="5102885"/>
                  <a:pt x="4599670" y="5019042"/>
                  <a:pt x="4528574" y="4955848"/>
                </a:cubicBezTo>
                <a:cubicBezTo>
                  <a:pt x="4457478" y="4892654"/>
                  <a:pt x="4359218" y="4861057"/>
                  <a:pt x="4233793" y="4861057"/>
                </a:cubicBezTo>
                <a:lnTo>
                  <a:pt x="3876525" y="4861057"/>
                </a:lnTo>
                <a:lnTo>
                  <a:pt x="3876525" y="4503220"/>
                </a:lnTo>
                <a:lnTo>
                  <a:pt x="4233793" y="4503220"/>
                </a:lnTo>
                <a:cubicBezTo>
                  <a:pt x="4337528" y="4503220"/>
                  <a:pt x="4424418" y="4473121"/>
                  <a:pt x="4494463" y="4412922"/>
                </a:cubicBezTo>
                <a:cubicBezTo>
                  <a:pt x="4564509" y="4352723"/>
                  <a:pt x="4599532" y="4273855"/>
                  <a:pt x="4599532" y="4176318"/>
                </a:cubicBezTo>
                <a:cubicBezTo>
                  <a:pt x="4599532" y="4105773"/>
                  <a:pt x="4581319" y="4044412"/>
                  <a:pt x="4544893" y="3992235"/>
                </a:cubicBezTo>
                <a:cubicBezTo>
                  <a:pt x="4508467" y="3940058"/>
                  <a:pt x="4459174" y="3899432"/>
                  <a:pt x="4397013" y="3870357"/>
                </a:cubicBezTo>
                <a:cubicBezTo>
                  <a:pt x="4334851" y="3841281"/>
                  <a:pt x="4266398" y="3826744"/>
                  <a:pt x="4191653" y="3826744"/>
                </a:cubicBezTo>
                <a:close/>
                <a:moveTo>
                  <a:pt x="3429000" y="3089395"/>
                </a:moveTo>
                <a:lnTo>
                  <a:pt x="3429000" y="3429001"/>
                </a:lnTo>
                <a:lnTo>
                  <a:pt x="3429791" y="3897544"/>
                </a:lnTo>
                <a:lnTo>
                  <a:pt x="3452249" y="3849725"/>
                </a:lnTo>
                <a:cubicBezTo>
                  <a:pt x="3519574" y="3729637"/>
                  <a:pt x="3617026" y="3632900"/>
                  <a:pt x="3744602" y="3559515"/>
                </a:cubicBezTo>
                <a:cubicBezTo>
                  <a:pt x="3840284" y="3504476"/>
                  <a:pt x="3949237" y="3470077"/>
                  <a:pt x="4071461" y="3456317"/>
                </a:cubicBezTo>
                <a:lnTo>
                  <a:pt x="4089892" y="3455316"/>
                </a:lnTo>
                <a:lnTo>
                  <a:pt x="4034073" y="3452288"/>
                </a:lnTo>
                <a:cubicBezTo>
                  <a:pt x="3921277" y="3439671"/>
                  <a:pt x="3819046" y="3408128"/>
                  <a:pt x="3727379" y="3357660"/>
                </a:cubicBezTo>
                <a:cubicBezTo>
                  <a:pt x="3666268" y="3324014"/>
                  <a:pt x="3610110" y="3283995"/>
                  <a:pt x="3558906" y="3237602"/>
                </a:cubicBezTo>
                <a:close/>
                <a:moveTo>
                  <a:pt x="4150390" y="1341322"/>
                </a:moveTo>
                <a:cubicBezTo>
                  <a:pt x="4001967" y="1341322"/>
                  <a:pt x="3877420" y="1412203"/>
                  <a:pt x="3776750" y="1553964"/>
                </a:cubicBezTo>
                <a:cubicBezTo>
                  <a:pt x="3676080" y="1695725"/>
                  <a:pt x="3625745" y="1908883"/>
                  <a:pt x="3625745" y="2193438"/>
                </a:cubicBezTo>
                <a:cubicBezTo>
                  <a:pt x="3625745" y="2480058"/>
                  <a:pt x="3675624" y="2695368"/>
                  <a:pt x="3775382" y="2839367"/>
                </a:cubicBezTo>
                <a:cubicBezTo>
                  <a:pt x="3875139" y="2983366"/>
                  <a:pt x="4000142" y="3055365"/>
                  <a:pt x="4150390" y="3055365"/>
                </a:cubicBezTo>
                <a:cubicBezTo>
                  <a:pt x="4298228" y="3055365"/>
                  <a:pt x="4422628" y="2983771"/>
                  <a:pt x="4523591" y="2840581"/>
                </a:cubicBezTo>
                <a:cubicBezTo>
                  <a:pt x="4624553" y="2697391"/>
                  <a:pt x="4675035" y="2481676"/>
                  <a:pt x="4675035" y="2193438"/>
                </a:cubicBezTo>
                <a:cubicBezTo>
                  <a:pt x="4675035" y="1909365"/>
                  <a:pt x="4624614" y="1696327"/>
                  <a:pt x="4523771" y="1554325"/>
                </a:cubicBezTo>
                <a:cubicBezTo>
                  <a:pt x="4422929" y="1412323"/>
                  <a:pt x="4298469" y="1341322"/>
                  <a:pt x="4150390" y="1341322"/>
                </a:cubicBezTo>
                <a:close/>
                <a:moveTo>
                  <a:pt x="3429000" y="0"/>
                </a:moveTo>
                <a:lnTo>
                  <a:pt x="3429000" y="1298777"/>
                </a:lnTo>
                <a:lnTo>
                  <a:pt x="3484872" y="1227387"/>
                </a:lnTo>
                <a:cubicBezTo>
                  <a:pt x="3554197" y="1148367"/>
                  <a:pt x="3634861" y="1083532"/>
                  <a:pt x="3726863" y="1032882"/>
                </a:cubicBezTo>
                <a:cubicBezTo>
                  <a:pt x="3849533" y="965350"/>
                  <a:pt x="3990709" y="931584"/>
                  <a:pt x="4150390" y="931584"/>
                </a:cubicBezTo>
                <a:cubicBezTo>
                  <a:pt x="4309693" y="931584"/>
                  <a:pt x="4450688" y="965350"/>
                  <a:pt x="4573375" y="1032882"/>
                </a:cubicBezTo>
                <a:cubicBezTo>
                  <a:pt x="4696062" y="1100415"/>
                  <a:pt x="4798583" y="1193166"/>
                  <a:pt x="4880937" y="1311137"/>
                </a:cubicBezTo>
                <a:cubicBezTo>
                  <a:pt x="4963291" y="1429107"/>
                  <a:pt x="5025427" y="1563673"/>
                  <a:pt x="5067344" y="1714833"/>
                </a:cubicBezTo>
                <a:cubicBezTo>
                  <a:pt x="5109261" y="1865993"/>
                  <a:pt x="5130219" y="2025528"/>
                  <a:pt x="5130219" y="2193438"/>
                </a:cubicBezTo>
                <a:cubicBezTo>
                  <a:pt x="5130219" y="2362380"/>
                  <a:pt x="5109175" y="2522690"/>
                  <a:pt x="5067085" y="2674366"/>
                </a:cubicBezTo>
                <a:cubicBezTo>
                  <a:pt x="5024996" y="2826043"/>
                  <a:pt x="4962663" y="2961022"/>
                  <a:pt x="4880085" y="3079302"/>
                </a:cubicBezTo>
                <a:cubicBezTo>
                  <a:pt x="4797507" y="3197582"/>
                  <a:pt x="4695107" y="3290368"/>
                  <a:pt x="4572884" y="3357660"/>
                </a:cubicBezTo>
                <a:cubicBezTo>
                  <a:pt x="4481218" y="3408128"/>
                  <a:pt x="4379083" y="3439671"/>
                  <a:pt x="4266481" y="3452288"/>
                </a:cubicBezTo>
                <a:lnTo>
                  <a:pt x="4261235" y="3452573"/>
                </a:lnTo>
                <a:lnTo>
                  <a:pt x="4302250" y="3454611"/>
                </a:lnTo>
                <a:cubicBezTo>
                  <a:pt x="4405156" y="3464959"/>
                  <a:pt x="4504353" y="3490830"/>
                  <a:pt x="4599842" y="3532222"/>
                </a:cubicBezTo>
                <a:cubicBezTo>
                  <a:pt x="4727160" y="3587411"/>
                  <a:pt x="4831023" y="3667105"/>
                  <a:pt x="4911432" y="3771305"/>
                </a:cubicBezTo>
                <a:cubicBezTo>
                  <a:pt x="4991841" y="3875504"/>
                  <a:pt x="5032045" y="3999697"/>
                  <a:pt x="5032045" y="4143886"/>
                </a:cubicBezTo>
                <a:cubicBezTo>
                  <a:pt x="5032045" y="4285561"/>
                  <a:pt x="4994767" y="4403428"/>
                  <a:pt x="4920211" y="4497488"/>
                </a:cubicBezTo>
                <a:cubicBezTo>
                  <a:pt x="4864294" y="4568033"/>
                  <a:pt x="4805013" y="4621525"/>
                  <a:pt x="4742366" y="4657966"/>
                </a:cubicBezTo>
                <a:lnTo>
                  <a:pt x="4711012" y="4674633"/>
                </a:lnTo>
                <a:lnTo>
                  <a:pt x="4717014" y="4676958"/>
                </a:lnTo>
                <a:cubicBezTo>
                  <a:pt x="4805401" y="4714961"/>
                  <a:pt x="4885038" y="4775897"/>
                  <a:pt x="4955923" y="4859766"/>
                </a:cubicBezTo>
                <a:cubicBezTo>
                  <a:pt x="5036934" y="4955616"/>
                  <a:pt x="5077439" y="5076892"/>
                  <a:pt x="5077439" y="5223593"/>
                </a:cubicBezTo>
                <a:cubicBezTo>
                  <a:pt x="5077439" y="5381932"/>
                  <a:pt x="5035979" y="5517323"/>
                  <a:pt x="4953056" y="5629768"/>
                </a:cubicBezTo>
                <a:cubicBezTo>
                  <a:pt x="4870134" y="5742213"/>
                  <a:pt x="4761503" y="5828105"/>
                  <a:pt x="4627161" y="5887443"/>
                </a:cubicBezTo>
                <a:cubicBezTo>
                  <a:pt x="4492819" y="5946781"/>
                  <a:pt x="4347650" y="5976450"/>
                  <a:pt x="4191653" y="5976450"/>
                </a:cubicBezTo>
                <a:cubicBezTo>
                  <a:pt x="4006012" y="5976450"/>
                  <a:pt x="3846925" y="5940506"/>
                  <a:pt x="3714390" y="5868619"/>
                </a:cubicBezTo>
                <a:cubicBezTo>
                  <a:pt x="3614989" y="5814703"/>
                  <a:pt x="3533203" y="5747386"/>
                  <a:pt x="3469029" y="5666668"/>
                </a:cubicBezTo>
                <a:lnTo>
                  <a:pt x="3432690" y="5613572"/>
                </a:lnTo>
                <a:lnTo>
                  <a:pt x="3434792" y="6857996"/>
                </a:lnTo>
                <a:cubicBezTo>
                  <a:pt x="2209040" y="6860067"/>
                  <a:pt x="1075403" y="6207687"/>
                  <a:pt x="461331" y="5146844"/>
                </a:cubicBezTo>
                <a:cubicBezTo>
                  <a:pt x="-152741" y="4086001"/>
                  <a:pt x="-153845" y="2778052"/>
                  <a:pt x="458434" y="1716173"/>
                </a:cubicBezTo>
                <a:cubicBezTo>
                  <a:pt x="1070713" y="654294"/>
                  <a:pt x="2203247" y="0"/>
                  <a:pt x="342900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29" name="TextBox 28">
            <a:extLst>
              <a:ext uri="{FF2B5EF4-FFF2-40B4-BE49-F238E27FC236}">
                <a16:creationId xmlns:a16="http://schemas.microsoft.com/office/drawing/2014/main" id="{7E108A41-9C74-CC20-52B4-3EC51F1AB688}"/>
              </a:ext>
            </a:extLst>
          </p:cNvPr>
          <p:cNvSpPr txBox="1"/>
          <p:nvPr userDrawn="1"/>
        </p:nvSpPr>
        <p:spPr>
          <a:xfrm>
            <a:off x="10226621" y="6501544"/>
            <a:ext cx="1568160" cy="230832"/>
          </a:xfrm>
          <a:prstGeom prst="rect">
            <a:avLst/>
          </a:prstGeom>
          <a:noFill/>
        </p:spPr>
        <p:txBody>
          <a:bodyPr wrap="square" rtlCol="0">
            <a:spAutoFit/>
          </a:bodyPr>
          <a:lstStyle/>
          <a:p>
            <a:pPr algn="r"/>
            <a:r>
              <a:rPr lang="id-ID" sz="900" dirty="0">
                <a:solidFill>
                  <a:srgbClr val="32394E"/>
                </a:solidFill>
                <a:latin typeface="+mj-lt"/>
                <a:cs typeface="Poppins" panose="00000500000000000000" pitchFamily="50" charset="0"/>
              </a:rPr>
              <a:t>your</a:t>
            </a:r>
            <a:r>
              <a:rPr lang="id-ID" sz="900" dirty="0">
                <a:solidFill>
                  <a:schemeClr val="accent1"/>
                </a:solidFill>
                <a:latin typeface="+mj-lt"/>
                <a:cs typeface="Poppins" panose="00000500000000000000" pitchFamily="50" charset="0"/>
              </a:rPr>
              <a:t>w</a:t>
            </a:r>
            <a:r>
              <a:rPr lang="id-ID" sz="900" dirty="0">
                <a:solidFill>
                  <a:srgbClr val="32394E"/>
                </a:solidFill>
                <a:latin typeface="+mj-lt"/>
                <a:cs typeface="Poppins" panose="00000500000000000000" pitchFamily="50" charset="0"/>
              </a:rPr>
              <a:t>ebsite.com</a:t>
            </a:r>
          </a:p>
        </p:txBody>
      </p:sp>
      <p:sp>
        <p:nvSpPr>
          <p:cNvPr id="30" name="TextBox 29">
            <a:extLst>
              <a:ext uri="{FF2B5EF4-FFF2-40B4-BE49-F238E27FC236}">
                <a16:creationId xmlns:a16="http://schemas.microsoft.com/office/drawing/2014/main" id="{CEF7B1D9-E154-3E7B-74C7-2378C791AE74}"/>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vibrance</a:t>
            </a:r>
            <a:endParaRPr lang="id-ID" sz="1000" b="0" kern="1000" spc="-50" baseline="0" dirty="0">
              <a:solidFill>
                <a:srgbClr val="32394E"/>
              </a:solidFill>
              <a:latin typeface="+mj-lt"/>
              <a:cs typeface="Poppins" panose="00000500000000000000" pitchFamily="50" charset="0"/>
            </a:endParaRPr>
          </a:p>
        </p:txBody>
      </p:sp>
      <p:sp>
        <p:nvSpPr>
          <p:cNvPr id="31" name="TextBox 30">
            <a:extLst>
              <a:ext uri="{FF2B5EF4-FFF2-40B4-BE49-F238E27FC236}">
                <a16:creationId xmlns:a16="http://schemas.microsoft.com/office/drawing/2014/main" id="{5849202E-FD8B-DA40-EE7C-B8E3914A0EC8}"/>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‹Nº›</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32" name="TextBox 31">
            <a:extLst>
              <a:ext uri="{FF2B5EF4-FFF2-40B4-BE49-F238E27FC236}">
                <a16:creationId xmlns:a16="http://schemas.microsoft.com/office/drawing/2014/main" id="{767F699A-A440-5D36-C151-C7F7050E7A36}"/>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231559194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par>
                                <p:cTn id="8" presetID="2" presetClass="entr" presetSubtype="4" decel="100000" fill="hold" grpId="1"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1250" fill="hold"/>
                                        <p:tgtEl>
                                          <p:spTgt spid="16"/>
                                        </p:tgtEl>
                                        <p:attrNameLst>
                                          <p:attrName>ppt_x</p:attrName>
                                        </p:attrNameLst>
                                      </p:cBhvr>
                                      <p:tavLst>
                                        <p:tav tm="0">
                                          <p:val>
                                            <p:strVal val="#ppt_x"/>
                                          </p:val>
                                        </p:tav>
                                        <p:tav tm="100000">
                                          <p:val>
                                            <p:strVal val="#ppt_x"/>
                                          </p:val>
                                        </p:tav>
                                      </p:tavLst>
                                    </p:anim>
                                    <p:anim calcmode="lin" valueType="num">
                                      <p:cBhvr additive="base">
                                        <p:cTn id="11" dur="1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9BB1A50-0968-4622-A600-5F4A6F4C4CB3}"/>
              </a:ext>
            </a:extLst>
          </p:cNvPr>
          <p:cNvSpPr>
            <a:spLocks noGrp="1"/>
          </p:cNvSpPr>
          <p:nvPr>
            <p:ph type="pic" sz="quarter" idx="10"/>
          </p:nvPr>
        </p:nvSpPr>
        <p:spPr>
          <a:xfrm>
            <a:off x="0" y="0"/>
            <a:ext cx="12192000" cy="6858000"/>
          </a:xfrm>
          <a:prstGeom prst="rect">
            <a:avLst/>
          </a:prstGeom>
        </p:spPr>
        <p:txBody>
          <a:bodyPr wrap="square">
            <a:noAutofit/>
          </a:bodyPr>
          <a:lstStyle>
            <a:lvl1pPr>
              <a:defRPr lang="en-US">
                <a:solidFill>
                  <a:schemeClr val="bg1"/>
                </a:solidFill>
              </a:defRPr>
            </a:lvl1pPr>
          </a:lstStyle>
          <a:p>
            <a:pPr marL="0" lvl="0" indent="0">
              <a:buNone/>
            </a:pPr>
            <a:endParaRPr lang="en-US" dirty="0"/>
          </a:p>
        </p:txBody>
      </p:sp>
    </p:spTree>
    <p:extLst>
      <p:ext uri="{BB962C8B-B14F-4D97-AF65-F5344CB8AC3E}">
        <p14:creationId xmlns:p14="http://schemas.microsoft.com/office/powerpoint/2010/main" val="3930288776"/>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repeatCount="indefinite" fill="hold" grpId="0" nodeType="withEffect" nodePh="1">
                                  <p:stCondLst>
                                    <p:cond delay="0"/>
                                  </p:stCondLst>
                                  <p:endCondLst>
                                    <p:cond evt="begin" delay="0">
                                      <p:tn val="8"/>
                                    </p:cond>
                                  </p:endCondLst>
                                  <p:childTnLst>
                                    <p:animScale>
                                      <p:cBhvr>
                                        <p:cTn id="9" dur="65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1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8763BA80-D26A-B978-4ED9-870D1F832C58}"/>
              </a:ext>
            </a:extLst>
          </p:cNvPr>
          <p:cNvSpPr>
            <a:spLocks noGrp="1"/>
          </p:cNvSpPr>
          <p:nvPr>
            <p:ph type="pic" sz="quarter" idx="10"/>
          </p:nvPr>
        </p:nvSpPr>
        <p:spPr>
          <a:xfrm>
            <a:off x="4624388" y="-1"/>
            <a:ext cx="2943225" cy="4049487"/>
          </a:xfrm>
          <a:prstGeom prst="round2SameRect">
            <a:avLst>
              <a:gd name="adj1" fmla="val 0"/>
              <a:gd name="adj2" fmla="val 50000"/>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2" name="Picture Placeholder 13">
            <a:extLst>
              <a:ext uri="{FF2B5EF4-FFF2-40B4-BE49-F238E27FC236}">
                <a16:creationId xmlns:a16="http://schemas.microsoft.com/office/drawing/2014/main" id="{F6AD3B8A-FC2C-7823-6CB3-D4D7615B4F54}"/>
              </a:ext>
            </a:extLst>
          </p:cNvPr>
          <p:cNvSpPr>
            <a:spLocks noGrp="1"/>
          </p:cNvSpPr>
          <p:nvPr>
            <p:ph type="pic" sz="quarter" idx="11"/>
          </p:nvPr>
        </p:nvSpPr>
        <p:spPr>
          <a:xfrm>
            <a:off x="7559204" y="0"/>
            <a:ext cx="2589684" cy="2790825"/>
          </a:xfrm>
          <a:prstGeom prst="roundRect">
            <a:avLst>
              <a:gd name="adj" fmla="val 50000"/>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3" name="Picture Placeholder 14">
            <a:extLst>
              <a:ext uri="{FF2B5EF4-FFF2-40B4-BE49-F238E27FC236}">
                <a16:creationId xmlns:a16="http://schemas.microsoft.com/office/drawing/2014/main" id="{28051897-0409-861A-516A-ED299B6CF561}"/>
              </a:ext>
            </a:extLst>
          </p:cNvPr>
          <p:cNvSpPr>
            <a:spLocks noGrp="1"/>
          </p:cNvSpPr>
          <p:nvPr>
            <p:ph type="pic" sz="quarter" idx="12"/>
          </p:nvPr>
        </p:nvSpPr>
        <p:spPr>
          <a:xfrm>
            <a:off x="10146323" y="0"/>
            <a:ext cx="2064212" cy="2209800"/>
          </a:xfrm>
          <a:prstGeom prst="roundRect">
            <a:avLst>
              <a:gd name="adj" fmla="val 50000"/>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4" name="Picture Placeholder 15">
            <a:extLst>
              <a:ext uri="{FF2B5EF4-FFF2-40B4-BE49-F238E27FC236}">
                <a16:creationId xmlns:a16="http://schemas.microsoft.com/office/drawing/2014/main" id="{48415435-86BA-EA36-5ED6-24D7E2DAE675}"/>
              </a:ext>
            </a:extLst>
          </p:cNvPr>
          <p:cNvSpPr>
            <a:spLocks noGrp="1"/>
          </p:cNvSpPr>
          <p:nvPr>
            <p:ph type="pic" sz="quarter" idx="13"/>
          </p:nvPr>
        </p:nvSpPr>
        <p:spPr>
          <a:xfrm>
            <a:off x="2034704" y="0"/>
            <a:ext cx="2589684" cy="2790825"/>
          </a:xfrm>
          <a:prstGeom prst="roundRect">
            <a:avLst>
              <a:gd name="adj" fmla="val 50000"/>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5" name="Picture Placeholder 16">
            <a:extLst>
              <a:ext uri="{FF2B5EF4-FFF2-40B4-BE49-F238E27FC236}">
                <a16:creationId xmlns:a16="http://schemas.microsoft.com/office/drawing/2014/main" id="{2DD6F6D2-DB7F-BB4E-B56B-91E7AB4C31F4}"/>
              </a:ext>
            </a:extLst>
          </p:cNvPr>
          <p:cNvSpPr>
            <a:spLocks noGrp="1"/>
          </p:cNvSpPr>
          <p:nvPr>
            <p:ph type="pic" sz="quarter" idx="14"/>
          </p:nvPr>
        </p:nvSpPr>
        <p:spPr>
          <a:xfrm>
            <a:off x="0" y="0"/>
            <a:ext cx="2050535" cy="2209800"/>
          </a:xfrm>
          <a:prstGeom prst="roundRect">
            <a:avLst>
              <a:gd name="adj" fmla="val 50000"/>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49" name="TextBox 48">
            <a:extLst>
              <a:ext uri="{FF2B5EF4-FFF2-40B4-BE49-F238E27FC236}">
                <a16:creationId xmlns:a16="http://schemas.microsoft.com/office/drawing/2014/main" id="{BD6472FD-BEA2-F194-53ED-0AAB7FACCC05}"/>
              </a:ext>
            </a:extLst>
          </p:cNvPr>
          <p:cNvSpPr txBox="1"/>
          <p:nvPr userDrawn="1"/>
        </p:nvSpPr>
        <p:spPr>
          <a:xfrm>
            <a:off x="10226621" y="6501544"/>
            <a:ext cx="1568160" cy="230832"/>
          </a:xfrm>
          <a:prstGeom prst="rect">
            <a:avLst/>
          </a:prstGeom>
          <a:noFill/>
        </p:spPr>
        <p:txBody>
          <a:bodyPr wrap="square" rtlCol="0">
            <a:spAutoFit/>
          </a:bodyPr>
          <a:lstStyle/>
          <a:p>
            <a:pPr algn="r"/>
            <a:r>
              <a:rPr lang="id-ID" sz="900" dirty="0">
                <a:solidFill>
                  <a:srgbClr val="32394E"/>
                </a:solidFill>
                <a:latin typeface="+mj-lt"/>
                <a:cs typeface="Poppins" panose="00000500000000000000" pitchFamily="50" charset="0"/>
              </a:rPr>
              <a:t>your</a:t>
            </a:r>
            <a:r>
              <a:rPr lang="id-ID" sz="900" dirty="0">
                <a:solidFill>
                  <a:schemeClr val="accent1"/>
                </a:solidFill>
                <a:latin typeface="+mj-lt"/>
                <a:cs typeface="Poppins" panose="00000500000000000000" pitchFamily="50" charset="0"/>
              </a:rPr>
              <a:t>w</a:t>
            </a:r>
            <a:r>
              <a:rPr lang="id-ID" sz="900" dirty="0">
                <a:solidFill>
                  <a:srgbClr val="32394E"/>
                </a:solidFill>
                <a:latin typeface="+mj-lt"/>
                <a:cs typeface="Poppins" panose="00000500000000000000" pitchFamily="50" charset="0"/>
              </a:rPr>
              <a:t>ebsite.com</a:t>
            </a:r>
          </a:p>
        </p:txBody>
      </p:sp>
      <p:sp>
        <p:nvSpPr>
          <p:cNvPr id="50" name="TextBox 49">
            <a:extLst>
              <a:ext uri="{FF2B5EF4-FFF2-40B4-BE49-F238E27FC236}">
                <a16:creationId xmlns:a16="http://schemas.microsoft.com/office/drawing/2014/main" id="{4AF75A9F-AE18-ACB0-8221-96B3E1234D86}"/>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vibrance</a:t>
            </a:r>
            <a:endParaRPr lang="id-ID" sz="1000" b="0" kern="1000" spc="-50" baseline="0" dirty="0">
              <a:solidFill>
                <a:srgbClr val="32394E"/>
              </a:solidFill>
              <a:latin typeface="+mj-lt"/>
              <a:cs typeface="Poppins" panose="00000500000000000000" pitchFamily="50" charset="0"/>
            </a:endParaRPr>
          </a:p>
        </p:txBody>
      </p:sp>
      <p:sp>
        <p:nvSpPr>
          <p:cNvPr id="51" name="TextBox 50">
            <a:extLst>
              <a:ext uri="{FF2B5EF4-FFF2-40B4-BE49-F238E27FC236}">
                <a16:creationId xmlns:a16="http://schemas.microsoft.com/office/drawing/2014/main" id="{2E8D12AA-331B-5E63-A734-86BBA319FC61}"/>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‹Nº›</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52" name="TextBox 51">
            <a:extLst>
              <a:ext uri="{FF2B5EF4-FFF2-40B4-BE49-F238E27FC236}">
                <a16:creationId xmlns:a16="http://schemas.microsoft.com/office/drawing/2014/main" id="{ED554E2C-F651-5342-F452-0EF608E9191B}"/>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418407365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50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750"/>
                                        <p:tgtEl>
                                          <p:spTgt spid="15"/>
                                        </p:tgtEl>
                                      </p:cBhvr>
                                    </p:animEffect>
                                  </p:childTnLst>
                                </p:cTn>
                              </p:par>
                              <p:par>
                                <p:cTn id="8" presetID="2" presetClass="entr" presetSubtype="1" decel="100000" fill="hold" grpId="1" nodeType="withEffect" nodePh="1">
                                  <p:stCondLst>
                                    <p:cond delay="500"/>
                                  </p:stCondLst>
                                  <p:endCondLst>
                                    <p:cond evt="begin" delay="0">
                                      <p:tn val="8"/>
                                    </p:cond>
                                  </p:end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250" fill="hold"/>
                                        <p:tgtEl>
                                          <p:spTgt spid="15"/>
                                        </p:tgtEl>
                                        <p:attrNameLst>
                                          <p:attrName>ppt_x</p:attrName>
                                        </p:attrNameLst>
                                      </p:cBhvr>
                                      <p:tavLst>
                                        <p:tav tm="0">
                                          <p:val>
                                            <p:strVal val="#ppt_x"/>
                                          </p:val>
                                        </p:tav>
                                        <p:tav tm="100000">
                                          <p:val>
                                            <p:strVal val="#ppt_x"/>
                                          </p:val>
                                        </p:tav>
                                      </p:tavLst>
                                    </p:anim>
                                    <p:anim calcmode="lin" valueType="num">
                                      <p:cBhvr additive="base">
                                        <p:cTn id="11" dur="1250" fill="hold"/>
                                        <p:tgtEl>
                                          <p:spTgt spid="15"/>
                                        </p:tgtEl>
                                        <p:attrNameLst>
                                          <p:attrName>ppt_y</p:attrName>
                                        </p:attrNameLst>
                                      </p:cBhvr>
                                      <p:tavLst>
                                        <p:tav tm="0">
                                          <p:val>
                                            <p:strVal val="0-#ppt_h/2"/>
                                          </p:val>
                                        </p:tav>
                                        <p:tav tm="100000">
                                          <p:val>
                                            <p:strVal val="#ppt_y"/>
                                          </p:val>
                                        </p:tav>
                                      </p:tavLst>
                                    </p:anim>
                                  </p:childTnLst>
                                </p:cTn>
                              </p:par>
                              <p:par>
                                <p:cTn id="12" presetID="22" presetClass="entr" presetSubtype="4" fill="hold" grpId="0" nodeType="withEffect" nodePh="1">
                                  <p:stCondLst>
                                    <p:cond delay="250"/>
                                  </p:stCondLst>
                                  <p:endCondLst>
                                    <p:cond evt="begin" delay="0">
                                      <p:tn val="12"/>
                                    </p:cond>
                                  </p:end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750"/>
                                        <p:tgtEl>
                                          <p:spTgt spid="14"/>
                                        </p:tgtEl>
                                      </p:cBhvr>
                                    </p:animEffect>
                                  </p:childTnLst>
                                </p:cTn>
                              </p:par>
                              <p:par>
                                <p:cTn id="15" presetID="2" presetClass="entr" presetSubtype="1" decel="100000" fill="hold" grpId="1" nodeType="withEffect" nodePh="1">
                                  <p:stCondLst>
                                    <p:cond delay="25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250" fill="hold"/>
                                        <p:tgtEl>
                                          <p:spTgt spid="14"/>
                                        </p:tgtEl>
                                        <p:attrNameLst>
                                          <p:attrName>ppt_x</p:attrName>
                                        </p:attrNameLst>
                                      </p:cBhvr>
                                      <p:tavLst>
                                        <p:tav tm="0">
                                          <p:val>
                                            <p:strVal val="#ppt_x"/>
                                          </p:val>
                                        </p:tav>
                                        <p:tav tm="100000">
                                          <p:val>
                                            <p:strVal val="#ppt_x"/>
                                          </p:val>
                                        </p:tav>
                                      </p:tavLst>
                                    </p:anim>
                                    <p:anim calcmode="lin" valueType="num">
                                      <p:cBhvr additive="base">
                                        <p:cTn id="18" dur="1250" fill="hold"/>
                                        <p:tgtEl>
                                          <p:spTgt spid="14"/>
                                        </p:tgtEl>
                                        <p:attrNameLst>
                                          <p:attrName>ppt_y</p:attrName>
                                        </p:attrNameLst>
                                      </p:cBhvr>
                                      <p:tavLst>
                                        <p:tav tm="0">
                                          <p:val>
                                            <p:strVal val="0-#ppt_h/2"/>
                                          </p:val>
                                        </p:tav>
                                        <p:tav tm="100000">
                                          <p:val>
                                            <p:strVal val="#ppt_y"/>
                                          </p:val>
                                        </p:tav>
                                      </p:tavLst>
                                    </p:anim>
                                  </p:childTnLst>
                                </p:cTn>
                              </p:par>
                              <p:par>
                                <p:cTn id="19" presetID="22" presetClass="entr" presetSubtype="4" fill="hold" grpId="0" nodeType="withEffect" nodePh="1">
                                  <p:stCondLst>
                                    <p:cond delay="0"/>
                                  </p:stCondLst>
                                  <p:endCondLst>
                                    <p:cond evt="begin" delay="0">
                                      <p:tn val="19"/>
                                    </p:cond>
                                  </p:end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750"/>
                                        <p:tgtEl>
                                          <p:spTgt spid="11"/>
                                        </p:tgtEl>
                                      </p:cBhvr>
                                    </p:animEffect>
                                  </p:childTnLst>
                                </p:cTn>
                              </p:par>
                              <p:par>
                                <p:cTn id="22" presetID="2" presetClass="entr" presetSubtype="1" decel="100000" fill="hold" grpId="1" nodeType="withEffect" nodePh="1">
                                  <p:stCondLst>
                                    <p:cond delay="0"/>
                                  </p:stCondLst>
                                  <p:endCondLst>
                                    <p:cond evt="begin" delay="0">
                                      <p:tn val="22"/>
                                    </p:cond>
                                  </p:end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1250" fill="hold"/>
                                        <p:tgtEl>
                                          <p:spTgt spid="11"/>
                                        </p:tgtEl>
                                        <p:attrNameLst>
                                          <p:attrName>ppt_x</p:attrName>
                                        </p:attrNameLst>
                                      </p:cBhvr>
                                      <p:tavLst>
                                        <p:tav tm="0">
                                          <p:val>
                                            <p:strVal val="#ppt_x"/>
                                          </p:val>
                                        </p:tav>
                                        <p:tav tm="100000">
                                          <p:val>
                                            <p:strVal val="#ppt_x"/>
                                          </p:val>
                                        </p:tav>
                                      </p:tavLst>
                                    </p:anim>
                                    <p:anim calcmode="lin" valueType="num">
                                      <p:cBhvr additive="base">
                                        <p:cTn id="25" dur="1250" fill="hold"/>
                                        <p:tgtEl>
                                          <p:spTgt spid="11"/>
                                        </p:tgtEl>
                                        <p:attrNameLst>
                                          <p:attrName>ppt_y</p:attrName>
                                        </p:attrNameLst>
                                      </p:cBhvr>
                                      <p:tavLst>
                                        <p:tav tm="0">
                                          <p:val>
                                            <p:strVal val="0-#ppt_h/2"/>
                                          </p:val>
                                        </p:tav>
                                        <p:tav tm="100000">
                                          <p:val>
                                            <p:strVal val="#ppt_y"/>
                                          </p:val>
                                        </p:tav>
                                      </p:tavLst>
                                    </p:anim>
                                  </p:childTnLst>
                                </p:cTn>
                              </p:par>
                              <p:par>
                                <p:cTn id="26" presetID="22" presetClass="entr" presetSubtype="4" fill="hold" grpId="0" nodeType="withEffect" nodePh="1">
                                  <p:stCondLst>
                                    <p:cond delay="250"/>
                                  </p:stCondLst>
                                  <p:endCondLst>
                                    <p:cond evt="begin" delay="0">
                                      <p:tn val="26"/>
                                    </p:cond>
                                  </p:end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750"/>
                                        <p:tgtEl>
                                          <p:spTgt spid="12"/>
                                        </p:tgtEl>
                                      </p:cBhvr>
                                    </p:animEffect>
                                  </p:childTnLst>
                                </p:cTn>
                              </p:par>
                              <p:par>
                                <p:cTn id="29" presetID="2" presetClass="entr" presetSubtype="1" decel="100000" fill="hold" grpId="1" nodeType="withEffect" nodePh="1">
                                  <p:stCondLst>
                                    <p:cond delay="250"/>
                                  </p:stCondLst>
                                  <p:endCondLst>
                                    <p:cond evt="begin" delay="0">
                                      <p:tn val="29"/>
                                    </p:cond>
                                  </p:end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250" fill="hold"/>
                                        <p:tgtEl>
                                          <p:spTgt spid="12"/>
                                        </p:tgtEl>
                                        <p:attrNameLst>
                                          <p:attrName>ppt_x</p:attrName>
                                        </p:attrNameLst>
                                      </p:cBhvr>
                                      <p:tavLst>
                                        <p:tav tm="0">
                                          <p:val>
                                            <p:strVal val="#ppt_x"/>
                                          </p:val>
                                        </p:tav>
                                        <p:tav tm="100000">
                                          <p:val>
                                            <p:strVal val="#ppt_x"/>
                                          </p:val>
                                        </p:tav>
                                      </p:tavLst>
                                    </p:anim>
                                    <p:anim calcmode="lin" valueType="num">
                                      <p:cBhvr additive="base">
                                        <p:cTn id="32" dur="1250" fill="hold"/>
                                        <p:tgtEl>
                                          <p:spTgt spid="12"/>
                                        </p:tgtEl>
                                        <p:attrNameLst>
                                          <p:attrName>ppt_y</p:attrName>
                                        </p:attrNameLst>
                                      </p:cBhvr>
                                      <p:tavLst>
                                        <p:tav tm="0">
                                          <p:val>
                                            <p:strVal val="0-#ppt_h/2"/>
                                          </p:val>
                                        </p:tav>
                                        <p:tav tm="100000">
                                          <p:val>
                                            <p:strVal val="#ppt_y"/>
                                          </p:val>
                                        </p:tav>
                                      </p:tavLst>
                                    </p:anim>
                                  </p:childTnLst>
                                </p:cTn>
                              </p:par>
                              <p:par>
                                <p:cTn id="33" presetID="22" presetClass="entr" presetSubtype="4" fill="hold" grpId="0" nodeType="withEffect" nodePh="1">
                                  <p:stCondLst>
                                    <p:cond delay="500"/>
                                  </p:stCondLst>
                                  <p:endCondLst>
                                    <p:cond evt="begin" delay="0">
                                      <p:tn val="33"/>
                                    </p:cond>
                                  </p:end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750"/>
                                        <p:tgtEl>
                                          <p:spTgt spid="13"/>
                                        </p:tgtEl>
                                      </p:cBhvr>
                                    </p:animEffect>
                                  </p:childTnLst>
                                </p:cTn>
                              </p:par>
                              <p:par>
                                <p:cTn id="36" presetID="2" presetClass="entr" presetSubtype="1" decel="100000" fill="hold" grpId="1" nodeType="withEffect" nodePh="1">
                                  <p:stCondLst>
                                    <p:cond delay="500"/>
                                  </p:stCondLst>
                                  <p:endCondLst>
                                    <p:cond evt="begin" delay="0">
                                      <p:tn val="36"/>
                                    </p:cond>
                                  </p:end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1250" fill="hold"/>
                                        <p:tgtEl>
                                          <p:spTgt spid="13"/>
                                        </p:tgtEl>
                                        <p:attrNameLst>
                                          <p:attrName>ppt_x</p:attrName>
                                        </p:attrNameLst>
                                      </p:cBhvr>
                                      <p:tavLst>
                                        <p:tav tm="0">
                                          <p:val>
                                            <p:strVal val="#ppt_x"/>
                                          </p:val>
                                        </p:tav>
                                        <p:tav tm="100000">
                                          <p:val>
                                            <p:strVal val="#ppt_x"/>
                                          </p:val>
                                        </p:tav>
                                      </p:tavLst>
                                    </p:anim>
                                    <p:anim calcmode="lin" valueType="num">
                                      <p:cBhvr additive="base">
                                        <p:cTn id="39" dur="1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A2D85EC-5D9D-59A3-C6A4-D12A220CA608}"/>
              </a:ext>
            </a:extLst>
          </p:cNvPr>
          <p:cNvSpPr>
            <a:spLocks noGrp="1"/>
          </p:cNvSpPr>
          <p:nvPr>
            <p:ph type="pic" sz="quarter" idx="10"/>
          </p:nvPr>
        </p:nvSpPr>
        <p:spPr>
          <a:xfrm>
            <a:off x="4296229" y="885371"/>
            <a:ext cx="3599540" cy="5972629"/>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21" name="TextBox 20">
            <a:extLst>
              <a:ext uri="{FF2B5EF4-FFF2-40B4-BE49-F238E27FC236}">
                <a16:creationId xmlns:a16="http://schemas.microsoft.com/office/drawing/2014/main" id="{12C4D52E-2D91-7798-0E3F-88E5D11CCA00}"/>
              </a:ext>
            </a:extLst>
          </p:cNvPr>
          <p:cNvSpPr txBox="1"/>
          <p:nvPr userDrawn="1"/>
        </p:nvSpPr>
        <p:spPr>
          <a:xfrm>
            <a:off x="10226621" y="6501544"/>
            <a:ext cx="1568160" cy="230832"/>
          </a:xfrm>
          <a:prstGeom prst="rect">
            <a:avLst/>
          </a:prstGeom>
          <a:noFill/>
        </p:spPr>
        <p:txBody>
          <a:bodyPr wrap="square" rtlCol="0">
            <a:spAutoFit/>
          </a:bodyPr>
          <a:lstStyle/>
          <a:p>
            <a:pPr algn="r"/>
            <a:r>
              <a:rPr lang="id-ID" sz="900" dirty="0">
                <a:solidFill>
                  <a:srgbClr val="32394E"/>
                </a:solidFill>
                <a:latin typeface="+mj-lt"/>
                <a:cs typeface="Poppins" panose="00000500000000000000" pitchFamily="50" charset="0"/>
              </a:rPr>
              <a:t>your</a:t>
            </a:r>
            <a:r>
              <a:rPr lang="id-ID" sz="900" dirty="0">
                <a:solidFill>
                  <a:schemeClr val="accent1"/>
                </a:solidFill>
                <a:latin typeface="+mj-lt"/>
                <a:cs typeface="Poppins" panose="00000500000000000000" pitchFamily="50" charset="0"/>
              </a:rPr>
              <a:t>w</a:t>
            </a:r>
            <a:r>
              <a:rPr lang="id-ID" sz="900" dirty="0">
                <a:solidFill>
                  <a:srgbClr val="32394E"/>
                </a:solidFill>
                <a:latin typeface="+mj-lt"/>
                <a:cs typeface="Poppins" panose="00000500000000000000" pitchFamily="50" charset="0"/>
              </a:rPr>
              <a:t>ebsite.com</a:t>
            </a:r>
          </a:p>
        </p:txBody>
      </p:sp>
      <p:sp>
        <p:nvSpPr>
          <p:cNvPr id="22" name="TextBox 21">
            <a:extLst>
              <a:ext uri="{FF2B5EF4-FFF2-40B4-BE49-F238E27FC236}">
                <a16:creationId xmlns:a16="http://schemas.microsoft.com/office/drawing/2014/main" id="{C1E0E5BE-235A-FEAC-9477-254F6E1DEE65}"/>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vibrance</a:t>
            </a:r>
            <a:endParaRPr lang="id-ID" sz="1000" b="0" kern="1000" spc="-50" baseline="0" dirty="0">
              <a:solidFill>
                <a:srgbClr val="32394E"/>
              </a:solidFill>
              <a:latin typeface="+mj-lt"/>
              <a:cs typeface="Poppins" panose="00000500000000000000" pitchFamily="50" charset="0"/>
            </a:endParaRPr>
          </a:p>
        </p:txBody>
      </p:sp>
      <p:sp>
        <p:nvSpPr>
          <p:cNvPr id="23" name="TextBox 22">
            <a:extLst>
              <a:ext uri="{FF2B5EF4-FFF2-40B4-BE49-F238E27FC236}">
                <a16:creationId xmlns:a16="http://schemas.microsoft.com/office/drawing/2014/main" id="{1506B20F-A6D0-C037-1162-18A43237C6C4}"/>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‹Nº›</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24" name="TextBox 23">
            <a:extLst>
              <a:ext uri="{FF2B5EF4-FFF2-40B4-BE49-F238E27FC236}">
                <a16:creationId xmlns:a16="http://schemas.microsoft.com/office/drawing/2014/main" id="{C938DD87-7494-C91F-1847-BBE6114C51C8}"/>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146501164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250" fill="hold"/>
                                        <p:tgtEl>
                                          <p:spTgt spid="13"/>
                                        </p:tgtEl>
                                        <p:attrNameLst>
                                          <p:attrName>ppt_x</p:attrName>
                                        </p:attrNameLst>
                                      </p:cBhvr>
                                      <p:tavLst>
                                        <p:tav tm="0">
                                          <p:val>
                                            <p:strVal val="#ppt_x"/>
                                          </p:val>
                                        </p:tav>
                                        <p:tav tm="100000">
                                          <p:val>
                                            <p:strVal val="#ppt_x"/>
                                          </p:val>
                                        </p:tav>
                                      </p:tavLst>
                                    </p:anim>
                                    <p:anim calcmode="lin" valueType="num">
                                      <p:cBhvr additive="base">
                                        <p:cTn id="11"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F13FDE0A-0230-CF3E-1C80-5F8326015EC3}"/>
              </a:ext>
            </a:extLst>
          </p:cNvPr>
          <p:cNvSpPr>
            <a:spLocks noGrp="1"/>
          </p:cNvSpPr>
          <p:nvPr>
            <p:ph type="pic" sz="quarter" idx="15" hasCustomPrompt="1"/>
          </p:nvPr>
        </p:nvSpPr>
        <p:spPr>
          <a:xfrm>
            <a:off x="3285007" y="548391"/>
            <a:ext cx="5621987" cy="6309609"/>
          </a:xfrm>
          <a:custGeom>
            <a:avLst/>
            <a:gdLst>
              <a:gd name="connsiteX0" fmla="*/ 0 w 4566300"/>
              <a:gd name="connsiteY0" fmla="*/ 0 h 5761219"/>
              <a:gd name="connsiteX1" fmla="*/ 4566300 w 4566300"/>
              <a:gd name="connsiteY1" fmla="*/ 0 h 5761219"/>
              <a:gd name="connsiteX2" fmla="*/ 4566300 w 4566300"/>
              <a:gd name="connsiteY2" fmla="*/ 5761219 h 5761219"/>
              <a:gd name="connsiteX3" fmla="*/ 0 w 4566300"/>
              <a:gd name="connsiteY3" fmla="*/ 5761219 h 5761219"/>
            </a:gdLst>
            <a:ahLst/>
            <a:cxnLst>
              <a:cxn ang="0">
                <a:pos x="connsiteX0" y="connsiteY0"/>
              </a:cxn>
              <a:cxn ang="0">
                <a:pos x="connsiteX1" y="connsiteY1"/>
              </a:cxn>
              <a:cxn ang="0">
                <a:pos x="connsiteX2" y="connsiteY2"/>
              </a:cxn>
              <a:cxn ang="0">
                <a:pos x="connsiteX3" y="connsiteY3"/>
              </a:cxn>
            </a:cxnLst>
            <a:rect l="l" t="t" r="r" b="b"/>
            <a:pathLst>
              <a:path w="4566300" h="5761219">
                <a:moveTo>
                  <a:pt x="0" y="0"/>
                </a:moveTo>
                <a:lnTo>
                  <a:pt x="4566300" y="0"/>
                </a:lnTo>
                <a:lnTo>
                  <a:pt x="4566300" y="5761219"/>
                </a:lnTo>
                <a:lnTo>
                  <a:pt x="0" y="5761219"/>
                </a:lnTo>
                <a:close/>
              </a:path>
            </a:pathLst>
          </a:custGeom>
          <a:noFill/>
          <a:effectLst>
            <a:outerShdw blurRad="1143000" dist="1219200" dir="2700000" sx="90000" sy="90000" algn="tl" rotWithShape="0">
              <a:prstClr val="black">
                <a:alpha val="15000"/>
              </a:prstClr>
            </a:outerShdw>
          </a:effectLst>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21" name="TextBox 20">
            <a:extLst>
              <a:ext uri="{FF2B5EF4-FFF2-40B4-BE49-F238E27FC236}">
                <a16:creationId xmlns:a16="http://schemas.microsoft.com/office/drawing/2014/main" id="{7DEA9D2F-F471-0701-A7D9-6F46A9EFE425}"/>
              </a:ext>
            </a:extLst>
          </p:cNvPr>
          <p:cNvSpPr txBox="1"/>
          <p:nvPr userDrawn="1"/>
        </p:nvSpPr>
        <p:spPr>
          <a:xfrm>
            <a:off x="10226621" y="6501544"/>
            <a:ext cx="1568160" cy="230832"/>
          </a:xfrm>
          <a:prstGeom prst="rect">
            <a:avLst/>
          </a:prstGeom>
          <a:noFill/>
        </p:spPr>
        <p:txBody>
          <a:bodyPr wrap="square" rtlCol="0">
            <a:spAutoFit/>
          </a:bodyPr>
          <a:lstStyle/>
          <a:p>
            <a:pPr algn="r"/>
            <a:r>
              <a:rPr lang="id-ID" sz="900" dirty="0">
                <a:solidFill>
                  <a:srgbClr val="32394E"/>
                </a:solidFill>
                <a:latin typeface="+mj-lt"/>
                <a:cs typeface="Poppins" panose="00000500000000000000" pitchFamily="50" charset="0"/>
              </a:rPr>
              <a:t>your</a:t>
            </a:r>
            <a:r>
              <a:rPr lang="id-ID" sz="900" dirty="0">
                <a:solidFill>
                  <a:schemeClr val="accent1"/>
                </a:solidFill>
                <a:latin typeface="+mj-lt"/>
                <a:cs typeface="Poppins" panose="00000500000000000000" pitchFamily="50" charset="0"/>
              </a:rPr>
              <a:t>w</a:t>
            </a:r>
            <a:r>
              <a:rPr lang="id-ID" sz="900" dirty="0">
                <a:solidFill>
                  <a:srgbClr val="32394E"/>
                </a:solidFill>
                <a:latin typeface="+mj-lt"/>
                <a:cs typeface="Poppins" panose="00000500000000000000" pitchFamily="50" charset="0"/>
              </a:rPr>
              <a:t>ebsite.com</a:t>
            </a:r>
          </a:p>
        </p:txBody>
      </p:sp>
      <p:sp>
        <p:nvSpPr>
          <p:cNvPr id="22" name="TextBox 21">
            <a:extLst>
              <a:ext uri="{FF2B5EF4-FFF2-40B4-BE49-F238E27FC236}">
                <a16:creationId xmlns:a16="http://schemas.microsoft.com/office/drawing/2014/main" id="{5221D2D1-2640-0607-A875-251096AA8749}"/>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vibrance</a:t>
            </a:r>
            <a:endParaRPr lang="id-ID" sz="1000" b="0" kern="1000" spc="-50" baseline="0" dirty="0">
              <a:solidFill>
                <a:srgbClr val="32394E"/>
              </a:solidFill>
              <a:latin typeface="+mj-lt"/>
              <a:cs typeface="Poppins" panose="00000500000000000000" pitchFamily="50" charset="0"/>
            </a:endParaRPr>
          </a:p>
        </p:txBody>
      </p:sp>
      <p:sp>
        <p:nvSpPr>
          <p:cNvPr id="23" name="TextBox 22">
            <a:extLst>
              <a:ext uri="{FF2B5EF4-FFF2-40B4-BE49-F238E27FC236}">
                <a16:creationId xmlns:a16="http://schemas.microsoft.com/office/drawing/2014/main" id="{B5B80067-65AF-188F-0B9B-26EE4ADF5354}"/>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‹Nº›</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24" name="TextBox 23">
            <a:extLst>
              <a:ext uri="{FF2B5EF4-FFF2-40B4-BE49-F238E27FC236}">
                <a16:creationId xmlns:a16="http://schemas.microsoft.com/office/drawing/2014/main" id="{0ABEB774-1113-738F-A5D2-FC553894A355}"/>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275825810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250" fill="hold"/>
                                        <p:tgtEl>
                                          <p:spTgt spid="11"/>
                                        </p:tgtEl>
                                        <p:attrNameLst>
                                          <p:attrName>ppt_x</p:attrName>
                                        </p:attrNameLst>
                                      </p:cBhvr>
                                      <p:tavLst>
                                        <p:tav tm="0">
                                          <p:val>
                                            <p:strVal val="#ppt_x"/>
                                          </p:val>
                                        </p:tav>
                                        <p:tav tm="100000">
                                          <p:val>
                                            <p:strVal val="#ppt_x"/>
                                          </p:val>
                                        </p:tav>
                                      </p:tavLst>
                                    </p:anim>
                                    <p:anim calcmode="lin" valueType="num">
                                      <p:cBhvr additive="base">
                                        <p:cTn id="11"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2C42C77-D1E7-18BC-3714-BC4EF859C705}"/>
              </a:ext>
            </a:extLst>
          </p:cNvPr>
          <p:cNvSpPr>
            <a:spLocks noGrp="1"/>
          </p:cNvSpPr>
          <p:nvPr>
            <p:ph type="pic" sz="quarter" idx="10"/>
          </p:nvPr>
        </p:nvSpPr>
        <p:spPr>
          <a:xfrm>
            <a:off x="8686145" y="3069864"/>
            <a:ext cx="3505854" cy="3312081"/>
          </a:xfrm>
          <a:custGeom>
            <a:avLst/>
            <a:gdLst>
              <a:gd name="connsiteX0" fmla="*/ 0 w 3505854"/>
              <a:gd name="connsiteY0" fmla="*/ 0 h 3312081"/>
              <a:gd name="connsiteX1" fmla="*/ 3505854 w 3505854"/>
              <a:gd name="connsiteY1" fmla="*/ 0 h 3312081"/>
              <a:gd name="connsiteX2" fmla="*/ 3505854 w 3505854"/>
              <a:gd name="connsiteY2" fmla="*/ 3312081 h 3312081"/>
              <a:gd name="connsiteX3" fmla="*/ 0 w 3505854"/>
              <a:gd name="connsiteY3" fmla="*/ 3312081 h 3312081"/>
            </a:gdLst>
            <a:ahLst/>
            <a:cxnLst>
              <a:cxn ang="0">
                <a:pos x="connsiteX0" y="connsiteY0"/>
              </a:cxn>
              <a:cxn ang="0">
                <a:pos x="connsiteX1" y="connsiteY1"/>
              </a:cxn>
              <a:cxn ang="0">
                <a:pos x="connsiteX2" y="connsiteY2"/>
              </a:cxn>
              <a:cxn ang="0">
                <a:pos x="connsiteX3" y="connsiteY3"/>
              </a:cxn>
            </a:cxnLst>
            <a:rect l="l" t="t" r="r" b="b"/>
            <a:pathLst>
              <a:path w="3505854" h="3312081">
                <a:moveTo>
                  <a:pt x="0" y="0"/>
                </a:moveTo>
                <a:lnTo>
                  <a:pt x="3505854" y="0"/>
                </a:lnTo>
                <a:lnTo>
                  <a:pt x="3505854" y="3312081"/>
                </a:lnTo>
                <a:lnTo>
                  <a:pt x="0" y="3312081"/>
                </a:ln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163346960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250" fill="hold"/>
                                        <p:tgtEl>
                                          <p:spTgt spid="5"/>
                                        </p:tgtEl>
                                        <p:attrNameLst>
                                          <p:attrName>ppt_x</p:attrName>
                                        </p:attrNameLst>
                                      </p:cBhvr>
                                      <p:tavLst>
                                        <p:tav tm="0">
                                          <p:val>
                                            <p:strVal val="#ppt_x"/>
                                          </p:val>
                                        </p:tav>
                                        <p:tav tm="100000">
                                          <p:val>
                                            <p:strVal val="#ppt_x"/>
                                          </p:val>
                                        </p:tav>
                                      </p:tavLst>
                                    </p:anim>
                                    <p:anim calcmode="lin" valueType="num">
                                      <p:cBhvr additive="base">
                                        <p:cTn id="11"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BB8266F-8F08-098C-DB38-D26CD1EF72CC}"/>
              </a:ext>
            </a:extLst>
          </p:cNvPr>
          <p:cNvSpPr>
            <a:spLocks noGrp="1"/>
          </p:cNvSpPr>
          <p:nvPr>
            <p:ph type="pic" sz="quarter" idx="11"/>
          </p:nvPr>
        </p:nvSpPr>
        <p:spPr>
          <a:xfrm>
            <a:off x="-2" y="-4"/>
            <a:ext cx="6360812" cy="6858003"/>
          </a:xfrm>
          <a:custGeom>
            <a:avLst/>
            <a:gdLst>
              <a:gd name="connsiteX0" fmla="*/ 3462339 w 6360812"/>
              <a:gd name="connsiteY0" fmla="*/ 0 h 6858003"/>
              <a:gd name="connsiteX1" fmla="*/ 3462339 w 6360812"/>
              <a:gd name="connsiteY1" fmla="*/ 3224984 h 6858003"/>
              <a:gd name="connsiteX2" fmla="*/ 3478550 w 6360812"/>
              <a:gd name="connsiteY2" fmla="*/ 3059057 h 6858003"/>
              <a:gd name="connsiteX3" fmla="*/ 3847369 w 6360812"/>
              <a:gd name="connsiteY3" fmla="*/ 1985880 h 6858003"/>
              <a:gd name="connsiteX4" fmla="*/ 6352508 w 6360812"/>
              <a:gd name="connsiteY4" fmla="*/ 558801 h 6858003"/>
              <a:gd name="connsiteX5" fmla="*/ 6352507 w 6360812"/>
              <a:gd name="connsiteY5" fmla="*/ 3429005 h 6858003"/>
              <a:gd name="connsiteX6" fmla="*/ 6360812 w 6360812"/>
              <a:gd name="connsiteY6" fmla="*/ 6299193 h 6858003"/>
              <a:gd name="connsiteX7" fmla="*/ 3851616 w 6360812"/>
              <a:gd name="connsiteY7" fmla="*/ 4879333 h 6858003"/>
              <a:gd name="connsiteX8" fmla="*/ 3479648 w 6360812"/>
              <a:gd name="connsiteY8" fmla="*/ 3807223 h 6858003"/>
              <a:gd name="connsiteX9" fmla="*/ 3462954 w 6360812"/>
              <a:gd name="connsiteY9" fmla="*/ 3641377 h 6858003"/>
              <a:gd name="connsiteX10" fmla="*/ 3472260 w 6360812"/>
              <a:gd name="connsiteY10" fmla="*/ 6857989 h 6858003"/>
              <a:gd name="connsiteX11" fmla="*/ 474547 w 6360812"/>
              <a:gd name="connsiteY11" fmla="*/ 5161697 h 6858003"/>
              <a:gd name="connsiteX12" fmla="*/ 469474 w 6360812"/>
              <a:gd name="connsiteY12" fmla="*/ 1704917 h 6858003"/>
              <a:gd name="connsiteX13" fmla="*/ 3462339 w 6360812"/>
              <a:gd name="connsiteY13" fmla="*/ 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60812" h="6858003">
                <a:moveTo>
                  <a:pt x="3462339" y="0"/>
                </a:moveTo>
                <a:lnTo>
                  <a:pt x="3462339" y="3224984"/>
                </a:lnTo>
                <a:lnTo>
                  <a:pt x="3478550" y="3059057"/>
                </a:lnTo>
                <a:cubicBezTo>
                  <a:pt x="3527389" y="2686556"/>
                  <a:pt x="3650318" y="2321390"/>
                  <a:pt x="3847369" y="1985880"/>
                </a:cubicBezTo>
                <a:cubicBezTo>
                  <a:pt x="4366278" y="1102360"/>
                  <a:pt x="5320458" y="558801"/>
                  <a:pt x="6352508" y="558801"/>
                </a:cubicBezTo>
                <a:cubicBezTo>
                  <a:pt x="6352508" y="1515536"/>
                  <a:pt x="6352507" y="2472270"/>
                  <a:pt x="6352507" y="3429005"/>
                </a:cubicBezTo>
                <a:cubicBezTo>
                  <a:pt x="6355275" y="4385734"/>
                  <a:pt x="6358044" y="5342464"/>
                  <a:pt x="6360812" y="6299193"/>
                </a:cubicBezTo>
                <a:cubicBezTo>
                  <a:pt x="5328810" y="6302122"/>
                  <a:pt x="4373094" y="5761318"/>
                  <a:pt x="3851616" y="4879333"/>
                </a:cubicBezTo>
                <a:cubicBezTo>
                  <a:pt x="3653581" y="4544393"/>
                  <a:pt x="3529580" y="4179582"/>
                  <a:pt x="3479648" y="3807223"/>
                </a:cubicBezTo>
                <a:lnTo>
                  <a:pt x="3462954" y="3641377"/>
                </a:lnTo>
                <a:lnTo>
                  <a:pt x="3472260" y="6857989"/>
                </a:lnTo>
                <a:cubicBezTo>
                  <a:pt x="2239337" y="6861488"/>
                  <a:pt x="1097553" y="6215395"/>
                  <a:pt x="474547" y="5161697"/>
                </a:cubicBezTo>
                <a:cubicBezTo>
                  <a:pt x="-156363" y="4094630"/>
                  <a:pt x="-158301" y="2773796"/>
                  <a:pt x="469474" y="1704917"/>
                </a:cubicBezTo>
                <a:cubicBezTo>
                  <a:pt x="1089410" y="649385"/>
                  <a:pt x="2229360" y="0"/>
                  <a:pt x="3462339"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109078648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2" presetClass="entr" presetSubtype="2" decel="100000" fill="hold" grpId="1"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1+#ppt_w/2"/>
                                          </p:val>
                                        </p:tav>
                                        <p:tav tm="100000">
                                          <p:val>
                                            <p:strVal val="#ppt_x"/>
                                          </p:val>
                                        </p:tav>
                                      </p:tavLst>
                                    </p:anim>
                                    <p:anim calcmode="lin" valueType="num">
                                      <p:cBhvr additive="base">
                                        <p:cTn id="11"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8641366-6909-4351-8627-883855B161CF}"/>
              </a:ext>
            </a:extLst>
          </p:cNvPr>
          <p:cNvSpPr>
            <a:spLocks noGrp="1"/>
          </p:cNvSpPr>
          <p:nvPr>
            <p:ph type="pic" sz="quarter" idx="10" hasCustomPrompt="1"/>
          </p:nvPr>
        </p:nvSpPr>
        <p:spPr>
          <a:xfrm>
            <a:off x="2366569" y="2512591"/>
            <a:ext cx="1147128" cy="1147128"/>
          </a:xfrm>
          <a:custGeom>
            <a:avLst/>
            <a:gdLst>
              <a:gd name="connsiteX0" fmla="*/ 573564 w 1147128"/>
              <a:gd name="connsiteY0" fmla="*/ 0 h 1147128"/>
              <a:gd name="connsiteX1" fmla="*/ 1147128 w 1147128"/>
              <a:gd name="connsiteY1" fmla="*/ 573564 h 1147128"/>
              <a:gd name="connsiteX2" fmla="*/ 573564 w 1147128"/>
              <a:gd name="connsiteY2" fmla="*/ 1147128 h 1147128"/>
              <a:gd name="connsiteX3" fmla="*/ 0 w 1147128"/>
              <a:gd name="connsiteY3" fmla="*/ 573564 h 1147128"/>
              <a:gd name="connsiteX4" fmla="*/ 573564 w 1147128"/>
              <a:gd name="connsiteY4" fmla="*/ 0 h 1147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128" h="1147128">
                <a:moveTo>
                  <a:pt x="573564" y="0"/>
                </a:moveTo>
                <a:cubicBezTo>
                  <a:pt x="890335" y="0"/>
                  <a:pt x="1147128" y="256793"/>
                  <a:pt x="1147128" y="573564"/>
                </a:cubicBezTo>
                <a:cubicBezTo>
                  <a:pt x="1147128" y="890335"/>
                  <a:pt x="890335" y="1147128"/>
                  <a:pt x="573564" y="1147128"/>
                </a:cubicBezTo>
                <a:cubicBezTo>
                  <a:pt x="256793" y="1147128"/>
                  <a:pt x="0" y="890335"/>
                  <a:pt x="0" y="573564"/>
                </a:cubicBezTo>
                <a:cubicBezTo>
                  <a:pt x="0" y="256793"/>
                  <a:pt x="256793" y="0"/>
                  <a:pt x="573564"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US" sz="1400" dirty="0">
                <a:solidFill>
                  <a:srgbClr val="32394E"/>
                </a:solidFill>
              </a:defRPr>
            </a:lvl1pPr>
          </a:lstStyle>
          <a:p>
            <a:pPr marL="0" lvl="0" indent="0">
              <a:buNone/>
            </a:pPr>
            <a:r>
              <a:rPr lang="en-US" dirty="0"/>
              <a:t>Drag &amp; drop picture here</a:t>
            </a:r>
          </a:p>
        </p:txBody>
      </p:sp>
      <p:sp>
        <p:nvSpPr>
          <p:cNvPr id="3" name="Picture Placeholder 8">
            <a:extLst>
              <a:ext uri="{FF2B5EF4-FFF2-40B4-BE49-F238E27FC236}">
                <a16:creationId xmlns:a16="http://schemas.microsoft.com/office/drawing/2014/main" id="{DD6777B4-52DA-46C1-BDCF-98DD74EDFB99}"/>
              </a:ext>
            </a:extLst>
          </p:cNvPr>
          <p:cNvSpPr>
            <a:spLocks noGrp="1"/>
          </p:cNvSpPr>
          <p:nvPr>
            <p:ph type="pic" sz="quarter" idx="11" hasCustomPrompt="1"/>
          </p:nvPr>
        </p:nvSpPr>
        <p:spPr>
          <a:xfrm>
            <a:off x="5522437" y="2512591"/>
            <a:ext cx="1147128" cy="1147128"/>
          </a:xfrm>
          <a:custGeom>
            <a:avLst/>
            <a:gdLst>
              <a:gd name="connsiteX0" fmla="*/ 573564 w 1147128"/>
              <a:gd name="connsiteY0" fmla="*/ 0 h 1147128"/>
              <a:gd name="connsiteX1" fmla="*/ 1147128 w 1147128"/>
              <a:gd name="connsiteY1" fmla="*/ 573564 h 1147128"/>
              <a:gd name="connsiteX2" fmla="*/ 573564 w 1147128"/>
              <a:gd name="connsiteY2" fmla="*/ 1147128 h 1147128"/>
              <a:gd name="connsiteX3" fmla="*/ 0 w 1147128"/>
              <a:gd name="connsiteY3" fmla="*/ 573564 h 1147128"/>
              <a:gd name="connsiteX4" fmla="*/ 573564 w 1147128"/>
              <a:gd name="connsiteY4" fmla="*/ 0 h 1147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128" h="1147128">
                <a:moveTo>
                  <a:pt x="573564" y="0"/>
                </a:moveTo>
                <a:cubicBezTo>
                  <a:pt x="890335" y="0"/>
                  <a:pt x="1147128" y="256793"/>
                  <a:pt x="1147128" y="573564"/>
                </a:cubicBezTo>
                <a:cubicBezTo>
                  <a:pt x="1147128" y="890335"/>
                  <a:pt x="890335" y="1147128"/>
                  <a:pt x="573564" y="1147128"/>
                </a:cubicBezTo>
                <a:cubicBezTo>
                  <a:pt x="256793" y="1147128"/>
                  <a:pt x="0" y="890335"/>
                  <a:pt x="0" y="573564"/>
                </a:cubicBezTo>
                <a:cubicBezTo>
                  <a:pt x="0" y="256793"/>
                  <a:pt x="256793" y="0"/>
                  <a:pt x="573564"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US" sz="1400" dirty="0">
                <a:solidFill>
                  <a:srgbClr val="32394E"/>
                </a:solidFill>
              </a:defRPr>
            </a:lvl1pPr>
          </a:lstStyle>
          <a:p>
            <a:pPr marL="0" lvl="0" indent="0">
              <a:buNone/>
            </a:pPr>
            <a:r>
              <a:rPr lang="en-US" dirty="0"/>
              <a:t>Drag &amp; drop picture here</a:t>
            </a:r>
          </a:p>
        </p:txBody>
      </p:sp>
      <p:sp>
        <p:nvSpPr>
          <p:cNvPr id="4" name="Picture Placeholder 9">
            <a:extLst>
              <a:ext uri="{FF2B5EF4-FFF2-40B4-BE49-F238E27FC236}">
                <a16:creationId xmlns:a16="http://schemas.microsoft.com/office/drawing/2014/main" id="{86D5127F-2121-447B-AC93-53878306BB08}"/>
              </a:ext>
            </a:extLst>
          </p:cNvPr>
          <p:cNvSpPr>
            <a:spLocks noGrp="1"/>
          </p:cNvSpPr>
          <p:nvPr>
            <p:ph type="pic" sz="quarter" idx="12" hasCustomPrompt="1"/>
          </p:nvPr>
        </p:nvSpPr>
        <p:spPr>
          <a:xfrm>
            <a:off x="8678305" y="2512591"/>
            <a:ext cx="1147128" cy="1147128"/>
          </a:xfrm>
          <a:custGeom>
            <a:avLst/>
            <a:gdLst>
              <a:gd name="connsiteX0" fmla="*/ 573564 w 1147128"/>
              <a:gd name="connsiteY0" fmla="*/ 0 h 1147128"/>
              <a:gd name="connsiteX1" fmla="*/ 1147128 w 1147128"/>
              <a:gd name="connsiteY1" fmla="*/ 573564 h 1147128"/>
              <a:gd name="connsiteX2" fmla="*/ 573564 w 1147128"/>
              <a:gd name="connsiteY2" fmla="*/ 1147128 h 1147128"/>
              <a:gd name="connsiteX3" fmla="*/ 0 w 1147128"/>
              <a:gd name="connsiteY3" fmla="*/ 573564 h 1147128"/>
              <a:gd name="connsiteX4" fmla="*/ 573564 w 1147128"/>
              <a:gd name="connsiteY4" fmla="*/ 0 h 1147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128" h="1147128">
                <a:moveTo>
                  <a:pt x="573564" y="0"/>
                </a:moveTo>
                <a:cubicBezTo>
                  <a:pt x="890335" y="0"/>
                  <a:pt x="1147128" y="256793"/>
                  <a:pt x="1147128" y="573564"/>
                </a:cubicBezTo>
                <a:cubicBezTo>
                  <a:pt x="1147128" y="890335"/>
                  <a:pt x="890335" y="1147128"/>
                  <a:pt x="573564" y="1147128"/>
                </a:cubicBezTo>
                <a:cubicBezTo>
                  <a:pt x="256793" y="1147128"/>
                  <a:pt x="0" y="890335"/>
                  <a:pt x="0" y="573564"/>
                </a:cubicBezTo>
                <a:cubicBezTo>
                  <a:pt x="0" y="256793"/>
                  <a:pt x="256793" y="0"/>
                  <a:pt x="573564"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US" sz="1400" dirty="0">
                <a:solidFill>
                  <a:srgbClr val="32394E"/>
                </a:solidFill>
              </a:defRPr>
            </a:lvl1pPr>
          </a:lstStyle>
          <a:p>
            <a:pPr marL="0" lvl="0" indent="0">
              <a:buNone/>
            </a:pPr>
            <a:r>
              <a:rPr lang="en-US" dirty="0"/>
              <a:t>Drag &amp; drop picture here</a:t>
            </a:r>
          </a:p>
        </p:txBody>
      </p:sp>
    </p:spTree>
    <p:extLst>
      <p:ext uri="{BB962C8B-B14F-4D97-AF65-F5344CB8AC3E}">
        <p14:creationId xmlns:p14="http://schemas.microsoft.com/office/powerpoint/2010/main" val="190396214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FC8349F-9FD4-B3D3-0F7A-D222AC9ED53D}"/>
              </a:ext>
            </a:extLst>
          </p:cNvPr>
          <p:cNvSpPr>
            <a:spLocks noGrp="1"/>
          </p:cNvSpPr>
          <p:nvPr>
            <p:ph type="pic" sz="quarter" idx="10"/>
          </p:nvPr>
        </p:nvSpPr>
        <p:spPr>
          <a:xfrm>
            <a:off x="4330046" y="1268413"/>
            <a:ext cx="3531910" cy="5589588"/>
          </a:xfrm>
          <a:custGeom>
            <a:avLst/>
            <a:gdLst>
              <a:gd name="connsiteX0" fmla="*/ 1765955 w 3531910"/>
              <a:gd name="connsiteY0" fmla="*/ 3531910 h 5589588"/>
              <a:gd name="connsiteX1" fmla="*/ 3531910 w 3531910"/>
              <a:gd name="connsiteY1" fmla="*/ 5297865 h 5589588"/>
              <a:gd name="connsiteX2" fmla="*/ 3531910 w 3531910"/>
              <a:gd name="connsiteY2" fmla="*/ 5589588 h 5589588"/>
              <a:gd name="connsiteX3" fmla="*/ 0 w 3531910"/>
              <a:gd name="connsiteY3" fmla="*/ 5589588 h 5589588"/>
              <a:gd name="connsiteX4" fmla="*/ 0 w 3531910"/>
              <a:gd name="connsiteY4" fmla="*/ 5297865 h 5589588"/>
              <a:gd name="connsiteX5" fmla="*/ 1765955 w 3531910"/>
              <a:gd name="connsiteY5" fmla="*/ 3531910 h 5589588"/>
              <a:gd name="connsiteX6" fmla="*/ 1765955 w 3531910"/>
              <a:gd name="connsiteY6" fmla="*/ 0 h 5589588"/>
              <a:gd name="connsiteX7" fmla="*/ 3531910 w 3531910"/>
              <a:gd name="connsiteY7" fmla="*/ 1765955 h 5589588"/>
              <a:gd name="connsiteX8" fmla="*/ 1765955 w 3531910"/>
              <a:gd name="connsiteY8" fmla="*/ 3531910 h 5589588"/>
              <a:gd name="connsiteX9" fmla="*/ 0 w 3531910"/>
              <a:gd name="connsiteY9" fmla="*/ 1765955 h 5589588"/>
              <a:gd name="connsiteX10" fmla="*/ 1765955 w 3531910"/>
              <a:gd name="connsiteY10" fmla="*/ 0 h 558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1910" h="5589588">
                <a:moveTo>
                  <a:pt x="1765955" y="3531910"/>
                </a:moveTo>
                <a:cubicBezTo>
                  <a:pt x="2741265" y="3531910"/>
                  <a:pt x="3531910" y="4322555"/>
                  <a:pt x="3531910" y="5297865"/>
                </a:cubicBezTo>
                <a:lnTo>
                  <a:pt x="3531910" y="5589588"/>
                </a:lnTo>
                <a:lnTo>
                  <a:pt x="0" y="5589588"/>
                </a:lnTo>
                <a:lnTo>
                  <a:pt x="0" y="5297865"/>
                </a:lnTo>
                <a:cubicBezTo>
                  <a:pt x="0" y="4322555"/>
                  <a:pt x="790645" y="3531910"/>
                  <a:pt x="1765955" y="3531910"/>
                </a:cubicBezTo>
                <a:close/>
                <a:moveTo>
                  <a:pt x="1765955" y="0"/>
                </a:moveTo>
                <a:cubicBezTo>
                  <a:pt x="2741265" y="0"/>
                  <a:pt x="3531910" y="790645"/>
                  <a:pt x="3531910" y="1765955"/>
                </a:cubicBezTo>
                <a:cubicBezTo>
                  <a:pt x="3531910" y="2741265"/>
                  <a:pt x="2741265" y="3531910"/>
                  <a:pt x="1765955" y="3531910"/>
                </a:cubicBezTo>
                <a:cubicBezTo>
                  <a:pt x="790645" y="3531910"/>
                  <a:pt x="0" y="2741265"/>
                  <a:pt x="0" y="1765955"/>
                </a:cubicBezTo>
                <a:cubicBezTo>
                  <a:pt x="0" y="790645"/>
                  <a:pt x="790645" y="0"/>
                  <a:pt x="1765955" y="0"/>
                </a:cubicBezTo>
                <a:close/>
              </a:path>
            </a:pathLst>
          </a:custGeom>
          <a:solidFill>
            <a:schemeClr val="tx1">
              <a:lumMod val="50000"/>
              <a:lumOff val="50000"/>
              <a:alpha val="14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dirty="0"/>
          </a:p>
        </p:txBody>
      </p:sp>
    </p:spTree>
    <p:extLst>
      <p:ext uri="{BB962C8B-B14F-4D97-AF65-F5344CB8AC3E}">
        <p14:creationId xmlns:p14="http://schemas.microsoft.com/office/powerpoint/2010/main" val="24132075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par>
                                <p:cTn id="8" presetID="2" presetClass="entr" presetSubtype="4" decel="100000" fill="hold" grpId="1" nodeType="withEffect">
                                  <p:stCondLst>
                                    <p:cond delay="2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4_Title Slid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99454940-5B6D-5016-9788-E2B5564E9367}"/>
              </a:ext>
            </a:extLst>
          </p:cNvPr>
          <p:cNvSpPr>
            <a:spLocks noGrp="1"/>
          </p:cNvSpPr>
          <p:nvPr>
            <p:ph type="pic" sz="quarter" idx="10"/>
          </p:nvPr>
        </p:nvSpPr>
        <p:spPr>
          <a:xfrm>
            <a:off x="4914900" y="793750"/>
            <a:ext cx="2406650" cy="5194300"/>
          </a:xfrm>
          <a:custGeom>
            <a:avLst/>
            <a:gdLst>
              <a:gd name="connsiteX0" fmla="*/ 0 w 1790700"/>
              <a:gd name="connsiteY0" fmla="*/ 0 h 4629150"/>
              <a:gd name="connsiteX1" fmla="*/ 1790700 w 1790700"/>
              <a:gd name="connsiteY1" fmla="*/ 0 h 4629150"/>
              <a:gd name="connsiteX2" fmla="*/ 1790700 w 1790700"/>
              <a:gd name="connsiteY2" fmla="*/ 4629150 h 4629150"/>
              <a:gd name="connsiteX3" fmla="*/ 0 w 1790700"/>
              <a:gd name="connsiteY3" fmla="*/ 4629150 h 4629150"/>
              <a:gd name="connsiteX0" fmla="*/ 361950 w 2152650"/>
              <a:gd name="connsiteY0" fmla="*/ 0 h 4629150"/>
              <a:gd name="connsiteX1" fmla="*/ 2152650 w 2152650"/>
              <a:gd name="connsiteY1" fmla="*/ 0 h 4629150"/>
              <a:gd name="connsiteX2" fmla="*/ 2152650 w 2152650"/>
              <a:gd name="connsiteY2" fmla="*/ 4629150 h 4629150"/>
              <a:gd name="connsiteX3" fmla="*/ 0 w 2152650"/>
              <a:gd name="connsiteY3" fmla="*/ 4597400 h 4629150"/>
              <a:gd name="connsiteX4" fmla="*/ 361950 w 2152650"/>
              <a:gd name="connsiteY4" fmla="*/ 0 h 4629150"/>
              <a:gd name="connsiteX0" fmla="*/ 228600 w 2019300"/>
              <a:gd name="connsiteY0" fmla="*/ 0 h 4629150"/>
              <a:gd name="connsiteX1" fmla="*/ 2019300 w 2019300"/>
              <a:gd name="connsiteY1" fmla="*/ 0 h 4629150"/>
              <a:gd name="connsiteX2" fmla="*/ 2019300 w 2019300"/>
              <a:gd name="connsiteY2" fmla="*/ 4629150 h 4629150"/>
              <a:gd name="connsiteX3" fmla="*/ 0 w 2019300"/>
              <a:gd name="connsiteY3" fmla="*/ 4591050 h 4629150"/>
              <a:gd name="connsiteX4" fmla="*/ 228600 w 2019300"/>
              <a:gd name="connsiteY4" fmla="*/ 0 h 4629150"/>
              <a:gd name="connsiteX0" fmla="*/ 254000 w 2044700"/>
              <a:gd name="connsiteY0" fmla="*/ 0 h 4629150"/>
              <a:gd name="connsiteX1" fmla="*/ 2044700 w 2044700"/>
              <a:gd name="connsiteY1" fmla="*/ 0 h 4629150"/>
              <a:gd name="connsiteX2" fmla="*/ 2044700 w 2044700"/>
              <a:gd name="connsiteY2" fmla="*/ 4629150 h 4629150"/>
              <a:gd name="connsiteX3" fmla="*/ 0 w 2044700"/>
              <a:gd name="connsiteY3" fmla="*/ 4546600 h 4629150"/>
              <a:gd name="connsiteX4" fmla="*/ 254000 w 2044700"/>
              <a:gd name="connsiteY4" fmla="*/ 0 h 4629150"/>
              <a:gd name="connsiteX0" fmla="*/ 254000 w 2044700"/>
              <a:gd name="connsiteY0" fmla="*/ 0 h 4832350"/>
              <a:gd name="connsiteX1" fmla="*/ 2044700 w 2044700"/>
              <a:gd name="connsiteY1" fmla="*/ 0 h 4832350"/>
              <a:gd name="connsiteX2" fmla="*/ 1911350 w 2044700"/>
              <a:gd name="connsiteY2" fmla="*/ 4832350 h 4832350"/>
              <a:gd name="connsiteX3" fmla="*/ 0 w 2044700"/>
              <a:gd name="connsiteY3" fmla="*/ 4546600 h 4832350"/>
              <a:gd name="connsiteX4" fmla="*/ 254000 w 2044700"/>
              <a:gd name="connsiteY4" fmla="*/ 0 h 4832350"/>
              <a:gd name="connsiteX0" fmla="*/ 254000 w 2044700"/>
              <a:gd name="connsiteY0" fmla="*/ 0 h 4806950"/>
              <a:gd name="connsiteX1" fmla="*/ 2044700 w 2044700"/>
              <a:gd name="connsiteY1" fmla="*/ 0 h 4806950"/>
              <a:gd name="connsiteX2" fmla="*/ 1911350 w 2044700"/>
              <a:gd name="connsiteY2" fmla="*/ 4806950 h 4806950"/>
              <a:gd name="connsiteX3" fmla="*/ 0 w 2044700"/>
              <a:gd name="connsiteY3" fmla="*/ 4546600 h 4806950"/>
              <a:gd name="connsiteX4" fmla="*/ 254000 w 2044700"/>
              <a:gd name="connsiteY4" fmla="*/ 0 h 4806950"/>
              <a:gd name="connsiteX0" fmla="*/ 254000 w 2044700"/>
              <a:gd name="connsiteY0" fmla="*/ 0 h 4654550"/>
              <a:gd name="connsiteX1" fmla="*/ 2044700 w 2044700"/>
              <a:gd name="connsiteY1" fmla="*/ 0 h 4654550"/>
              <a:gd name="connsiteX2" fmla="*/ 1765300 w 2044700"/>
              <a:gd name="connsiteY2" fmla="*/ 4654550 h 4654550"/>
              <a:gd name="connsiteX3" fmla="*/ 0 w 2044700"/>
              <a:gd name="connsiteY3" fmla="*/ 4546600 h 4654550"/>
              <a:gd name="connsiteX4" fmla="*/ 254000 w 2044700"/>
              <a:gd name="connsiteY4" fmla="*/ 0 h 4654550"/>
              <a:gd name="connsiteX0" fmla="*/ 254000 w 2044700"/>
              <a:gd name="connsiteY0" fmla="*/ 0 h 4851400"/>
              <a:gd name="connsiteX1" fmla="*/ 2044700 w 2044700"/>
              <a:gd name="connsiteY1" fmla="*/ 0 h 4851400"/>
              <a:gd name="connsiteX2" fmla="*/ 1841500 w 2044700"/>
              <a:gd name="connsiteY2" fmla="*/ 4851400 h 4851400"/>
              <a:gd name="connsiteX3" fmla="*/ 0 w 2044700"/>
              <a:gd name="connsiteY3" fmla="*/ 4546600 h 4851400"/>
              <a:gd name="connsiteX4" fmla="*/ 254000 w 2044700"/>
              <a:gd name="connsiteY4" fmla="*/ 0 h 4851400"/>
              <a:gd name="connsiteX0" fmla="*/ 254000 w 2044700"/>
              <a:gd name="connsiteY0" fmla="*/ 0 h 4800600"/>
              <a:gd name="connsiteX1" fmla="*/ 2044700 w 2044700"/>
              <a:gd name="connsiteY1" fmla="*/ 0 h 4800600"/>
              <a:gd name="connsiteX2" fmla="*/ 1841500 w 2044700"/>
              <a:gd name="connsiteY2" fmla="*/ 4800600 h 4800600"/>
              <a:gd name="connsiteX3" fmla="*/ 0 w 2044700"/>
              <a:gd name="connsiteY3" fmla="*/ 4546600 h 4800600"/>
              <a:gd name="connsiteX4" fmla="*/ 254000 w 2044700"/>
              <a:gd name="connsiteY4" fmla="*/ 0 h 4800600"/>
              <a:gd name="connsiteX0" fmla="*/ 254000 w 2184400"/>
              <a:gd name="connsiteY0" fmla="*/ 203200 h 5003800"/>
              <a:gd name="connsiteX1" fmla="*/ 2184400 w 2184400"/>
              <a:gd name="connsiteY1" fmla="*/ 0 h 5003800"/>
              <a:gd name="connsiteX2" fmla="*/ 1841500 w 2184400"/>
              <a:gd name="connsiteY2" fmla="*/ 5003800 h 5003800"/>
              <a:gd name="connsiteX3" fmla="*/ 0 w 2184400"/>
              <a:gd name="connsiteY3" fmla="*/ 4749800 h 5003800"/>
              <a:gd name="connsiteX4" fmla="*/ 254000 w 2184400"/>
              <a:gd name="connsiteY4" fmla="*/ 203200 h 5003800"/>
              <a:gd name="connsiteX0" fmla="*/ 254000 w 2159000"/>
              <a:gd name="connsiteY0" fmla="*/ 133350 h 4933950"/>
              <a:gd name="connsiteX1" fmla="*/ 2159000 w 2159000"/>
              <a:gd name="connsiteY1" fmla="*/ 0 h 4933950"/>
              <a:gd name="connsiteX2" fmla="*/ 1841500 w 2159000"/>
              <a:gd name="connsiteY2" fmla="*/ 4933950 h 4933950"/>
              <a:gd name="connsiteX3" fmla="*/ 0 w 2159000"/>
              <a:gd name="connsiteY3" fmla="*/ 4679950 h 4933950"/>
              <a:gd name="connsiteX4" fmla="*/ 254000 w 2159000"/>
              <a:gd name="connsiteY4" fmla="*/ 133350 h 4933950"/>
              <a:gd name="connsiteX0" fmla="*/ 254000 w 2159000"/>
              <a:gd name="connsiteY0" fmla="*/ 146050 h 4946650"/>
              <a:gd name="connsiteX1" fmla="*/ 2159000 w 2159000"/>
              <a:gd name="connsiteY1" fmla="*/ 0 h 4946650"/>
              <a:gd name="connsiteX2" fmla="*/ 1841500 w 2159000"/>
              <a:gd name="connsiteY2" fmla="*/ 4946650 h 4946650"/>
              <a:gd name="connsiteX3" fmla="*/ 0 w 2159000"/>
              <a:gd name="connsiteY3" fmla="*/ 4692650 h 4946650"/>
              <a:gd name="connsiteX4" fmla="*/ 254000 w 2159000"/>
              <a:gd name="connsiteY4" fmla="*/ 146050 h 4946650"/>
              <a:gd name="connsiteX0" fmla="*/ 488950 w 2159000"/>
              <a:gd name="connsiteY0" fmla="*/ 425450 h 4946650"/>
              <a:gd name="connsiteX1" fmla="*/ 2159000 w 2159000"/>
              <a:gd name="connsiteY1" fmla="*/ 0 h 4946650"/>
              <a:gd name="connsiteX2" fmla="*/ 1841500 w 2159000"/>
              <a:gd name="connsiteY2" fmla="*/ 4946650 h 4946650"/>
              <a:gd name="connsiteX3" fmla="*/ 0 w 2159000"/>
              <a:gd name="connsiteY3" fmla="*/ 4692650 h 4946650"/>
              <a:gd name="connsiteX4" fmla="*/ 488950 w 2159000"/>
              <a:gd name="connsiteY4" fmla="*/ 425450 h 4946650"/>
              <a:gd name="connsiteX0" fmla="*/ 393700 w 2159000"/>
              <a:gd name="connsiteY0" fmla="*/ 184150 h 4946650"/>
              <a:gd name="connsiteX1" fmla="*/ 2159000 w 2159000"/>
              <a:gd name="connsiteY1" fmla="*/ 0 h 4946650"/>
              <a:gd name="connsiteX2" fmla="*/ 1841500 w 2159000"/>
              <a:gd name="connsiteY2" fmla="*/ 4946650 h 4946650"/>
              <a:gd name="connsiteX3" fmla="*/ 0 w 2159000"/>
              <a:gd name="connsiteY3" fmla="*/ 4692650 h 4946650"/>
              <a:gd name="connsiteX4" fmla="*/ 393700 w 2159000"/>
              <a:gd name="connsiteY4" fmla="*/ 184150 h 4946650"/>
              <a:gd name="connsiteX0" fmla="*/ 349250 w 2159000"/>
              <a:gd name="connsiteY0" fmla="*/ 177800 h 4946650"/>
              <a:gd name="connsiteX1" fmla="*/ 2159000 w 2159000"/>
              <a:gd name="connsiteY1" fmla="*/ 0 h 4946650"/>
              <a:gd name="connsiteX2" fmla="*/ 1841500 w 2159000"/>
              <a:gd name="connsiteY2" fmla="*/ 4946650 h 4946650"/>
              <a:gd name="connsiteX3" fmla="*/ 0 w 2159000"/>
              <a:gd name="connsiteY3" fmla="*/ 4692650 h 4946650"/>
              <a:gd name="connsiteX4" fmla="*/ 349250 w 2159000"/>
              <a:gd name="connsiteY4" fmla="*/ 177800 h 4946650"/>
              <a:gd name="connsiteX0" fmla="*/ 401802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401802 w 2211552"/>
              <a:gd name="connsiteY4" fmla="*/ 177800 h 4946650"/>
              <a:gd name="connsiteX0" fmla="*/ 401802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401802 w 2211552"/>
              <a:gd name="connsiteY4" fmla="*/ 177800 h 4946650"/>
              <a:gd name="connsiteX0" fmla="*/ 401802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401802 w 2211552"/>
              <a:gd name="connsiteY4" fmla="*/ 177800 h 4946650"/>
              <a:gd name="connsiteX0" fmla="*/ 401802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401802 w 2211552"/>
              <a:gd name="connsiteY4" fmla="*/ 177800 h 4946650"/>
              <a:gd name="connsiteX0" fmla="*/ 370271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370271 w 2211552"/>
              <a:gd name="connsiteY4" fmla="*/ 177800 h 4946650"/>
              <a:gd name="connsiteX0" fmla="*/ 370271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370271 w 2211552"/>
              <a:gd name="connsiteY4" fmla="*/ 177800 h 4946650"/>
              <a:gd name="connsiteX0" fmla="*/ 370271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370271 w 2211552"/>
              <a:gd name="connsiteY4" fmla="*/ 177800 h 4946650"/>
              <a:gd name="connsiteX0" fmla="*/ 370271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370271 w 2211552"/>
              <a:gd name="connsiteY4" fmla="*/ 177800 h 4946650"/>
              <a:gd name="connsiteX0" fmla="*/ 370271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370271 w 2211552"/>
              <a:gd name="connsiteY4" fmla="*/ 177800 h 4946650"/>
              <a:gd name="connsiteX0" fmla="*/ 370271 w 2211552"/>
              <a:gd name="connsiteY0" fmla="*/ 177800 h 4957161"/>
              <a:gd name="connsiteX1" fmla="*/ 2211552 w 2211552"/>
              <a:gd name="connsiteY1" fmla="*/ 0 h 4957161"/>
              <a:gd name="connsiteX2" fmla="*/ 1925583 w 2211552"/>
              <a:gd name="connsiteY2" fmla="*/ 4957161 h 4957161"/>
              <a:gd name="connsiteX3" fmla="*/ 0 w 2211552"/>
              <a:gd name="connsiteY3" fmla="*/ 4692650 h 4957161"/>
              <a:gd name="connsiteX4" fmla="*/ 370271 w 2211552"/>
              <a:gd name="connsiteY4" fmla="*/ 177800 h 4957161"/>
              <a:gd name="connsiteX0" fmla="*/ 370271 w 2211552"/>
              <a:gd name="connsiteY0" fmla="*/ 177800 h 4894099"/>
              <a:gd name="connsiteX1" fmla="*/ 2211552 w 2211552"/>
              <a:gd name="connsiteY1" fmla="*/ 0 h 4894099"/>
              <a:gd name="connsiteX2" fmla="*/ 1915072 w 2211552"/>
              <a:gd name="connsiteY2" fmla="*/ 4894099 h 4894099"/>
              <a:gd name="connsiteX3" fmla="*/ 0 w 2211552"/>
              <a:gd name="connsiteY3" fmla="*/ 4692650 h 4894099"/>
              <a:gd name="connsiteX4" fmla="*/ 370271 w 2211552"/>
              <a:gd name="connsiteY4" fmla="*/ 177800 h 4894099"/>
              <a:gd name="connsiteX0" fmla="*/ 370271 w 2211552"/>
              <a:gd name="connsiteY0" fmla="*/ 177800 h 4925630"/>
              <a:gd name="connsiteX1" fmla="*/ 2211552 w 2211552"/>
              <a:gd name="connsiteY1" fmla="*/ 0 h 4925630"/>
              <a:gd name="connsiteX2" fmla="*/ 1915072 w 2211552"/>
              <a:gd name="connsiteY2" fmla="*/ 4925630 h 4925630"/>
              <a:gd name="connsiteX3" fmla="*/ 0 w 2211552"/>
              <a:gd name="connsiteY3" fmla="*/ 4692650 h 4925630"/>
              <a:gd name="connsiteX4" fmla="*/ 370271 w 2211552"/>
              <a:gd name="connsiteY4" fmla="*/ 177800 h 4925630"/>
              <a:gd name="connsiteX0" fmla="*/ 370271 w 2306146"/>
              <a:gd name="connsiteY0" fmla="*/ 156779 h 4904609"/>
              <a:gd name="connsiteX1" fmla="*/ 2306146 w 2306146"/>
              <a:gd name="connsiteY1" fmla="*/ 0 h 4904609"/>
              <a:gd name="connsiteX2" fmla="*/ 1915072 w 2306146"/>
              <a:gd name="connsiteY2" fmla="*/ 4904609 h 4904609"/>
              <a:gd name="connsiteX3" fmla="*/ 0 w 2306146"/>
              <a:gd name="connsiteY3" fmla="*/ 4671629 h 4904609"/>
              <a:gd name="connsiteX4" fmla="*/ 370271 w 2306146"/>
              <a:gd name="connsiteY4" fmla="*/ 156779 h 4904609"/>
              <a:gd name="connsiteX0" fmla="*/ 370271 w 1980325"/>
              <a:gd name="connsiteY0" fmla="*/ 188310 h 4936140"/>
              <a:gd name="connsiteX1" fmla="*/ 1980325 w 1980325"/>
              <a:gd name="connsiteY1" fmla="*/ 0 h 4936140"/>
              <a:gd name="connsiteX2" fmla="*/ 1915072 w 1980325"/>
              <a:gd name="connsiteY2" fmla="*/ 4936140 h 4936140"/>
              <a:gd name="connsiteX3" fmla="*/ 0 w 1980325"/>
              <a:gd name="connsiteY3" fmla="*/ 4703160 h 4936140"/>
              <a:gd name="connsiteX4" fmla="*/ 370271 w 1980325"/>
              <a:gd name="connsiteY4" fmla="*/ 188310 h 4936140"/>
              <a:gd name="connsiteX0" fmla="*/ 370271 w 2232573"/>
              <a:gd name="connsiteY0" fmla="*/ 135758 h 4883588"/>
              <a:gd name="connsiteX1" fmla="*/ 2232573 w 2232573"/>
              <a:gd name="connsiteY1" fmla="*/ 0 h 4883588"/>
              <a:gd name="connsiteX2" fmla="*/ 1915072 w 2232573"/>
              <a:gd name="connsiteY2" fmla="*/ 4883588 h 4883588"/>
              <a:gd name="connsiteX3" fmla="*/ 0 w 2232573"/>
              <a:gd name="connsiteY3" fmla="*/ 4650608 h 4883588"/>
              <a:gd name="connsiteX4" fmla="*/ 370271 w 2232573"/>
              <a:gd name="connsiteY4" fmla="*/ 135758 h 4883588"/>
              <a:gd name="connsiteX0" fmla="*/ 370271 w 2222062"/>
              <a:gd name="connsiteY0" fmla="*/ 167289 h 4915119"/>
              <a:gd name="connsiteX1" fmla="*/ 2222062 w 2222062"/>
              <a:gd name="connsiteY1" fmla="*/ 0 h 4915119"/>
              <a:gd name="connsiteX2" fmla="*/ 1915072 w 2222062"/>
              <a:gd name="connsiteY2" fmla="*/ 4915119 h 4915119"/>
              <a:gd name="connsiteX3" fmla="*/ 0 w 2222062"/>
              <a:gd name="connsiteY3" fmla="*/ 4682139 h 4915119"/>
              <a:gd name="connsiteX4" fmla="*/ 370271 w 2222062"/>
              <a:gd name="connsiteY4" fmla="*/ 167289 h 491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062" h="4915119">
                <a:moveTo>
                  <a:pt x="370271" y="167289"/>
                </a:moveTo>
                <a:lnTo>
                  <a:pt x="2222062" y="0"/>
                </a:lnTo>
                <a:lnTo>
                  <a:pt x="1915072" y="4915119"/>
                </a:lnTo>
                <a:lnTo>
                  <a:pt x="0" y="4682139"/>
                </a:lnTo>
                <a:cubicBezTo>
                  <a:pt x="115614" y="3118068"/>
                  <a:pt x="233637" y="1710339"/>
                  <a:pt x="370271" y="167289"/>
                </a:cubicBezTo>
                <a:close/>
              </a:path>
            </a:pathLst>
          </a:custGeom>
          <a:solidFill>
            <a:schemeClr val="tx1">
              <a:lumMod val="50000"/>
              <a:lumOff val="50000"/>
              <a:alpha val="25000"/>
            </a:schemeClr>
          </a:solidFill>
          <a:effectLst/>
          <a:scene3d>
            <a:camera prst="orthographicFront">
              <a:rot lat="0" lon="1799945" rev="0"/>
            </a:camera>
            <a:lightRig rig="threePt" dir="t"/>
          </a:scene3d>
        </p:spPr>
        <p:txBody>
          <a:bodyPr wrap="square" anchor="ctr">
            <a:noAutofit/>
          </a:bodyPr>
          <a:lstStyle>
            <a:lvl1pPr>
              <a:defRPr lang="en-ID" sz="1200">
                <a:solidFill>
                  <a:schemeClr val="bg1">
                    <a:lumMod val="75000"/>
                  </a:schemeClr>
                </a:solidFill>
              </a:defRPr>
            </a:lvl1pPr>
          </a:lstStyle>
          <a:p>
            <a:pPr marL="0" lvl="0" indent="0" algn="ctr">
              <a:buNone/>
            </a:pPr>
            <a:endParaRPr lang="en-ID"/>
          </a:p>
        </p:txBody>
      </p:sp>
    </p:spTree>
    <p:extLst>
      <p:ext uri="{BB962C8B-B14F-4D97-AF65-F5344CB8AC3E}">
        <p14:creationId xmlns:p14="http://schemas.microsoft.com/office/powerpoint/2010/main" val="415945735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par>
                                <p:cTn id="8" presetID="2" presetClass="entr" presetSubtype="4" decel="100000" fill="hold" grpId="1" nodeType="withEffect">
                                  <p:stCondLst>
                                    <p:cond delay="2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6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65CCD43-F0BB-0DEA-9DDE-2CAB028D8E51}"/>
              </a:ext>
            </a:extLst>
          </p:cNvPr>
          <p:cNvSpPr>
            <a:spLocks noGrp="1"/>
          </p:cNvSpPr>
          <p:nvPr>
            <p:ph type="pic" sz="quarter" idx="10"/>
          </p:nvPr>
        </p:nvSpPr>
        <p:spPr>
          <a:xfrm>
            <a:off x="3289301" y="1885759"/>
            <a:ext cx="2362900" cy="4033994"/>
          </a:xfrm>
          <a:custGeom>
            <a:avLst/>
            <a:gdLst>
              <a:gd name="connsiteX0" fmla="*/ 0 w 2912900"/>
              <a:gd name="connsiteY0" fmla="*/ 0 h 4033994"/>
              <a:gd name="connsiteX1" fmla="*/ 2673168 w 2912900"/>
              <a:gd name="connsiteY1" fmla="*/ 0 h 4033994"/>
              <a:gd name="connsiteX2" fmla="*/ 2912900 w 2912900"/>
              <a:gd name="connsiteY2" fmla="*/ 239732 h 4033994"/>
              <a:gd name="connsiteX3" fmla="*/ 2912900 w 2912900"/>
              <a:gd name="connsiteY3" fmla="*/ 3794262 h 4033994"/>
              <a:gd name="connsiteX4" fmla="*/ 2673168 w 2912900"/>
              <a:gd name="connsiteY4" fmla="*/ 4033994 h 4033994"/>
              <a:gd name="connsiteX5" fmla="*/ 0 w 2912900"/>
              <a:gd name="connsiteY5" fmla="*/ 4033994 h 403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2900" h="4033994">
                <a:moveTo>
                  <a:pt x="0" y="0"/>
                </a:moveTo>
                <a:lnTo>
                  <a:pt x="2673168" y="0"/>
                </a:lnTo>
                <a:cubicBezTo>
                  <a:pt x="2805568" y="0"/>
                  <a:pt x="2912900" y="107332"/>
                  <a:pt x="2912900" y="239732"/>
                </a:cubicBezTo>
                <a:lnTo>
                  <a:pt x="2912900" y="3794262"/>
                </a:lnTo>
                <a:cubicBezTo>
                  <a:pt x="2912900" y="3926662"/>
                  <a:pt x="2805568" y="4033994"/>
                  <a:pt x="2673168" y="4033994"/>
                </a:cubicBezTo>
                <a:lnTo>
                  <a:pt x="0" y="4033994"/>
                </a:lnTo>
                <a:close/>
              </a:path>
            </a:pathLst>
          </a:custGeom>
          <a:solidFill>
            <a:schemeClr val="tx1">
              <a:lumMod val="50000"/>
              <a:lumOff val="50000"/>
              <a:alpha val="14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a:p>
        </p:txBody>
      </p:sp>
    </p:spTree>
    <p:extLst>
      <p:ext uri="{BB962C8B-B14F-4D97-AF65-F5344CB8AC3E}">
        <p14:creationId xmlns:p14="http://schemas.microsoft.com/office/powerpoint/2010/main" val="280415324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1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8E5EB76-034C-C8BE-2565-273101B9C1CE}"/>
              </a:ext>
            </a:extLst>
          </p:cNvPr>
          <p:cNvSpPr txBox="1"/>
          <p:nvPr userDrawn="1"/>
        </p:nvSpPr>
        <p:spPr>
          <a:xfrm>
            <a:off x="10226621" y="6501544"/>
            <a:ext cx="1568160" cy="230832"/>
          </a:xfrm>
          <a:prstGeom prst="rect">
            <a:avLst/>
          </a:prstGeom>
          <a:noFill/>
        </p:spPr>
        <p:txBody>
          <a:bodyPr wrap="square" rtlCol="0">
            <a:spAutoFit/>
          </a:bodyPr>
          <a:lstStyle/>
          <a:p>
            <a:pPr algn="r"/>
            <a:r>
              <a:rPr lang="id-ID" sz="900" dirty="0">
                <a:solidFill>
                  <a:srgbClr val="32394E"/>
                </a:solidFill>
                <a:latin typeface="+mj-lt"/>
                <a:cs typeface="Poppins" panose="00000500000000000000" pitchFamily="50" charset="0"/>
              </a:rPr>
              <a:t>your</a:t>
            </a:r>
            <a:r>
              <a:rPr lang="id-ID" sz="900" dirty="0">
                <a:solidFill>
                  <a:schemeClr val="accent1"/>
                </a:solidFill>
                <a:latin typeface="+mj-lt"/>
                <a:cs typeface="Poppins" panose="00000500000000000000" pitchFamily="50" charset="0"/>
              </a:rPr>
              <a:t>w</a:t>
            </a:r>
            <a:r>
              <a:rPr lang="id-ID" sz="900" dirty="0">
                <a:solidFill>
                  <a:srgbClr val="32394E"/>
                </a:solidFill>
                <a:latin typeface="+mj-lt"/>
                <a:cs typeface="Poppins" panose="00000500000000000000" pitchFamily="50" charset="0"/>
              </a:rPr>
              <a:t>ebsite.com</a:t>
            </a:r>
          </a:p>
        </p:txBody>
      </p:sp>
      <p:sp>
        <p:nvSpPr>
          <p:cNvPr id="21" name="TextBox 20">
            <a:extLst>
              <a:ext uri="{FF2B5EF4-FFF2-40B4-BE49-F238E27FC236}">
                <a16:creationId xmlns:a16="http://schemas.microsoft.com/office/drawing/2014/main" id="{99A53E04-C7B0-427E-8F5D-659D769A175B}"/>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vibrance</a:t>
            </a:r>
            <a:endParaRPr lang="id-ID" sz="1000" b="0" kern="1000" spc="-50" baseline="0" dirty="0">
              <a:solidFill>
                <a:srgbClr val="32394E"/>
              </a:solidFill>
              <a:latin typeface="+mj-lt"/>
              <a:cs typeface="Poppins" panose="00000500000000000000" pitchFamily="50" charset="0"/>
            </a:endParaRPr>
          </a:p>
        </p:txBody>
      </p:sp>
      <p:sp>
        <p:nvSpPr>
          <p:cNvPr id="22" name="TextBox 21">
            <a:extLst>
              <a:ext uri="{FF2B5EF4-FFF2-40B4-BE49-F238E27FC236}">
                <a16:creationId xmlns:a16="http://schemas.microsoft.com/office/drawing/2014/main" id="{93732271-520A-0BEF-00B1-C58EB33614A4}"/>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‹Nº›</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23" name="TextBox 22">
            <a:extLst>
              <a:ext uri="{FF2B5EF4-FFF2-40B4-BE49-F238E27FC236}">
                <a16:creationId xmlns:a16="http://schemas.microsoft.com/office/drawing/2014/main" id="{F17CED67-5195-FA9D-0B83-331E99C912DD}"/>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
        <p:nvSpPr>
          <p:cNvPr id="3" name="Picture Placeholder 5">
            <a:extLst>
              <a:ext uri="{FF2B5EF4-FFF2-40B4-BE49-F238E27FC236}">
                <a16:creationId xmlns:a16="http://schemas.microsoft.com/office/drawing/2014/main" id="{45C93708-B3DF-8283-5C7A-A799C11B81FE}"/>
              </a:ext>
            </a:extLst>
          </p:cNvPr>
          <p:cNvSpPr>
            <a:spLocks noGrp="1"/>
          </p:cNvSpPr>
          <p:nvPr>
            <p:ph type="pic" sz="quarter" idx="10"/>
          </p:nvPr>
        </p:nvSpPr>
        <p:spPr>
          <a:xfrm rot="20699426">
            <a:off x="4337997" y="2365964"/>
            <a:ext cx="2377398" cy="3118430"/>
          </a:xfrm>
          <a:custGeom>
            <a:avLst/>
            <a:gdLst>
              <a:gd name="connsiteX0" fmla="*/ 2361682 w 2377398"/>
              <a:gd name="connsiteY0" fmla="*/ 0 h 3118430"/>
              <a:gd name="connsiteX1" fmla="*/ 2366162 w 2377398"/>
              <a:gd name="connsiteY1" fmla="*/ 3463 h 3118430"/>
              <a:gd name="connsiteX2" fmla="*/ 2364151 w 2377398"/>
              <a:gd name="connsiteY2" fmla="*/ 15321 h 3118430"/>
              <a:gd name="connsiteX3" fmla="*/ 2363765 w 2377398"/>
              <a:gd name="connsiteY3" fmla="*/ 1046816 h 3118430"/>
              <a:gd name="connsiteX4" fmla="*/ 2368494 w 2377398"/>
              <a:gd name="connsiteY4" fmla="*/ 2027725 h 3118430"/>
              <a:gd name="connsiteX5" fmla="*/ 2374874 w 2377398"/>
              <a:gd name="connsiteY5" fmla="*/ 2923183 h 3118430"/>
              <a:gd name="connsiteX6" fmla="*/ 2377398 w 2377398"/>
              <a:gd name="connsiteY6" fmla="*/ 3112002 h 3118430"/>
              <a:gd name="connsiteX7" fmla="*/ 2375668 w 2377398"/>
              <a:gd name="connsiteY7" fmla="*/ 3114240 h 3118430"/>
              <a:gd name="connsiteX8" fmla="*/ 2283513 w 2377398"/>
              <a:gd name="connsiteY8" fmla="*/ 3115419 h 3118430"/>
              <a:gd name="connsiteX9" fmla="*/ 1209512 w 2377398"/>
              <a:gd name="connsiteY9" fmla="*/ 3118429 h 3118430"/>
              <a:gd name="connsiteX10" fmla="*/ 190357 w 2377398"/>
              <a:gd name="connsiteY10" fmla="*/ 3116454 h 3118430"/>
              <a:gd name="connsiteX11" fmla="*/ 15717 w 2377398"/>
              <a:gd name="connsiteY11" fmla="*/ 3115558 h 3118430"/>
              <a:gd name="connsiteX12" fmla="*/ 15665 w 2377398"/>
              <a:gd name="connsiteY12" fmla="*/ 3099424 h 3118430"/>
              <a:gd name="connsiteX13" fmla="*/ 14543 w 2377398"/>
              <a:gd name="connsiteY13" fmla="*/ 2960864 h 3118430"/>
              <a:gd name="connsiteX14" fmla="*/ 10016 w 2377398"/>
              <a:gd name="connsiteY14" fmla="*/ 1906796 h 3118430"/>
              <a:gd name="connsiteX15" fmla="*/ 5927 w 2377398"/>
              <a:gd name="connsiteY15" fmla="*/ 1048872 h 3118430"/>
              <a:gd name="connsiteX16" fmla="*/ 1964 w 2377398"/>
              <a:gd name="connsiteY16" fmla="*/ 191942 h 3118430"/>
              <a:gd name="connsiteX17" fmla="*/ 0 w 2377398"/>
              <a:gd name="connsiteY17" fmla="*/ 23228 h 3118430"/>
              <a:gd name="connsiteX18" fmla="*/ 1732 w 2377398"/>
              <a:gd name="connsiteY18" fmla="*/ 20988 h 3118430"/>
              <a:gd name="connsiteX19" fmla="*/ 287384 w 2377398"/>
              <a:gd name="connsiteY19" fmla="*/ 18297 h 3118430"/>
              <a:gd name="connsiteX20" fmla="*/ 1293662 w 2377398"/>
              <a:gd name="connsiteY20" fmla="*/ 10318 h 3118430"/>
              <a:gd name="connsiteX21" fmla="*/ 2234838 w 2377398"/>
              <a:gd name="connsiteY21" fmla="*/ 2079 h 3118430"/>
              <a:gd name="connsiteX22" fmla="*/ 2361682 w 2377398"/>
              <a:gd name="connsiteY22" fmla="*/ 0 h 31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77398" h="3118430">
                <a:moveTo>
                  <a:pt x="2361682" y="0"/>
                </a:moveTo>
                <a:cubicBezTo>
                  <a:pt x="2362802" y="866"/>
                  <a:pt x="2364482" y="2165"/>
                  <a:pt x="2366162" y="3463"/>
                </a:cubicBezTo>
                <a:cubicBezTo>
                  <a:pt x="2365118" y="7128"/>
                  <a:pt x="2364635" y="11224"/>
                  <a:pt x="2364151" y="15321"/>
                </a:cubicBezTo>
                <a:cubicBezTo>
                  <a:pt x="2363878" y="359339"/>
                  <a:pt x="2363045" y="702924"/>
                  <a:pt x="2363765" y="1046816"/>
                </a:cubicBezTo>
                <a:cubicBezTo>
                  <a:pt x="2364306" y="1373581"/>
                  <a:pt x="2366400" y="1700654"/>
                  <a:pt x="2368494" y="2027725"/>
                </a:cubicBezTo>
                <a:cubicBezTo>
                  <a:pt x="2370434" y="2326067"/>
                  <a:pt x="2372935" y="2624842"/>
                  <a:pt x="2374874" y="2923183"/>
                </a:cubicBezTo>
                <a:cubicBezTo>
                  <a:pt x="2375385" y="2986166"/>
                  <a:pt x="2376456" y="3049579"/>
                  <a:pt x="2377398" y="3112002"/>
                </a:cubicBezTo>
                <a:cubicBezTo>
                  <a:pt x="2376533" y="3113121"/>
                  <a:pt x="2376100" y="3113681"/>
                  <a:pt x="2375668" y="3114240"/>
                </a:cubicBezTo>
                <a:cubicBezTo>
                  <a:pt x="2344949" y="3114633"/>
                  <a:pt x="2314232" y="3115025"/>
                  <a:pt x="2283513" y="3115419"/>
                </a:cubicBezTo>
                <a:cubicBezTo>
                  <a:pt x="1925987" y="3116194"/>
                  <a:pt x="1567596" y="3118088"/>
                  <a:pt x="1209512" y="3118429"/>
                </a:cubicBezTo>
                <a:cubicBezTo>
                  <a:pt x="869547" y="3118475"/>
                  <a:pt x="529889" y="3116967"/>
                  <a:pt x="190357" y="3116454"/>
                </a:cubicBezTo>
                <a:cubicBezTo>
                  <a:pt x="132762" y="3115739"/>
                  <a:pt x="74736" y="3115585"/>
                  <a:pt x="15717" y="3115558"/>
                </a:cubicBezTo>
                <a:cubicBezTo>
                  <a:pt x="15945" y="3109476"/>
                  <a:pt x="15309" y="3104514"/>
                  <a:pt x="15665" y="3099424"/>
                </a:cubicBezTo>
                <a:cubicBezTo>
                  <a:pt x="14774" y="3053136"/>
                  <a:pt x="14875" y="3006721"/>
                  <a:pt x="14543" y="2960864"/>
                </a:cubicBezTo>
                <a:cubicBezTo>
                  <a:pt x="13365" y="2609466"/>
                  <a:pt x="11194" y="2258194"/>
                  <a:pt x="10016" y="1906796"/>
                </a:cubicBezTo>
                <a:cubicBezTo>
                  <a:pt x="8610" y="1620490"/>
                  <a:pt x="6773" y="1334745"/>
                  <a:pt x="5927" y="1048872"/>
                </a:cubicBezTo>
                <a:cubicBezTo>
                  <a:pt x="4648" y="763560"/>
                  <a:pt x="2810" y="477814"/>
                  <a:pt x="1964" y="191942"/>
                </a:cubicBezTo>
                <a:cubicBezTo>
                  <a:pt x="1352" y="136034"/>
                  <a:pt x="613" y="79135"/>
                  <a:pt x="0" y="23228"/>
                </a:cubicBezTo>
                <a:cubicBezTo>
                  <a:pt x="867" y="22108"/>
                  <a:pt x="1298" y="21548"/>
                  <a:pt x="1732" y="20988"/>
                </a:cubicBezTo>
                <a:cubicBezTo>
                  <a:pt x="97424" y="19863"/>
                  <a:pt x="192251" y="19856"/>
                  <a:pt x="287384" y="18297"/>
                </a:cubicBezTo>
                <a:cubicBezTo>
                  <a:pt x="622997" y="15782"/>
                  <a:pt x="958050" y="12834"/>
                  <a:pt x="1293662" y="10318"/>
                </a:cubicBezTo>
                <a:cubicBezTo>
                  <a:pt x="1607056" y="7614"/>
                  <a:pt x="1920884" y="4350"/>
                  <a:pt x="2234838" y="2079"/>
                </a:cubicBezTo>
                <a:cubicBezTo>
                  <a:pt x="2277162" y="1717"/>
                  <a:pt x="2319358" y="363"/>
                  <a:pt x="2361682" y="0"/>
                </a:cubicBezTo>
                <a:close/>
              </a:path>
            </a:pathLst>
          </a:custGeom>
          <a:solidFill>
            <a:schemeClr val="bg1">
              <a:lumMod val="95000"/>
            </a:schemeClr>
          </a:solidFill>
          <a:effectLst/>
        </p:spPr>
        <p:txBody>
          <a:bodyPr/>
          <a:lstStyle>
            <a:lvl1pPr>
              <a:defRPr lang="en-ID" sz="1600">
                <a:solidFill>
                  <a:schemeClr val="tx1">
                    <a:lumMod val="50000"/>
                    <a:lumOff val="50000"/>
                  </a:schemeClr>
                </a:solidFill>
              </a:defRPr>
            </a:lvl1pPr>
          </a:lstStyle>
          <a:p>
            <a:pPr marL="0" lvl="0" indent="0" algn="ctr">
              <a:buNone/>
            </a:pPr>
            <a:endParaRPr lang="en-ID"/>
          </a:p>
        </p:txBody>
      </p:sp>
      <p:sp>
        <p:nvSpPr>
          <p:cNvPr id="2" name="Picture Placeholder 8">
            <a:extLst>
              <a:ext uri="{FF2B5EF4-FFF2-40B4-BE49-F238E27FC236}">
                <a16:creationId xmlns:a16="http://schemas.microsoft.com/office/drawing/2014/main" id="{8183CD91-3DCC-8E60-903C-8B0E50F1C37E}"/>
              </a:ext>
            </a:extLst>
          </p:cNvPr>
          <p:cNvSpPr>
            <a:spLocks noGrp="1"/>
          </p:cNvSpPr>
          <p:nvPr>
            <p:ph type="pic" sz="quarter" idx="11"/>
          </p:nvPr>
        </p:nvSpPr>
        <p:spPr>
          <a:xfrm>
            <a:off x="6096000" y="2470851"/>
            <a:ext cx="2428132" cy="3152099"/>
          </a:xfrm>
          <a:custGeom>
            <a:avLst/>
            <a:gdLst>
              <a:gd name="connsiteX0" fmla="*/ 64011 w 2428132"/>
              <a:gd name="connsiteY0" fmla="*/ 0 h 3152099"/>
              <a:gd name="connsiteX1" fmla="*/ 349641 w 2428132"/>
              <a:gd name="connsiteY1" fmla="*/ 4509 h 3152099"/>
              <a:gd name="connsiteX2" fmla="*/ 1355800 w 2428132"/>
              <a:gd name="connsiteY2" fmla="*/ 21893 h 3152099"/>
              <a:gd name="connsiteX3" fmla="*/ 2296885 w 2428132"/>
              <a:gd name="connsiteY3" fmla="*/ 37377 h 3152099"/>
              <a:gd name="connsiteX4" fmla="*/ 2423741 w 2428132"/>
              <a:gd name="connsiteY4" fmla="*/ 38496 h 3152099"/>
              <a:gd name="connsiteX5" fmla="*/ 2428132 w 2428132"/>
              <a:gd name="connsiteY5" fmla="*/ 42071 h 3152099"/>
              <a:gd name="connsiteX6" fmla="*/ 2425823 w 2428132"/>
              <a:gd name="connsiteY6" fmla="*/ 53874 h 3152099"/>
              <a:gd name="connsiteX7" fmla="*/ 2399441 w 2428132"/>
              <a:gd name="connsiteY7" fmla="*/ 1085032 h 3152099"/>
              <a:gd name="connsiteX8" fmla="*/ 2379446 w 2428132"/>
              <a:gd name="connsiteY8" fmla="*/ 2065748 h 3152099"/>
              <a:gd name="connsiteX9" fmla="*/ 2363257 w 2428132"/>
              <a:gd name="connsiteY9" fmla="*/ 2961083 h 3152099"/>
              <a:gd name="connsiteX10" fmla="*/ 2361021 w 2428132"/>
              <a:gd name="connsiteY10" fmla="*/ 3149905 h 3152099"/>
              <a:gd name="connsiteX11" fmla="*/ 2359235 w 2428132"/>
              <a:gd name="connsiteY11" fmla="*/ 3152099 h 3152099"/>
              <a:gd name="connsiteX12" fmla="*/ 2267079 w 2428132"/>
              <a:gd name="connsiteY12" fmla="*/ 3150955 h 3152099"/>
              <a:gd name="connsiteX13" fmla="*/ 1193344 w 2428132"/>
              <a:gd name="connsiteY13" fmla="*/ 3126897 h 3152099"/>
              <a:gd name="connsiteX14" fmla="*/ 174562 w 2428132"/>
              <a:gd name="connsiteY14" fmla="*/ 3099236 h 3152099"/>
              <a:gd name="connsiteX15" fmla="*/ 0 w 2428132"/>
              <a:gd name="connsiteY15" fmla="*/ 3093939 h 3152099"/>
              <a:gd name="connsiteX16" fmla="*/ 355 w 2428132"/>
              <a:gd name="connsiteY16" fmla="*/ 3077809 h 3152099"/>
              <a:gd name="connsiteX17" fmla="*/ 2725 w 2428132"/>
              <a:gd name="connsiteY17" fmla="*/ 2939265 h 3152099"/>
              <a:gd name="connsiteX18" fmla="*/ 24765 w 2428132"/>
              <a:gd name="connsiteY18" fmla="*/ 1885417 h 3152099"/>
              <a:gd name="connsiteX19" fmla="*/ 42299 w 2428132"/>
              <a:gd name="connsiteY19" fmla="*/ 1027663 h 3152099"/>
              <a:gd name="connsiteX20" fmla="*/ 59935 w 2428132"/>
              <a:gd name="connsiteY20" fmla="*/ 170905 h 3152099"/>
              <a:gd name="connsiteX21" fmla="*/ 62224 w 2428132"/>
              <a:gd name="connsiteY21" fmla="*/ 2195 h 3152099"/>
              <a:gd name="connsiteX22" fmla="*/ 64011 w 2428132"/>
              <a:gd name="connsiteY22" fmla="*/ 0 h 315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8132" h="3152099">
                <a:moveTo>
                  <a:pt x="64011" y="0"/>
                </a:moveTo>
                <a:cubicBezTo>
                  <a:pt x="159702" y="1287"/>
                  <a:pt x="254499" y="3670"/>
                  <a:pt x="349641" y="4509"/>
                </a:cubicBezTo>
                <a:cubicBezTo>
                  <a:pt x="685211" y="10453"/>
                  <a:pt x="1020231" y="15950"/>
                  <a:pt x="1355800" y="21893"/>
                </a:cubicBezTo>
                <a:cubicBezTo>
                  <a:pt x="1669163" y="27089"/>
                  <a:pt x="1982973" y="31735"/>
                  <a:pt x="2296885" y="37377"/>
                </a:cubicBezTo>
                <a:cubicBezTo>
                  <a:pt x="2339204" y="38082"/>
                  <a:pt x="2381421" y="37792"/>
                  <a:pt x="2423741" y="38496"/>
                </a:cubicBezTo>
                <a:cubicBezTo>
                  <a:pt x="2424839" y="39390"/>
                  <a:pt x="2426485" y="40731"/>
                  <a:pt x="2428132" y="42071"/>
                </a:cubicBezTo>
                <a:cubicBezTo>
                  <a:pt x="2426996" y="45708"/>
                  <a:pt x="2426410" y="49791"/>
                  <a:pt x="2425823" y="53874"/>
                </a:cubicBezTo>
                <a:cubicBezTo>
                  <a:pt x="2416880" y="397776"/>
                  <a:pt x="2407388" y="741231"/>
                  <a:pt x="2399441" y="1085032"/>
                </a:cubicBezTo>
                <a:cubicBezTo>
                  <a:pt x="2391746" y="1411707"/>
                  <a:pt x="2385596" y="1738728"/>
                  <a:pt x="2379446" y="2065748"/>
                </a:cubicBezTo>
                <a:cubicBezTo>
                  <a:pt x="2373867" y="2364044"/>
                  <a:pt x="2368837" y="2662787"/>
                  <a:pt x="2363257" y="2961083"/>
                </a:cubicBezTo>
                <a:cubicBezTo>
                  <a:pt x="2362180" y="3024058"/>
                  <a:pt x="2361652" y="3087479"/>
                  <a:pt x="2361021" y="3149905"/>
                </a:cubicBezTo>
                <a:cubicBezTo>
                  <a:pt x="2360128" y="3151002"/>
                  <a:pt x="2359681" y="3151551"/>
                  <a:pt x="2359235" y="3152099"/>
                </a:cubicBezTo>
                <a:cubicBezTo>
                  <a:pt x="2328516" y="3151718"/>
                  <a:pt x="2297798" y="3151336"/>
                  <a:pt x="2267079" y="3150955"/>
                </a:cubicBezTo>
                <a:cubicBezTo>
                  <a:pt x="1909648" y="3142719"/>
                  <a:pt x="1551323" y="3135580"/>
                  <a:pt x="1193344" y="3126897"/>
                </a:cubicBezTo>
                <a:cubicBezTo>
                  <a:pt x="853486" y="3118374"/>
                  <a:pt x="513973" y="3108307"/>
                  <a:pt x="174562" y="3099236"/>
                </a:cubicBezTo>
                <a:cubicBezTo>
                  <a:pt x="117004" y="3097070"/>
                  <a:pt x="59000" y="3095454"/>
                  <a:pt x="0" y="3093939"/>
                </a:cubicBezTo>
                <a:cubicBezTo>
                  <a:pt x="382" y="3087865"/>
                  <a:pt x="-129" y="3082888"/>
                  <a:pt x="355" y="3077809"/>
                </a:cubicBezTo>
                <a:cubicBezTo>
                  <a:pt x="631" y="3031513"/>
                  <a:pt x="1901" y="2985115"/>
                  <a:pt x="2725" y="2939265"/>
                </a:cubicBezTo>
                <a:cubicBezTo>
                  <a:pt x="10404" y="2587949"/>
                  <a:pt x="17087" y="2236734"/>
                  <a:pt x="24765" y="1885417"/>
                </a:cubicBezTo>
                <a:cubicBezTo>
                  <a:pt x="30576" y="1599167"/>
                  <a:pt x="35940" y="1313466"/>
                  <a:pt x="42299" y="1027663"/>
                </a:cubicBezTo>
                <a:cubicBezTo>
                  <a:pt x="48212" y="742409"/>
                  <a:pt x="53576" y="456708"/>
                  <a:pt x="59935" y="170905"/>
                </a:cubicBezTo>
                <a:cubicBezTo>
                  <a:pt x="60732" y="115000"/>
                  <a:pt x="61427" y="58100"/>
                  <a:pt x="62224" y="2195"/>
                </a:cubicBezTo>
                <a:cubicBezTo>
                  <a:pt x="63118" y="1098"/>
                  <a:pt x="63564" y="549"/>
                  <a:pt x="64011" y="0"/>
                </a:cubicBezTo>
                <a:close/>
              </a:path>
            </a:pathLst>
          </a:custGeom>
          <a:solidFill>
            <a:schemeClr val="bg1">
              <a:lumMod val="95000"/>
            </a:schemeClr>
          </a:solidFill>
          <a:effectLst/>
        </p:spPr>
        <p:txBody>
          <a:bodyPr/>
          <a:lstStyle>
            <a:lvl1pPr>
              <a:defRPr lang="en-ID" sz="1600">
                <a:solidFill>
                  <a:schemeClr val="tx1">
                    <a:lumMod val="50000"/>
                    <a:lumOff val="50000"/>
                  </a:schemeClr>
                </a:solidFill>
              </a:defRPr>
            </a:lvl1pPr>
          </a:lstStyle>
          <a:p>
            <a:pPr marL="0" lvl="0" indent="0" algn="ctr">
              <a:buNone/>
            </a:pPr>
            <a:endParaRPr lang="en-ID" dirty="0"/>
          </a:p>
        </p:txBody>
      </p:sp>
    </p:spTree>
    <p:extLst>
      <p:ext uri="{BB962C8B-B14F-4D97-AF65-F5344CB8AC3E}">
        <p14:creationId xmlns:p14="http://schemas.microsoft.com/office/powerpoint/2010/main" val="140077589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F52F9D4-3DB2-4B79-B913-1E7D0B361D1F}"/>
              </a:ext>
            </a:extLst>
          </p:cNvPr>
          <p:cNvSpPr>
            <a:spLocks noGrp="1"/>
          </p:cNvSpPr>
          <p:nvPr>
            <p:ph type="pic" sz="quarter" idx="10"/>
          </p:nvPr>
        </p:nvSpPr>
        <p:spPr>
          <a:xfrm>
            <a:off x="6096000" y="0"/>
            <a:ext cx="6096000" cy="6858000"/>
          </a:xfrm>
          <a:prstGeom prst="rect">
            <a:avLst/>
          </a:prstGeom>
        </p:spPr>
        <p:txBody>
          <a:bodyPr/>
          <a:lstStyle>
            <a:lvl1pPr marL="0" indent="0">
              <a:buNone/>
              <a:defRPr>
                <a:solidFill>
                  <a:schemeClr val="bg1"/>
                </a:solidFill>
              </a:defRPr>
            </a:lvl1pPr>
          </a:lstStyle>
          <a:p>
            <a:endParaRPr lang="en-ID" dirty="0"/>
          </a:p>
        </p:txBody>
      </p:sp>
    </p:spTree>
    <p:extLst>
      <p:ext uri="{BB962C8B-B14F-4D97-AF65-F5344CB8AC3E}">
        <p14:creationId xmlns:p14="http://schemas.microsoft.com/office/powerpoint/2010/main" val="2543376952"/>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16000" decel="8400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6" presetClass="emph" presetSubtype="0" decel="100000" fill="hold" grpId="1" nodeType="withEffect" nodePh="1">
                                  <p:stCondLst>
                                    <p:cond delay="1500"/>
                                  </p:stCondLst>
                                  <p:endCondLst>
                                    <p:cond evt="begin" delay="0">
                                      <p:tn val="9"/>
                                    </p:cond>
                                  </p:endCondLst>
                                  <p:childTnLst>
                                    <p:animScale>
                                      <p:cBhvr>
                                        <p:cTn id="10" dur="2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6364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4009EF00-5503-45E3-999A-7A2F382BB53A}"/>
              </a:ext>
            </a:extLst>
          </p:cNvPr>
          <p:cNvSpPr>
            <a:spLocks noGrp="1"/>
          </p:cNvSpPr>
          <p:nvPr>
            <p:ph type="pic" sz="quarter" idx="11"/>
          </p:nvPr>
        </p:nvSpPr>
        <p:spPr>
          <a:xfrm>
            <a:off x="7988300" y="2032000"/>
            <a:ext cx="3217333" cy="4826000"/>
          </a:xfrm>
          <a:prstGeom prst="rect">
            <a:avLst/>
          </a:prstGeom>
          <a:solidFill>
            <a:schemeClr val="bg1">
              <a:lumMod val="65000"/>
              <a:alpha val="10000"/>
            </a:schemeClr>
          </a:solidFill>
          <a:effectLst>
            <a:outerShdw blurRad="749300" dist="38100" dir="5400000" algn="t" rotWithShape="0">
              <a:prstClr val="black">
                <a:alpha val="25000"/>
              </a:prstClr>
            </a:outerShdw>
          </a:effectLst>
        </p:spPr>
        <p:txBody>
          <a:bodyPr wrap="square">
            <a:noAutofit/>
          </a:bodyPr>
          <a:lstStyle>
            <a:lvl1pPr>
              <a:defRPr lang="en-US" sz="1400">
                <a:solidFill>
                  <a:schemeClr val="bg1">
                    <a:lumMod val="65000"/>
                  </a:schemeClr>
                </a:solidFill>
              </a:defRPr>
            </a:lvl1pPr>
          </a:lstStyle>
          <a:p>
            <a:pPr marL="0" lvl="0" indent="0">
              <a:buNone/>
            </a:pPr>
            <a:endParaRPr lang="en-US"/>
          </a:p>
        </p:txBody>
      </p:sp>
      <p:sp>
        <p:nvSpPr>
          <p:cNvPr id="3" name="Picture Placeholder 3">
            <a:extLst>
              <a:ext uri="{FF2B5EF4-FFF2-40B4-BE49-F238E27FC236}">
                <a16:creationId xmlns:a16="http://schemas.microsoft.com/office/drawing/2014/main" id="{83FDB282-6495-4690-9DB5-C4ABE57BE1A6}"/>
              </a:ext>
            </a:extLst>
          </p:cNvPr>
          <p:cNvSpPr>
            <a:spLocks noGrp="1"/>
          </p:cNvSpPr>
          <p:nvPr>
            <p:ph type="pic" sz="quarter" idx="10"/>
          </p:nvPr>
        </p:nvSpPr>
        <p:spPr>
          <a:xfrm>
            <a:off x="5930900" y="685800"/>
            <a:ext cx="3937000" cy="6172200"/>
          </a:xfrm>
          <a:prstGeom prst="rect">
            <a:avLst/>
          </a:prstGeom>
          <a:solidFill>
            <a:schemeClr val="bg1">
              <a:lumMod val="65000"/>
              <a:alpha val="10000"/>
            </a:schemeClr>
          </a:solidFill>
        </p:spPr>
        <p:txBody>
          <a:bodyPr wrap="square">
            <a:noAutofit/>
          </a:bodyPr>
          <a:lstStyle>
            <a:lvl1pPr>
              <a:defRPr lang="en-US" sz="1400">
                <a:solidFill>
                  <a:schemeClr val="bg1">
                    <a:lumMod val="65000"/>
                  </a:schemeClr>
                </a:solidFill>
              </a:defRPr>
            </a:lvl1pPr>
          </a:lstStyle>
          <a:p>
            <a:pPr marL="0" lvl="0" indent="0">
              <a:buNone/>
            </a:pPr>
            <a:endParaRPr lang="en-US"/>
          </a:p>
        </p:txBody>
      </p:sp>
    </p:spTree>
    <p:extLst>
      <p:ext uri="{BB962C8B-B14F-4D97-AF65-F5344CB8AC3E}">
        <p14:creationId xmlns:p14="http://schemas.microsoft.com/office/powerpoint/2010/main" val="42803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2000" decel="78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22000" decel="78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Pr>
        <a:gradFill>
          <a:gsLst>
            <a:gs pos="15000">
              <a:schemeClr val="accent2"/>
            </a:gs>
            <a:gs pos="85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7DDC3-C1F3-496B-9F76-1F1566580492}"/>
              </a:ext>
            </a:extLst>
          </p:cNvPr>
          <p:cNvSpPr txBox="1"/>
          <p:nvPr userDrawn="1"/>
        </p:nvSpPr>
        <p:spPr>
          <a:xfrm>
            <a:off x="958428" y="6330675"/>
            <a:ext cx="1630362" cy="338554"/>
          </a:xfrm>
          <a:prstGeom prst="rect">
            <a:avLst/>
          </a:prstGeom>
          <a:noFill/>
        </p:spPr>
        <p:txBody>
          <a:bodyPr wrap="square" rtlCol="0">
            <a:spAutoFit/>
          </a:bodyPr>
          <a:lstStyle/>
          <a:p>
            <a:r>
              <a:rPr lang="en-US" sz="1600" b="1" spc="-110" dirty="0">
                <a:solidFill>
                  <a:schemeClr val="bg1"/>
                </a:solidFill>
                <a:latin typeface="+mj-lt"/>
              </a:rPr>
              <a:t>2022 essentials.</a:t>
            </a:r>
          </a:p>
        </p:txBody>
      </p:sp>
      <p:sp>
        <p:nvSpPr>
          <p:cNvPr id="3" name="TextBox 2">
            <a:extLst>
              <a:ext uri="{FF2B5EF4-FFF2-40B4-BE49-F238E27FC236}">
                <a16:creationId xmlns:a16="http://schemas.microsoft.com/office/drawing/2014/main" id="{582C939B-C98F-41CC-82F9-0F420F74BCA8}"/>
              </a:ext>
            </a:extLst>
          </p:cNvPr>
          <p:cNvSpPr txBox="1"/>
          <p:nvPr userDrawn="1"/>
        </p:nvSpPr>
        <p:spPr>
          <a:xfrm rot="10800000" flipV="1">
            <a:off x="9370916" y="67673"/>
            <a:ext cx="2605876" cy="1446550"/>
          </a:xfrm>
          <a:prstGeom prst="rect">
            <a:avLst/>
          </a:prstGeom>
          <a:noFill/>
        </p:spPr>
        <p:txBody>
          <a:bodyPr wrap="square" rtlCol="0">
            <a:spAutoFit/>
          </a:bodyPr>
          <a:lstStyle/>
          <a:p>
            <a:pPr algn="r"/>
            <a:fld id="{260E2A6B-A809-4840-BF14-8648BC0BDF87}" type="slidenum">
              <a:rPr lang="id-ID" sz="8800" smtClean="0">
                <a:solidFill>
                  <a:schemeClr val="bg1">
                    <a:alpha val="20000"/>
                  </a:schemeClr>
                </a:solidFill>
                <a:ea typeface="Lato" panose="020F0502020204030203" pitchFamily="34" charset="0"/>
                <a:cs typeface="Segoe UI" panose="020B0502040204020203" pitchFamily="34" charset="0"/>
              </a:rPr>
              <a:pPr algn="r"/>
              <a:t>‹Nº›</a:t>
            </a:fld>
            <a:endParaRPr lang="id-ID" sz="23900" dirty="0">
              <a:solidFill>
                <a:schemeClr val="bg1">
                  <a:alpha val="20000"/>
                </a:schemeClr>
              </a:solidFill>
              <a:ea typeface="Lato" panose="020F050202020403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0146793D-4B08-4023-BCB9-83E9B2971356}"/>
              </a:ext>
            </a:extLst>
          </p:cNvPr>
          <p:cNvSpPr txBox="1"/>
          <p:nvPr userDrawn="1"/>
        </p:nvSpPr>
        <p:spPr>
          <a:xfrm>
            <a:off x="8625526" y="6330675"/>
            <a:ext cx="2605875" cy="338554"/>
          </a:xfrm>
          <a:prstGeom prst="rect">
            <a:avLst/>
          </a:prstGeom>
          <a:noFill/>
        </p:spPr>
        <p:txBody>
          <a:bodyPr wrap="square" rtlCol="0">
            <a:spAutoFit/>
          </a:bodyPr>
          <a:lstStyle/>
          <a:p>
            <a:pPr algn="r"/>
            <a:r>
              <a:rPr lang="en-US" sz="1600" spc="-110" dirty="0">
                <a:solidFill>
                  <a:schemeClr val="bg1"/>
                </a:solidFill>
                <a:latin typeface="+mj-lt"/>
              </a:rPr>
              <a:t>www.website.com</a:t>
            </a:r>
          </a:p>
        </p:txBody>
      </p:sp>
      <p:cxnSp>
        <p:nvCxnSpPr>
          <p:cNvPr id="5" name="Straight Connector 4">
            <a:extLst>
              <a:ext uri="{FF2B5EF4-FFF2-40B4-BE49-F238E27FC236}">
                <a16:creationId xmlns:a16="http://schemas.microsoft.com/office/drawing/2014/main" id="{C6CF556A-F5C6-41A4-B27D-EE0328B898EC}"/>
              </a:ext>
            </a:extLst>
          </p:cNvPr>
          <p:cNvCxnSpPr>
            <a:cxnSpLocks/>
          </p:cNvCxnSpPr>
          <p:nvPr userDrawn="1"/>
        </p:nvCxnSpPr>
        <p:spPr>
          <a:xfrm>
            <a:off x="1055688" y="6308725"/>
            <a:ext cx="10080625"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6" name="任意形状 1945">
            <a:extLst>
              <a:ext uri="{FF2B5EF4-FFF2-40B4-BE49-F238E27FC236}">
                <a16:creationId xmlns:a16="http://schemas.microsoft.com/office/drawing/2014/main" id="{08C3F066-86FB-418A-8656-CE63A8A6D33C}"/>
              </a:ext>
            </a:extLst>
          </p:cNvPr>
          <p:cNvSpPr/>
          <p:nvPr userDrawn="1"/>
        </p:nvSpPr>
        <p:spPr>
          <a:xfrm>
            <a:off x="9366154" y="6452258"/>
            <a:ext cx="136669" cy="136668"/>
          </a:xfrm>
          <a:custGeom>
            <a:avLst/>
            <a:gdLst/>
            <a:ahLst/>
            <a:cxnLst>
              <a:cxn ang="0">
                <a:pos x="wd2" y="hd2"/>
              </a:cxn>
              <a:cxn ang="5400000">
                <a:pos x="wd2" y="hd2"/>
              </a:cxn>
              <a:cxn ang="10800000">
                <a:pos x="wd2" y="hd2"/>
              </a:cxn>
              <a:cxn ang="16200000">
                <a:pos x="wd2" y="hd2"/>
              </a:cxn>
            </a:cxnLst>
            <a:rect l="0" t="0" r="r" b="b"/>
            <a:pathLst>
              <a:path w="21600" h="21600" extrusionOk="0">
                <a:moveTo>
                  <a:pt x="18006" y="6134"/>
                </a:moveTo>
                <a:lnTo>
                  <a:pt x="2541" y="21600"/>
                </a:lnTo>
                <a:lnTo>
                  <a:pt x="0" y="19059"/>
                </a:lnTo>
                <a:lnTo>
                  <a:pt x="15464" y="3594"/>
                </a:lnTo>
                <a:lnTo>
                  <a:pt x="1835" y="3594"/>
                </a:lnTo>
                <a:lnTo>
                  <a:pt x="1835" y="0"/>
                </a:lnTo>
                <a:lnTo>
                  <a:pt x="21600" y="0"/>
                </a:lnTo>
                <a:lnTo>
                  <a:pt x="21600" y="19765"/>
                </a:lnTo>
                <a:lnTo>
                  <a:pt x="18006" y="19765"/>
                </a:lnTo>
                <a:lnTo>
                  <a:pt x="18006" y="6134"/>
                </a:lnTo>
                <a:close/>
              </a:path>
            </a:pathLst>
          </a:custGeom>
          <a:solidFill>
            <a:schemeClr val="bg1"/>
          </a:solidFill>
          <a:ln w="12700" cap="flat">
            <a:noFill/>
            <a:miter lim="400000"/>
          </a:ln>
          <a:effectLst/>
        </p:spPr>
        <p:txBody>
          <a:bodyPr wrap="square" lIns="45719" tIns="45719" rIns="45719" bIns="45719" numCol="1" anchor="ctr">
            <a:noAutofit/>
          </a:bodyPr>
          <a:lstStyle/>
          <a:p>
            <a:endParaRPr>
              <a:solidFill>
                <a:schemeClr val="bg1"/>
              </a:solidFill>
            </a:endParaRPr>
          </a:p>
        </p:txBody>
      </p:sp>
      <p:sp>
        <p:nvSpPr>
          <p:cNvPr id="10" name="Picture Placeholder 9">
            <a:extLst>
              <a:ext uri="{FF2B5EF4-FFF2-40B4-BE49-F238E27FC236}">
                <a16:creationId xmlns:a16="http://schemas.microsoft.com/office/drawing/2014/main" id="{16120E17-AB43-4CEF-A0BB-0B795A5CB5DF}"/>
              </a:ext>
            </a:extLst>
          </p:cNvPr>
          <p:cNvSpPr>
            <a:spLocks noGrp="1"/>
          </p:cNvSpPr>
          <p:nvPr>
            <p:ph type="pic" sz="quarter" idx="10"/>
          </p:nvPr>
        </p:nvSpPr>
        <p:spPr>
          <a:xfrm>
            <a:off x="6442961" y="2574086"/>
            <a:ext cx="5961403" cy="5543468"/>
          </a:xfrm>
          <a:custGeom>
            <a:avLst/>
            <a:gdLst>
              <a:gd name="connsiteX0" fmla="*/ 5513596 w 5961403"/>
              <a:gd name="connsiteY0" fmla="*/ 461851 h 5543468"/>
              <a:gd name="connsiteX1" fmla="*/ 5575614 w 5961403"/>
              <a:gd name="connsiteY1" fmla="*/ 463314 h 5543468"/>
              <a:gd name="connsiteX2" fmla="*/ 5737761 w 5961403"/>
              <a:gd name="connsiteY2" fmla="*/ 513033 h 5543468"/>
              <a:gd name="connsiteX3" fmla="*/ 5909704 w 5961403"/>
              <a:gd name="connsiteY3" fmla="*/ 1092049 h 5543468"/>
              <a:gd name="connsiteX4" fmla="*/ 5463023 w 5961403"/>
              <a:gd name="connsiteY4" fmla="*/ 1916072 h 5543468"/>
              <a:gd name="connsiteX5" fmla="*/ 4884007 w 5961403"/>
              <a:gd name="connsiteY5" fmla="*/ 2088015 h 5543468"/>
              <a:gd name="connsiteX6" fmla="*/ 4884008 w 5961403"/>
              <a:gd name="connsiteY6" fmla="*/ 2088015 h 5543468"/>
              <a:gd name="connsiteX7" fmla="*/ 4712066 w 5961403"/>
              <a:gd name="connsiteY7" fmla="*/ 1508999 h 5543468"/>
              <a:gd name="connsiteX8" fmla="*/ 5158745 w 5961403"/>
              <a:gd name="connsiteY8" fmla="*/ 684976 h 5543468"/>
              <a:gd name="connsiteX9" fmla="*/ 5513596 w 5961403"/>
              <a:gd name="connsiteY9" fmla="*/ 461851 h 5543468"/>
              <a:gd name="connsiteX10" fmla="*/ 3018806 w 5961403"/>
              <a:gd name="connsiteY10" fmla="*/ 478 h 5543468"/>
              <a:gd name="connsiteX11" fmla="*/ 3691180 w 5961403"/>
              <a:gd name="connsiteY11" fmla="*/ 190624 h 5543468"/>
              <a:gd name="connsiteX12" fmla="*/ 4211328 w 5961403"/>
              <a:gd name="connsiteY12" fmla="*/ 2131842 h 5543468"/>
              <a:gd name="connsiteX13" fmla="*/ 2651988 w 5961403"/>
              <a:gd name="connsiteY13" fmla="*/ 4832696 h 5543468"/>
              <a:gd name="connsiteX14" fmla="*/ 710770 w 5961403"/>
              <a:gd name="connsiteY14" fmla="*/ 5352845 h 5543468"/>
              <a:gd name="connsiteX15" fmla="*/ 710771 w 5961403"/>
              <a:gd name="connsiteY15" fmla="*/ 5352844 h 5543468"/>
              <a:gd name="connsiteX16" fmla="*/ 190624 w 5961403"/>
              <a:gd name="connsiteY16" fmla="*/ 3411626 h 5543468"/>
              <a:gd name="connsiteX17" fmla="*/ 1749962 w 5961403"/>
              <a:gd name="connsiteY17" fmla="*/ 710772 h 5543468"/>
              <a:gd name="connsiteX18" fmla="*/ 3018806 w 5961403"/>
              <a:gd name="connsiteY18" fmla="*/ 478 h 554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61403" h="5543468">
                <a:moveTo>
                  <a:pt x="5513596" y="461851"/>
                </a:moveTo>
                <a:cubicBezTo>
                  <a:pt x="5534178" y="460836"/>
                  <a:pt x="5554906" y="461308"/>
                  <a:pt x="5575614" y="463314"/>
                </a:cubicBezTo>
                <a:cubicBezTo>
                  <a:pt x="5630834" y="468665"/>
                  <a:pt x="5685918" y="484930"/>
                  <a:pt x="5737761" y="513033"/>
                </a:cubicBezTo>
                <a:cubicBezTo>
                  <a:pt x="5945133" y="625443"/>
                  <a:pt x="6022114" y="884678"/>
                  <a:pt x="5909704" y="1092049"/>
                </a:cubicBezTo>
                <a:cubicBezTo>
                  <a:pt x="5760810" y="1366724"/>
                  <a:pt x="5611917" y="1641397"/>
                  <a:pt x="5463023" y="1916072"/>
                </a:cubicBezTo>
                <a:cubicBezTo>
                  <a:pt x="5350613" y="2123444"/>
                  <a:pt x="5091378" y="2200426"/>
                  <a:pt x="4884007" y="2088015"/>
                </a:cubicBezTo>
                <a:lnTo>
                  <a:pt x="4884008" y="2088015"/>
                </a:lnTo>
                <a:cubicBezTo>
                  <a:pt x="4676637" y="1975604"/>
                  <a:pt x="4599656" y="1716370"/>
                  <a:pt x="4712066" y="1508999"/>
                </a:cubicBezTo>
                <a:lnTo>
                  <a:pt x="5158745" y="684976"/>
                </a:lnTo>
                <a:cubicBezTo>
                  <a:pt x="5232515" y="548888"/>
                  <a:pt x="5369515" y="468955"/>
                  <a:pt x="5513596" y="461851"/>
                </a:cubicBezTo>
                <a:close/>
                <a:moveTo>
                  <a:pt x="3018806" y="478"/>
                </a:moveTo>
                <a:cubicBezTo>
                  <a:pt x="3247877" y="6428"/>
                  <a:pt x="3478778" y="67994"/>
                  <a:pt x="3691180" y="190624"/>
                </a:cubicBezTo>
                <a:cubicBezTo>
                  <a:pt x="4370867" y="583042"/>
                  <a:pt x="4603745" y="1452155"/>
                  <a:pt x="4211328" y="2131842"/>
                </a:cubicBezTo>
                <a:cubicBezTo>
                  <a:pt x="3691548" y="3032126"/>
                  <a:pt x="3171768" y="3932412"/>
                  <a:pt x="2651988" y="4832696"/>
                </a:cubicBezTo>
                <a:cubicBezTo>
                  <a:pt x="2259571" y="5512384"/>
                  <a:pt x="1390457" y="5745261"/>
                  <a:pt x="710770" y="5352845"/>
                </a:cubicBezTo>
                <a:lnTo>
                  <a:pt x="710771" y="5352844"/>
                </a:lnTo>
                <a:cubicBezTo>
                  <a:pt x="31084" y="4960426"/>
                  <a:pt x="-201794" y="4091313"/>
                  <a:pt x="190624" y="3411626"/>
                </a:cubicBezTo>
                <a:lnTo>
                  <a:pt x="1749962" y="710772"/>
                </a:lnTo>
                <a:cubicBezTo>
                  <a:pt x="2019750" y="243488"/>
                  <a:pt x="2514850" y="-12610"/>
                  <a:pt x="3018806" y="478"/>
                </a:cubicBezTo>
                <a:close/>
              </a:path>
            </a:pathLst>
          </a:custGeom>
          <a:solidFill>
            <a:schemeClr val="bg1">
              <a:lumMod val="75000"/>
              <a:alpha val="10000"/>
            </a:schemeClr>
          </a:solidFill>
        </p:spPr>
        <p:txBody>
          <a:bodyPr wrap="square">
            <a:noAutofit/>
          </a:bodyPr>
          <a:lstStyle>
            <a:lvl1pPr>
              <a:defRPr lang="en-ID" sz="1200">
                <a:solidFill>
                  <a:schemeClr val="bg1">
                    <a:lumMod val="75000"/>
                  </a:schemeClr>
                </a:solidFill>
              </a:defRPr>
            </a:lvl1pPr>
          </a:lstStyle>
          <a:p>
            <a:pPr marL="0" lvl="0" indent="0">
              <a:buNone/>
            </a:pPr>
            <a:endParaRPr lang="en-ID"/>
          </a:p>
        </p:txBody>
      </p:sp>
    </p:spTree>
    <p:extLst>
      <p:ext uri="{BB962C8B-B14F-4D97-AF65-F5344CB8AC3E}">
        <p14:creationId xmlns:p14="http://schemas.microsoft.com/office/powerpoint/2010/main" val="349459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accel="50000" decel="50000" fill="hold" grpId="1" nodeType="withEffect">
                                  <p:stCondLst>
                                    <p:cond delay="0"/>
                                  </p:stCondLst>
                                  <p:childTnLst>
                                    <p:animMotion origin="layout" path="M -0.12396 0.23819 L 0 0 " pathEditMode="relative" rAng="0" ptsTypes="AA">
                                      <p:cBhvr>
                                        <p:cTn id="9" dur="1000" fill="hold"/>
                                        <p:tgtEl>
                                          <p:spTgt spid="10"/>
                                        </p:tgtEl>
                                        <p:attrNameLst>
                                          <p:attrName>ppt_x</p:attrName>
                                          <p:attrName>ppt_y</p:attrName>
                                        </p:attrNameLst>
                                      </p:cBhvr>
                                      <p:rCtr x="6198" y="-1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Slide">
    <p:spTree>
      <p:nvGrpSpPr>
        <p:cNvPr id="1" name=""/>
        <p:cNvGrpSpPr/>
        <p:nvPr/>
      </p:nvGrpSpPr>
      <p:grpSpPr>
        <a:xfrm>
          <a:off x="0" y="0"/>
          <a:ext cx="0" cy="0"/>
          <a:chOff x="0" y="0"/>
          <a:chExt cx="0" cy="0"/>
        </a:xfrm>
      </p:grpSpPr>
      <p:sp>
        <p:nvSpPr>
          <p:cNvPr id="2" name="Picture Placeholder 27">
            <a:extLst>
              <a:ext uri="{FF2B5EF4-FFF2-40B4-BE49-F238E27FC236}">
                <a16:creationId xmlns:a16="http://schemas.microsoft.com/office/drawing/2014/main" id="{A4EA69D1-BAD9-42D6-83D9-F2B439E72491}"/>
              </a:ext>
            </a:extLst>
          </p:cNvPr>
          <p:cNvSpPr>
            <a:spLocks noGrp="1"/>
          </p:cNvSpPr>
          <p:nvPr>
            <p:ph type="pic" sz="quarter" idx="15" hasCustomPrompt="1"/>
          </p:nvPr>
        </p:nvSpPr>
        <p:spPr>
          <a:xfrm>
            <a:off x="0" y="0"/>
            <a:ext cx="12192000" cy="68580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15D6259C-70F8-4B86-AAA6-E328E6EAE9A2}"/>
              </a:ext>
            </a:extLst>
          </p:cNvPr>
          <p:cNvSpPr>
            <a:spLocks noGrp="1"/>
          </p:cNvSpPr>
          <p:nvPr>
            <p:ph type="pic" sz="quarter" idx="16"/>
          </p:nvPr>
        </p:nvSpPr>
        <p:spPr>
          <a:xfrm>
            <a:off x="1960040" y="587772"/>
            <a:ext cx="8271921" cy="4056856"/>
          </a:xfrm>
          <a:custGeom>
            <a:avLst/>
            <a:gdLst>
              <a:gd name="connsiteX0" fmla="*/ 3151412 w 8271921"/>
              <a:gd name="connsiteY0" fmla="*/ 1734857 h 4056856"/>
              <a:gd name="connsiteX1" fmla="*/ 2899695 w 8271921"/>
              <a:gd name="connsiteY1" fmla="*/ 1801434 h 4056856"/>
              <a:gd name="connsiteX2" fmla="*/ 2720940 w 8271921"/>
              <a:gd name="connsiteY2" fmla="*/ 1980190 h 4056856"/>
              <a:gd name="connsiteX3" fmla="*/ 2655274 w 8271921"/>
              <a:gd name="connsiteY3" fmla="*/ 2232819 h 4056856"/>
              <a:gd name="connsiteX4" fmla="*/ 2655274 w 8271921"/>
              <a:gd name="connsiteY4" fmla="*/ 3143013 h 4056856"/>
              <a:gd name="connsiteX5" fmla="*/ 2720940 w 8271921"/>
              <a:gd name="connsiteY5" fmla="*/ 3393819 h 4056856"/>
              <a:gd name="connsiteX6" fmla="*/ 2899695 w 8271921"/>
              <a:gd name="connsiteY6" fmla="*/ 3572574 h 4056856"/>
              <a:gd name="connsiteX7" fmla="*/ 3151412 w 8271921"/>
              <a:gd name="connsiteY7" fmla="*/ 3639152 h 4056856"/>
              <a:gd name="connsiteX8" fmla="*/ 3403130 w 8271921"/>
              <a:gd name="connsiteY8" fmla="*/ 3572574 h 4056856"/>
              <a:gd name="connsiteX9" fmla="*/ 3581886 w 8271921"/>
              <a:gd name="connsiteY9" fmla="*/ 3393819 h 4056856"/>
              <a:gd name="connsiteX10" fmla="*/ 3647551 w 8271921"/>
              <a:gd name="connsiteY10" fmla="*/ 3143013 h 4056856"/>
              <a:gd name="connsiteX11" fmla="*/ 3647551 w 8271921"/>
              <a:gd name="connsiteY11" fmla="*/ 2232819 h 4056856"/>
              <a:gd name="connsiteX12" fmla="*/ 3581886 w 8271921"/>
              <a:gd name="connsiteY12" fmla="*/ 1980190 h 4056856"/>
              <a:gd name="connsiteX13" fmla="*/ 3403130 w 8271921"/>
              <a:gd name="connsiteY13" fmla="*/ 1801434 h 4056856"/>
              <a:gd name="connsiteX14" fmla="*/ 3151412 w 8271921"/>
              <a:gd name="connsiteY14" fmla="*/ 1734857 h 4056856"/>
              <a:gd name="connsiteX15" fmla="*/ 3151412 w 8271921"/>
              <a:gd name="connsiteY15" fmla="*/ 1320800 h 4056856"/>
              <a:gd name="connsiteX16" fmla="*/ 3642991 w 8271921"/>
              <a:gd name="connsiteY16" fmla="*/ 1440274 h 4056856"/>
              <a:gd name="connsiteX17" fmla="*/ 3975878 w 8271921"/>
              <a:gd name="connsiteY17" fmla="*/ 1773161 h 4056856"/>
              <a:gd name="connsiteX18" fmla="*/ 4096265 w 8271921"/>
              <a:gd name="connsiteY18" fmla="*/ 2265652 h 4056856"/>
              <a:gd name="connsiteX19" fmla="*/ 4096265 w 8271921"/>
              <a:gd name="connsiteY19" fmla="*/ 3112005 h 4056856"/>
              <a:gd name="connsiteX20" fmla="*/ 3975878 w 8271921"/>
              <a:gd name="connsiteY20" fmla="*/ 3604495 h 4056856"/>
              <a:gd name="connsiteX21" fmla="*/ 3642991 w 8271921"/>
              <a:gd name="connsiteY21" fmla="*/ 3937382 h 4056856"/>
              <a:gd name="connsiteX22" fmla="*/ 3151412 w 8271921"/>
              <a:gd name="connsiteY22" fmla="*/ 4056856 h 4056856"/>
              <a:gd name="connsiteX23" fmla="*/ 2658923 w 8271921"/>
              <a:gd name="connsiteY23" fmla="*/ 3937382 h 4056856"/>
              <a:gd name="connsiteX24" fmla="*/ 2326036 w 8271921"/>
              <a:gd name="connsiteY24" fmla="*/ 3604495 h 4056856"/>
              <a:gd name="connsiteX25" fmla="*/ 2206561 w 8271921"/>
              <a:gd name="connsiteY25" fmla="*/ 3112005 h 4056856"/>
              <a:gd name="connsiteX26" fmla="*/ 2206561 w 8271921"/>
              <a:gd name="connsiteY26" fmla="*/ 2265652 h 4056856"/>
              <a:gd name="connsiteX27" fmla="*/ 2326036 w 8271921"/>
              <a:gd name="connsiteY27" fmla="*/ 1773161 h 4056856"/>
              <a:gd name="connsiteX28" fmla="*/ 2658923 w 8271921"/>
              <a:gd name="connsiteY28" fmla="*/ 1440274 h 4056856"/>
              <a:gd name="connsiteX29" fmla="*/ 3151412 w 8271921"/>
              <a:gd name="connsiteY29" fmla="*/ 1320800 h 4056856"/>
              <a:gd name="connsiteX30" fmla="*/ 924787 w 8271921"/>
              <a:gd name="connsiteY30" fmla="*/ 1320800 h 4056856"/>
              <a:gd name="connsiteX31" fmla="*/ 1377148 w 8271921"/>
              <a:gd name="connsiteY31" fmla="*/ 1432978 h 4056856"/>
              <a:gd name="connsiteX32" fmla="*/ 1692706 w 8271921"/>
              <a:gd name="connsiteY32" fmla="*/ 1743065 h 4056856"/>
              <a:gd name="connsiteX33" fmla="*/ 1807621 w 8271921"/>
              <a:gd name="connsiteY33" fmla="*/ 2198162 h 4056856"/>
              <a:gd name="connsiteX34" fmla="*/ 1756548 w 8271921"/>
              <a:gd name="connsiteY34" fmla="*/ 2513721 h 4056856"/>
              <a:gd name="connsiteX35" fmla="*/ 1604241 w 8271921"/>
              <a:gd name="connsiteY35" fmla="*/ 2749021 h 4056856"/>
              <a:gd name="connsiteX36" fmla="*/ 1353436 w 8271921"/>
              <a:gd name="connsiteY36" fmla="*/ 2987970 h 4056856"/>
              <a:gd name="connsiteX37" fmla="*/ 679913 w 8271921"/>
              <a:gd name="connsiteY37" fmla="*/ 3584431 h 4056856"/>
              <a:gd name="connsiteX38" fmla="*/ 1807621 w 8271921"/>
              <a:gd name="connsiteY38" fmla="*/ 3584431 h 4056856"/>
              <a:gd name="connsiteX39" fmla="*/ 1807621 w 8271921"/>
              <a:gd name="connsiteY39" fmla="*/ 3998487 h 4056856"/>
              <a:gd name="connsiteX40" fmla="*/ 0 w 8271921"/>
              <a:gd name="connsiteY40" fmla="*/ 3998487 h 4056856"/>
              <a:gd name="connsiteX41" fmla="*/ 0 w 8271921"/>
              <a:gd name="connsiteY41" fmla="*/ 3615439 h 4056856"/>
              <a:gd name="connsiteX42" fmla="*/ 1123607 w 8271921"/>
              <a:gd name="connsiteY42" fmla="*/ 2614043 h 4056856"/>
              <a:gd name="connsiteX43" fmla="*/ 1306011 w 8271921"/>
              <a:gd name="connsiteY43" fmla="*/ 2393334 h 4056856"/>
              <a:gd name="connsiteX44" fmla="*/ 1357084 w 8271921"/>
              <a:gd name="connsiteY44" fmla="*/ 2192690 h 4056856"/>
              <a:gd name="connsiteX45" fmla="*/ 1300539 w 8271921"/>
              <a:gd name="connsiteY45" fmla="*/ 1958301 h 4056856"/>
              <a:gd name="connsiteX46" fmla="*/ 1144584 w 8271921"/>
              <a:gd name="connsiteY46" fmla="*/ 1795050 h 4056856"/>
              <a:gd name="connsiteX47" fmla="*/ 915666 w 8271921"/>
              <a:gd name="connsiteY47" fmla="*/ 1734857 h 4056856"/>
              <a:gd name="connsiteX48" fmla="*/ 673981 w 8271921"/>
              <a:gd name="connsiteY48" fmla="*/ 1797786 h 4056856"/>
              <a:gd name="connsiteX49" fmla="*/ 510730 w 8271921"/>
              <a:gd name="connsiteY49" fmla="*/ 1964685 h 4056856"/>
              <a:gd name="connsiteX50" fmla="*/ 456009 w 8271921"/>
              <a:gd name="connsiteY50" fmla="*/ 2189042 h 4056856"/>
              <a:gd name="connsiteX51" fmla="*/ 3648 w 8271921"/>
              <a:gd name="connsiteY51" fmla="*/ 2189042 h 4056856"/>
              <a:gd name="connsiteX52" fmla="*/ 121298 w 8271921"/>
              <a:gd name="connsiteY52" fmla="*/ 1731209 h 4056856"/>
              <a:gd name="connsiteX53" fmla="*/ 445977 w 8271921"/>
              <a:gd name="connsiteY53" fmla="*/ 1428418 h 4056856"/>
              <a:gd name="connsiteX54" fmla="*/ 924787 w 8271921"/>
              <a:gd name="connsiteY54" fmla="*/ 1320800 h 4056856"/>
              <a:gd name="connsiteX55" fmla="*/ 7389087 w 8271921"/>
              <a:gd name="connsiteY55" fmla="*/ 0 h 4056856"/>
              <a:gd name="connsiteX56" fmla="*/ 7841448 w 8271921"/>
              <a:gd name="connsiteY56" fmla="*/ 112178 h 4056856"/>
              <a:gd name="connsiteX57" fmla="*/ 8157007 w 8271921"/>
              <a:gd name="connsiteY57" fmla="*/ 422265 h 4056856"/>
              <a:gd name="connsiteX58" fmla="*/ 8271921 w 8271921"/>
              <a:gd name="connsiteY58" fmla="*/ 877362 h 4056856"/>
              <a:gd name="connsiteX59" fmla="*/ 8220848 w 8271921"/>
              <a:gd name="connsiteY59" fmla="*/ 1192921 h 4056856"/>
              <a:gd name="connsiteX60" fmla="*/ 8068541 w 8271921"/>
              <a:gd name="connsiteY60" fmla="*/ 1428221 h 4056856"/>
              <a:gd name="connsiteX61" fmla="*/ 7817736 w 8271921"/>
              <a:gd name="connsiteY61" fmla="*/ 1667170 h 4056856"/>
              <a:gd name="connsiteX62" fmla="*/ 7144213 w 8271921"/>
              <a:gd name="connsiteY62" fmla="*/ 2263631 h 4056856"/>
              <a:gd name="connsiteX63" fmla="*/ 8271921 w 8271921"/>
              <a:gd name="connsiteY63" fmla="*/ 2263631 h 4056856"/>
              <a:gd name="connsiteX64" fmla="*/ 8271921 w 8271921"/>
              <a:gd name="connsiteY64" fmla="*/ 2677687 h 4056856"/>
              <a:gd name="connsiteX65" fmla="*/ 6464300 w 8271921"/>
              <a:gd name="connsiteY65" fmla="*/ 2677687 h 4056856"/>
              <a:gd name="connsiteX66" fmla="*/ 6464300 w 8271921"/>
              <a:gd name="connsiteY66" fmla="*/ 2294639 h 4056856"/>
              <a:gd name="connsiteX67" fmla="*/ 7587907 w 8271921"/>
              <a:gd name="connsiteY67" fmla="*/ 1293243 h 4056856"/>
              <a:gd name="connsiteX68" fmla="*/ 7770311 w 8271921"/>
              <a:gd name="connsiteY68" fmla="*/ 1072534 h 4056856"/>
              <a:gd name="connsiteX69" fmla="*/ 7821384 w 8271921"/>
              <a:gd name="connsiteY69" fmla="*/ 871890 h 4056856"/>
              <a:gd name="connsiteX70" fmla="*/ 7764838 w 8271921"/>
              <a:gd name="connsiteY70" fmla="*/ 637501 h 4056856"/>
              <a:gd name="connsiteX71" fmla="*/ 7608883 w 8271921"/>
              <a:gd name="connsiteY71" fmla="*/ 474250 h 4056856"/>
              <a:gd name="connsiteX72" fmla="*/ 7379966 w 8271921"/>
              <a:gd name="connsiteY72" fmla="*/ 414056 h 4056856"/>
              <a:gd name="connsiteX73" fmla="*/ 7138282 w 8271921"/>
              <a:gd name="connsiteY73" fmla="*/ 476986 h 4056856"/>
              <a:gd name="connsiteX74" fmla="*/ 6975030 w 8271921"/>
              <a:gd name="connsiteY74" fmla="*/ 643885 h 4056856"/>
              <a:gd name="connsiteX75" fmla="*/ 6920309 w 8271921"/>
              <a:gd name="connsiteY75" fmla="*/ 868242 h 4056856"/>
              <a:gd name="connsiteX76" fmla="*/ 6467948 w 8271921"/>
              <a:gd name="connsiteY76" fmla="*/ 868242 h 4056856"/>
              <a:gd name="connsiteX77" fmla="*/ 6585598 w 8271921"/>
              <a:gd name="connsiteY77" fmla="*/ 410409 h 4056856"/>
              <a:gd name="connsiteX78" fmla="*/ 6910277 w 8271921"/>
              <a:gd name="connsiteY78" fmla="*/ 107618 h 4056856"/>
              <a:gd name="connsiteX79" fmla="*/ 7389087 w 8271921"/>
              <a:gd name="connsiteY79" fmla="*/ 0 h 4056856"/>
              <a:gd name="connsiteX80" fmla="*/ 5255487 w 8271921"/>
              <a:gd name="connsiteY80" fmla="*/ 0 h 4056856"/>
              <a:gd name="connsiteX81" fmla="*/ 5707848 w 8271921"/>
              <a:gd name="connsiteY81" fmla="*/ 112178 h 4056856"/>
              <a:gd name="connsiteX82" fmla="*/ 6023407 w 8271921"/>
              <a:gd name="connsiteY82" fmla="*/ 422265 h 4056856"/>
              <a:gd name="connsiteX83" fmla="*/ 6138321 w 8271921"/>
              <a:gd name="connsiteY83" fmla="*/ 877362 h 4056856"/>
              <a:gd name="connsiteX84" fmla="*/ 6087248 w 8271921"/>
              <a:gd name="connsiteY84" fmla="*/ 1192921 h 4056856"/>
              <a:gd name="connsiteX85" fmla="*/ 5934941 w 8271921"/>
              <a:gd name="connsiteY85" fmla="*/ 1428221 h 4056856"/>
              <a:gd name="connsiteX86" fmla="*/ 5684136 w 8271921"/>
              <a:gd name="connsiteY86" fmla="*/ 1667170 h 4056856"/>
              <a:gd name="connsiteX87" fmla="*/ 5010614 w 8271921"/>
              <a:gd name="connsiteY87" fmla="*/ 2263631 h 4056856"/>
              <a:gd name="connsiteX88" fmla="*/ 6138321 w 8271921"/>
              <a:gd name="connsiteY88" fmla="*/ 2263631 h 4056856"/>
              <a:gd name="connsiteX89" fmla="*/ 6138321 w 8271921"/>
              <a:gd name="connsiteY89" fmla="*/ 2677687 h 4056856"/>
              <a:gd name="connsiteX90" fmla="*/ 4330700 w 8271921"/>
              <a:gd name="connsiteY90" fmla="*/ 2677687 h 4056856"/>
              <a:gd name="connsiteX91" fmla="*/ 4330700 w 8271921"/>
              <a:gd name="connsiteY91" fmla="*/ 2294639 h 4056856"/>
              <a:gd name="connsiteX92" fmla="*/ 5454307 w 8271921"/>
              <a:gd name="connsiteY92" fmla="*/ 1293243 h 4056856"/>
              <a:gd name="connsiteX93" fmla="*/ 5636711 w 8271921"/>
              <a:gd name="connsiteY93" fmla="*/ 1072534 h 4056856"/>
              <a:gd name="connsiteX94" fmla="*/ 5687784 w 8271921"/>
              <a:gd name="connsiteY94" fmla="*/ 871890 h 4056856"/>
              <a:gd name="connsiteX95" fmla="*/ 5631239 w 8271921"/>
              <a:gd name="connsiteY95" fmla="*/ 637501 h 4056856"/>
              <a:gd name="connsiteX96" fmla="*/ 5475284 w 8271921"/>
              <a:gd name="connsiteY96" fmla="*/ 474250 h 4056856"/>
              <a:gd name="connsiteX97" fmla="*/ 5246367 w 8271921"/>
              <a:gd name="connsiteY97" fmla="*/ 414056 h 4056856"/>
              <a:gd name="connsiteX98" fmla="*/ 5004682 w 8271921"/>
              <a:gd name="connsiteY98" fmla="*/ 476986 h 4056856"/>
              <a:gd name="connsiteX99" fmla="*/ 4841430 w 8271921"/>
              <a:gd name="connsiteY99" fmla="*/ 643885 h 4056856"/>
              <a:gd name="connsiteX100" fmla="*/ 4786709 w 8271921"/>
              <a:gd name="connsiteY100" fmla="*/ 868242 h 4056856"/>
              <a:gd name="connsiteX101" fmla="*/ 4334348 w 8271921"/>
              <a:gd name="connsiteY101" fmla="*/ 868242 h 4056856"/>
              <a:gd name="connsiteX102" fmla="*/ 4451999 w 8271921"/>
              <a:gd name="connsiteY102" fmla="*/ 410409 h 4056856"/>
              <a:gd name="connsiteX103" fmla="*/ 4776677 w 8271921"/>
              <a:gd name="connsiteY103" fmla="*/ 107618 h 4056856"/>
              <a:gd name="connsiteX104" fmla="*/ 5255487 w 8271921"/>
              <a:gd name="connsiteY104" fmla="*/ 0 h 405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8271921" h="4056856">
                <a:moveTo>
                  <a:pt x="3151412" y="1734857"/>
                </a:moveTo>
                <a:cubicBezTo>
                  <a:pt x="3058995" y="1734857"/>
                  <a:pt x="2975089" y="1757049"/>
                  <a:pt x="2899695" y="1801434"/>
                </a:cubicBezTo>
                <a:cubicBezTo>
                  <a:pt x="2824302" y="1845819"/>
                  <a:pt x="2764717" y="1905404"/>
                  <a:pt x="2720940" y="1980190"/>
                </a:cubicBezTo>
                <a:cubicBezTo>
                  <a:pt x="2677163" y="2054975"/>
                  <a:pt x="2655274" y="2139185"/>
                  <a:pt x="2655274" y="2232819"/>
                </a:cubicBezTo>
                <a:lnTo>
                  <a:pt x="2655274" y="3143013"/>
                </a:lnTo>
                <a:cubicBezTo>
                  <a:pt x="2655274" y="3235431"/>
                  <a:pt x="2677163" y="3319033"/>
                  <a:pt x="2720940" y="3393819"/>
                </a:cubicBezTo>
                <a:cubicBezTo>
                  <a:pt x="2764717" y="3468604"/>
                  <a:pt x="2824302" y="3528189"/>
                  <a:pt x="2899695" y="3572574"/>
                </a:cubicBezTo>
                <a:cubicBezTo>
                  <a:pt x="2975089" y="3616959"/>
                  <a:pt x="3058995" y="3639152"/>
                  <a:pt x="3151412" y="3639152"/>
                </a:cubicBezTo>
                <a:cubicBezTo>
                  <a:pt x="3243831" y="3639152"/>
                  <a:pt x="3327736" y="3616959"/>
                  <a:pt x="3403130" y="3572574"/>
                </a:cubicBezTo>
                <a:cubicBezTo>
                  <a:pt x="3478523" y="3528189"/>
                  <a:pt x="3538108" y="3468604"/>
                  <a:pt x="3581886" y="3393819"/>
                </a:cubicBezTo>
                <a:cubicBezTo>
                  <a:pt x="3625663" y="3319033"/>
                  <a:pt x="3647551" y="3235431"/>
                  <a:pt x="3647551" y="3143013"/>
                </a:cubicBezTo>
                <a:lnTo>
                  <a:pt x="3647551" y="2232819"/>
                </a:lnTo>
                <a:cubicBezTo>
                  <a:pt x="3647551" y="2139185"/>
                  <a:pt x="3625663" y="2054975"/>
                  <a:pt x="3581886" y="1980190"/>
                </a:cubicBezTo>
                <a:cubicBezTo>
                  <a:pt x="3538108" y="1905404"/>
                  <a:pt x="3478523" y="1845819"/>
                  <a:pt x="3403130" y="1801434"/>
                </a:cubicBezTo>
                <a:cubicBezTo>
                  <a:pt x="3327736" y="1757049"/>
                  <a:pt x="3243831" y="1734857"/>
                  <a:pt x="3151412" y="1734857"/>
                </a:cubicBezTo>
                <a:close/>
                <a:moveTo>
                  <a:pt x="3151412" y="1320800"/>
                </a:moveTo>
                <a:cubicBezTo>
                  <a:pt x="3337465" y="1320800"/>
                  <a:pt x="3501324" y="1360625"/>
                  <a:pt x="3642991" y="1440274"/>
                </a:cubicBezTo>
                <a:cubicBezTo>
                  <a:pt x="3784658" y="1519924"/>
                  <a:pt x="3895620" y="1630886"/>
                  <a:pt x="3975878" y="1773161"/>
                </a:cubicBezTo>
                <a:cubicBezTo>
                  <a:pt x="4056135" y="1915436"/>
                  <a:pt x="4096265" y="2079600"/>
                  <a:pt x="4096265" y="2265652"/>
                </a:cubicBezTo>
                <a:lnTo>
                  <a:pt x="4096265" y="3112005"/>
                </a:lnTo>
                <a:cubicBezTo>
                  <a:pt x="4096265" y="3298057"/>
                  <a:pt x="4056135" y="3462220"/>
                  <a:pt x="3975878" y="3604495"/>
                </a:cubicBezTo>
                <a:cubicBezTo>
                  <a:pt x="3895620" y="3746770"/>
                  <a:pt x="3784658" y="3857732"/>
                  <a:pt x="3642991" y="3937382"/>
                </a:cubicBezTo>
                <a:cubicBezTo>
                  <a:pt x="3501324" y="4017031"/>
                  <a:pt x="3337465" y="4056856"/>
                  <a:pt x="3151412" y="4056856"/>
                </a:cubicBezTo>
                <a:cubicBezTo>
                  <a:pt x="2965361" y="4056856"/>
                  <a:pt x="2801197" y="4017031"/>
                  <a:pt x="2658923" y="3937382"/>
                </a:cubicBezTo>
                <a:cubicBezTo>
                  <a:pt x="2516647" y="3857732"/>
                  <a:pt x="2405685" y="3746770"/>
                  <a:pt x="2326036" y="3604495"/>
                </a:cubicBezTo>
                <a:cubicBezTo>
                  <a:pt x="2246386" y="3462220"/>
                  <a:pt x="2206561" y="3298057"/>
                  <a:pt x="2206561" y="3112005"/>
                </a:cubicBezTo>
                <a:lnTo>
                  <a:pt x="2206561" y="2265652"/>
                </a:lnTo>
                <a:cubicBezTo>
                  <a:pt x="2206561" y="2079600"/>
                  <a:pt x="2246386" y="1915436"/>
                  <a:pt x="2326036" y="1773161"/>
                </a:cubicBezTo>
                <a:cubicBezTo>
                  <a:pt x="2405685" y="1630886"/>
                  <a:pt x="2516647" y="1519924"/>
                  <a:pt x="2658923" y="1440274"/>
                </a:cubicBezTo>
                <a:cubicBezTo>
                  <a:pt x="2801197" y="1360625"/>
                  <a:pt x="2965361" y="1320800"/>
                  <a:pt x="3151412" y="1320800"/>
                </a:cubicBezTo>
                <a:close/>
                <a:moveTo>
                  <a:pt x="924787" y="1320800"/>
                </a:moveTo>
                <a:cubicBezTo>
                  <a:pt x="1092598" y="1320800"/>
                  <a:pt x="1243386" y="1358193"/>
                  <a:pt x="1377148" y="1432978"/>
                </a:cubicBezTo>
                <a:cubicBezTo>
                  <a:pt x="1510911" y="1507764"/>
                  <a:pt x="1616097" y="1611126"/>
                  <a:pt x="1692706" y="1743065"/>
                </a:cubicBezTo>
                <a:cubicBezTo>
                  <a:pt x="1769316" y="1875004"/>
                  <a:pt x="1807621" y="2026703"/>
                  <a:pt x="1807621" y="2198162"/>
                </a:cubicBezTo>
                <a:cubicBezTo>
                  <a:pt x="1807621" y="2323413"/>
                  <a:pt x="1790596" y="2428599"/>
                  <a:pt x="1756548" y="2513721"/>
                </a:cubicBezTo>
                <a:cubicBezTo>
                  <a:pt x="1722499" y="2598842"/>
                  <a:pt x="1671730" y="2677276"/>
                  <a:pt x="1604241" y="2749021"/>
                </a:cubicBezTo>
                <a:cubicBezTo>
                  <a:pt x="1536751" y="2820767"/>
                  <a:pt x="1453150" y="2900417"/>
                  <a:pt x="1353436" y="2987970"/>
                </a:cubicBezTo>
                <a:lnTo>
                  <a:pt x="679913" y="3584431"/>
                </a:lnTo>
                <a:lnTo>
                  <a:pt x="1807621" y="3584431"/>
                </a:lnTo>
                <a:lnTo>
                  <a:pt x="1807621" y="3998487"/>
                </a:lnTo>
                <a:lnTo>
                  <a:pt x="0" y="3998487"/>
                </a:lnTo>
                <a:lnTo>
                  <a:pt x="0" y="3615439"/>
                </a:lnTo>
                <a:lnTo>
                  <a:pt x="1123607" y="2614043"/>
                </a:lnTo>
                <a:cubicBezTo>
                  <a:pt x="1211161" y="2536217"/>
                  <a:pt x="1271962" y="2462647"/>
                  <a:pt x="1306011" y="2393334"/>
                </a:cubicBezTo>
                <a:cubicBezTo>
                  <a:pt x="1340060" y="2324021"/>
                  <a:pt x="1357084" y="2257139"/>
                  <a:pt x="1357084" y="2192690"/>
                </a:cubicBezTo>
                <a:cubicBezTo>
                  <a:pt x="1357084" y="2105136"/>
                  <a:pt x="1338236" y="2027007"/>
                  <a:pt x="1300539" y="1958301"/>
                </a:cubicBezTo>
                <a:cubicBezTo>
                  <a:pt x="1262842" y="1889596"/>
                  <a:pt x="1210857" y="1835179"/>
                  <a:pt x="1144584" y="1795050"/>
                </a:cubicBezTo>
                <a:cubicBezTo>
                  <a:pt x="1078310" y="1754921"/>
                  <a:pt x="1002005" y="1734857"/>
                  <a:pt x="915666" y="1734857"/>
                </a:cubicBezTo>
                <a:cubicBezTo>
                  <a:pt x="824465" y="1734857"/>
                  <a:pt x="743903" y="1755833"/>
                  <a:pt x="673981" y="1797786"/>
                </a:cubicBezTo>
                <a:cubicBezTo>
                  <a:pt x="604060" y="1839739"/>
                  <a:pt x="549643" y="1895372"/>
                  <a:pt x="510730" y="1964685"/>
                </a:cubicBezTo>
                <a:cubicBezTo>
                  <a:pt x="471818" y="2033999"/>
                  <a:pt x="453577" y="2108784"/>
                  <a:pt x="456009" y="2189042"/>
                </a:cubicBezTo>
                <a:lnTo>
                  <a:pt x="3648" y="2189042"/>
                </a:lnTo>
                <a:cubicBezTo>
                  <a:pt x="3648" y="2013934"/>
                  <a:pt x="42865" y="1861323"/>
                  <a:pt x="121298" y="1731209"/>
                </a:cubicBezTo>
                <a:cubicBezTo>
                  <a:pt x="199732" y="1601094"/>
                  <a:pt x="307958" y="1500164"/>
                  <a:pt x="445977" y="1428418"/>
                </a:cubicBezTo>
                <a:cubicBezTo>
                  <a:pt x="583996" y="1356673"/>
                  <a:pt x="743599" y="1320800"/>
                  <a:pt x="924787" y="1320800"/>
                </a:cubicBezTo>
                <a:close/>
                <a:moveTo>
                  <a:pt x="7389087" y="0"/>
                </a:moveTo>
                <a:cubicBezTo>
                  <a:pt x="7556898" y="0"/>
                  <a:pt x="7707686" y="37393"/>
                  <a:pt x="7841448" y="112178"/>
                </a:cubicBezTo>
                <a:cubicBezTo>
                  <a:pt x="7975211" y="186964"/>
                  <a:pt x="8080397" y="290326"/>
                  <a:pt x="8157007" y="422265"/>
                </a:cubicBezTo>
                <a:cubicBezTo>
                  <a:pt x="8233616" y="554204"/>
                  <a:pt x="8271921" y="705903"/>
                  <a:pt x="8271921" y="877362"/>
                </a:cubicBezTo>
                <a:cubicBezTo>
                  <a:pt x="8271921" y="1002613"/>
                  <a:pt x="8254896" y="1107799"/>
                  <a:pt x="8220848" y="1192921"/>
                </a:cubicBezTo>
                <a:cubicBezTo>
                  <a:pt x="8186799" y="1278042"/>
                  <a:pt x="8136030" y="1356476"/>
                  <a:pt x="8068541" y="1428221"/>
                </a:cubicBezTo>
                <a:cubicBezTo>
                  <a:pt x="8001052" y="1499967"/>
                  <a:pt x="7917450" y="1579617"/>
                  <a:pt x="7817736" y="1667170"/>
                </a:cubicBezTo>
                <a:lnTo>
                  <a:pt x="7144213" y="2263631"/>
                </a:lnTo>
                <a:lnTo>
                  <a:pt x="8271921" y="2263631"/>
                </a:lnTo>
                <a:lnTo>
                  <a:pt x="8271921" y="2677687"/>
                </a:lnTo>
                <a:lnTo>
                  <a:pt x="6464300" y="2677687"/>
                </a:lnTo>
                <a:lnTo>
                  <a:pt x="6464300" y="2294639"/>
                </a:lnTo>
                <a:lnTo>
                  <a:pt x="7587907" y="1293243"/>
                </a:lnTo>
                <a:cubicBezTo>
                  <a:pt x="7675461" y="1215417"/>
                  <a:pt x="7736262" y="1141847"/>
                  <a:pt x="7770311" y="1072534"/>
                </a:cubicBezTo>
                <a:cubicBezTo>
                  <a:pt x="7804360" y="1003221"/>
                  <a:pt x="7821384" y="936339"/>
                  <a:pt x="7821384" y="871890"/>
                </a:cubicBezTo>
                <a:cubicBezTo>
                  <a:pt x="7821384" y="784336"/>
                  <a:pt x="7802536" y="706207"/>
                  <a:pt x="7764838" y="637501"/>
                </a:cubicBezTo>
                <a:cubicBezTo>
                  <a:pt x="7727142" y="568796"/>
                  <a:pt x="7675157" y="514379"/>
                  <a:pt x="7608883" y="474250"/>
                </a:cubicBezTo>
                <a:cubicBezTo>
                  <a:pt x="7542610" y="434121"/>
                  <a:pt x="7466304" y="414056"/>
                  <a:pt x="7379966" y="414056"/>
                </a:cubicBezTo>
                <a:cubicBezTo>
                  <a:pt x="7288765" y="414056"/>
                  <a:pt x="7208203" y="435033"/>
                  <a:pt x="7138282" y="476986"/>
                </a:cubicBezTo>
                <a:cubicBezTo>
                  <a:pt x="7068360" y="518939"/>
                  <a:pt x="7013943" y="574572"/>
                  <a:pt x="6975030" y="643885"/>
                </a:cubicBezTo>
                <a:cubicBezTo>
                  <a:pt x="6936118" y="713199"/>
                  <a:pt x="6917877" y="787984"/>
                  <a:pt x="6920309" y="868242"/>
                </a:cubicBezTo>
                <a:lnTo>
                  <a:pt x="6467948" y="868242"/>
                </a:lnTo>
                <a:cubicBezTo>
                  <a:pt x="6467948" y="693134"/>
                  <a:pt x="6507164" y="540523"/>
                  <a:pt x="6585598" y="410409"/>
                </a:cubicBezTo>
                <a:cubicBezTo>
                  <a:pt x="6664032" y="280294"/>
                  <a:pt x="6772258" y="179364"/>
                  <a:pt x="6910277" y="107618"/>
                </a:cubicBezTo>
                <a:cubicBezTo>
                  <a:pt x="7048296" y="35873"/>
                  <a:pt x="7207899" y="0"/>
                  <a:pt x="7389087" y="0"/>
                </a:cubicBezTo>
                <a:close/>
                <a:moveTo>
                  <a:pt x="5255487" y="0"/>
                </a:moveTo>
                <a:cubicBezTo>
                  <a:pt x="5423299" y="0"/>
                  <a:pt x="5574086" y="37393"/>
                  <a:pt x="5707848" y="112178"/>
                </a:cubicBezTo>
                <a:cubicBezTo>
                  <a:pt x="5841611" y="186964"/>
                  <a:pt x="5946797" y="290326"/>
                  <a:pt x="6023407" y="422265"/>
                </a:cubicBezTo>
                <a:cubicBezTo>
                  <a:pt x="6100016" y="554204"/>
                  <a:pt x="6138321" y="705903"/>
                  <a:pt x="6138321" y="877362"/>
                </a:cubicBezTo>
                <a:cubicBezTo>
                  <a:pt x="6138321" y="1002613"/>
                  <a:pt x="6121297" y="1107799"/>
                  <a:pt x="6087248" y="1192921"/>
                </a:cubicBezTo>
                <a:cubicBezTo>
                  <a:pt x="6053199" y="1278042"/>
                  <a:pt x="6002430" y="1356476"/>
                  <a:pt x="5934941" y="1428221"/>
                </a:cubicBezTo>
                <a:cubicBezTo>
                  <a:pt x="5867452" y="1499967"/>
                  <a:pt x="5783850" y="1579617"/>
                  <a:pt x="5684136" y="1667170"/>
                </a:cubicBezTo>
                <a:lnTo>
                  <a:pt x="5010614" y="2263631"/>
                </a:lnTo>
                <a:lnTo>
                  <a:pt x="6138321" y="2263631"/>
                </a:lnTo>
                <a:lnTo>
                  <a:pt x="6138321" y="2677687"/>
                </a:lnTo>
                <a:lnTo>
                  <a:pt x="4330700" y="2677687"/>
                </a:lnTo>
                <a:lnTo>
                  <a:pt x="4330700" y="2294639"/>
                </a:lnTo>
                <a:lnTo>
                  <a:pt x="5454307" y="1293243"/>
                </a:lnTo>
                <a:cubicBezTo>
                  <a:pt x="5541861" y="1215417"/>
                  <a:pt x="5602662" y="1141847"/>
                  <a:pt x="5636711" y="1072534"/>
                </a:cubicBezTo>
                <a:cubicBezTo>
                  <a:pt x="5670760" y="1003221"/>
                  <a:pt x="5687784" y="936339"/>
                  <a:pt x="5687784" y="871890"/>
                </a:cubicBezTo>
                <a:cubicBezTo>
                  <a:pt x="5687784" y="784336"/>
                  <a:pt x="5668936" y="706207"/>
                  <a:pt x="5631239" y="637501"/>
                </a:cubicBezTo>
                <a:cubicBezTo>
                  <a:pt x="5593542" y="568796"/>
                  <a:pt x="5541557" y="514379"/>
                  <a:pt x="5475284" y="474250"/>
                </a:cubicBezTo>
                <a:cubicBezTo>
                  <a:pt x="5409010" y="434121"/>
                  <a:pt x="5332705" y="414056"/>
                  <a:pt x="5246367" y="414056"/>
                </a:cubicBezTo>
                <a:cubicBezTo>
                  <a:pt x="5155165" y="414056"/>
                  <a:pt x="5074603" y="435033"/>
                  <a:pt x="5004682" y="476986"/>
                </a:cubicBezTo>
                <a:cubicBezTo>
                  <a:pt x="4934760" y="518939"/>
                  <a:pt x="4880343" y="574572"/>
                  <a:pt x="4841430" y="643885"/>
                </a:cubicBezTo>
                <a:cubicBezTo>
                  <a:pt x="4802518" y="713199"/>
                  <a:pt x="4784277" y="787984"/>
                  <a:pt x="4786709" y="868242"/>
                </a:cubicBezTo>
                <a:lnTo>
                  <a:pt x="4334348" y="868242"/>
                </a:lnTo>
                <a:cubicBezTo>
                  <a:pt x="4334348" y="693134"/>
                  <a:pt x="4373565" y="540523"/>
                  <a:pt x="4451999" y="410409"/>
                </a:cubicBezTo>
                <a:cubicBezTo>
                  <a:pt x="4530432" y="280294"/>
                  <a:pt x="4638658" y="179364"/>
                  <a:pt x="4776677" y="107618"/>
                </a:cubicBezTo>
                <a:cubicBezTo>
                  <a:pt x="4914696" y="35873"/>
                  <a:pt x="5074299" y="0"/>
                  <a:pt x="5255487" y="0"/>
                </a:cubicBezTo>
                <a:close/>
              </a:path>
            </a:pathLst>
          </a:custGeom>
          <a:solidFill>
            <a:schemeClr val="bg1">
              <a:lumMod val="75000"/>
              <a:alpha val="10000"/>
            </a:schemeClr>
          </a:solidFill>
          <a:effectLst>
            <a:outerShdw blurRad="406400" dist="38100" dir="2700000" algn="tl" rotWithShape="0">
              <a:prstClr val="black">
                <a:alpha val="18000"/>
              </a:prstClr>
            </a:outerShdw>
          </a:effectLst>
        </p:spPr>
        <p:txBody>
          <a:bodyPr wrap="square">
            <a:noAutofit/>
          </a:bodyPr>
          <a:lstStyle>
            <a:lvl1pPr>
              <a:defRPr lang="en-ID" sz="1200">
                <a:solidFill>
                  <a:schemeClr val="bg1">
                    <a:lumMod val="75000"/>
                  </a:schemeClr>
                </a:solidFill>
              </a:defRPr>
            </a:lvl1pPr>
          </a:lstStyle>
          <a:p>
            <a:pPr marL="0" lvl="0" indent="0">
              <a:buNone/>
            </a:pPr>
            <a:endParaRPr lang="en-ID"/>
          </a:p>
        </p:txBody>
      </p:sp>
    </p:spTree>
    <p:extLst>
      <p:ext uri="{BB962C8B-B14F-4D97-AF65-F5344CB8AC3E}">
        <p14:creationId xmlns:p14="http://schemas.microsoft.com/office/powerpoint/2010/main" val="41457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repeatCount="indefinite" autoRev="1" fill="hold" grpId="1" nodeType="withEffect">
                                  <p:stCondLst>
                                    <p:cond delay="0"/>
                                  </p:stCondLst>
                                  <p:childTnLst>
                                    <p:animScale>
                                      <p:cBhvr>
                                        <p:cTn id="9" dur="20000" fill="hold"/>
                                        <p:tgtEl>
                                          <p:spTgt spid="2"/>
                                        </p:tgtEl>
                                      </p:cBhvr>
                                      <p:by x="110000" y="110000"/>
                                    </p:animScale>
                                  </p:childTnLst>
                                </p:cTn>
                              </p:par>
                              <p:par>
                                <p:cTn id="10" presetID="2" presetClass="entr" presetSubtype="4" accel="22000" decel="7800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1000" fill="hold"/>
                                        <p:tgtEl>
                                          <p:spTgt spid="15"/>
                                        </p:tgtEl>
                                        <p:attrNameLst>
                                          <p:attrName>ppt_x</p:attrName>
                                        </p:attrNameLst>
                                      </p:cBhvr>
                                      <p:tavLst>
                                        <p:tav tm="0">
                                          <p:val>
                                            <p:strVal val="#ppt_x"/>
                                          </p:val>
                                        </p:tav>
                                        <p:tav tm="100000">
                                          <p:val>
                                            <p:strVal val="#ppt_x"/>
                                          </p:val>
                                        </p:tav>
                                      </p:tavLst>
                                    </p:anim>
                                    <p:anim calcmode="lin" valueType="num">
                                      <p:cBhvr additive="base">
                                        <p:cTn id="1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1115FAD-3007-4846-842A-D2FFD4BE154D}"/>
              </a:ext>
            </a:extLst>
          </p:cNvPr>
          <p:cNvSpPr>
            <a:spLocks noGrp="1"/>
          </p:cNvSpPr>
          <p:nvPr>
            <p:ph type="pic" sz="quarter" idx="10" hasCustomPrompt="1"/>
          </p:nvPr>
        </p:nvSpPr>
        <p:spPr>
          <a:xfrm rot="19800000">
            <a:off x="-1494372" y="-266411"/>
            <a:ext cx="1752600" cy="17526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24" name="Picture Placeholder 23">
            <a:extLst>
              <a:ext uri="{FF2B5EF4-FFF2-40B4-BE49-F238E27FC236}">
                <a16:creationId xmlns:a16="http://schemas.microsoft.com/office/drawing/2014/main" id="{58A1A7D4-8E38-41AB-8CB7-4B2D70A8BA0D}"/>
              </a:ext>
            </a:extLst>
          </p:cNvPr>
          <p:cNvSpPr>
            <a:spLocks noGrp="1"/>
          </p:cNvSpPr>
          <p:nvPr>
            <p:ph type="pic" sz="quarter" idx="11" hasCustomPrompt="1"/>
          </p:nvPr>
        </p:nvSpPr>
        <p:spPr>
          <a:xfrm rot="19800000">
            <a:off x="1367360" y="-605650"/>
            <a:ext cx="1752600" cy="17526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25" name="Picture Placeholder 24">
            <a:extLst>
              <a:ext uri="{FF2B5EF4-FFF2-40B4-BE49-F238E27FC236}">
                <a16:creationId xmlns:a16="http://schemas.microsoft.com/office/drawing/2014/main" id="{76DC687A-2FCE-47A4-944B-843F742460F4}"/>
              </a:ext>
            </a:extLst>
          </p:cNvPr>
          <p:cNvSpPr>
            <a:spLocks noGrp="1"/>
          </p:cNvSpPr>
          <p:nvPr>
            <p:ph type="pic" sz="quarter" idx="12" hasCustomPrompt="1"/>
          </p:nvPr>
        </p:nvSpPr>
        <p:spPr>
          <a:xfrm rot="19800000">
            <a:off x="4364815" y="-716301"/>
            <a:ext cx="1752600" cy="17526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26" name="Picture Placeholder 25">
            <a:extLst>
              <a:ext uri="{FF2B5EF4-FFF2-40B4-BE49-F238E27FC236}">
                <a16:creationId xmlns:a16="http://schemas.microsoft.com/office/drawing/2014/main" id="{64094986-2977-4F79-8054-EF8E47ADB259}"/>
              </a:ext>
            </a:extLst>
          </p:cNvPr>
          <p:cNvSpPr>
            <a:spLocks noGrp="1"/>
          </p:cNvSpPr>
          <p:nvPr>
            <p:ph type="pic" sz="quarter" idx="13" hasCustomPrompt="1"/>
          </p:nvPr>
        </p:nvSpPr>
        <p:spPr>
          <a:xfrm rot="19800000">
            <a:off x="7226545" y="-1055540"/>
            <a:ext cx="1752600" cy="17526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27" name="Picture Placeholder 26">
            <a:extLst>
              <a:ext uri="{FF2B5EF4-FFF2-40B4-BE49-F238E27FC236}">
                <a16:creationId xmlns:a16="http://schemas.microsoft.com/office/drawing/2014/main" id="{5617ACF7-387D-4045-924D-0D34B11111F8}"/>
              </a:ext>
            </a:extLst>
          </p:cNvPr>
          <p:cNvSpPr>
            <a:spLocks noGrp="1"/>
          </p:cNvSpPr>
          <p:nvPr>
            <p:ph type="pic" sz="quarter" idx="14" hasCustomPrompt="1"/>
          </p:nvPr>
        </p:nvSpPr>
        <p:spPr>
          <a:xfrm rot="19800000">
            <a:off x="-170845" y="2026002"/>
            <a:ext cx="1752600" cy="17526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28" name="Picture Placeholder 27">
            <a:extLst>
              <a:ext uri="{FF2B5EF4-FFF2-40B4-BE49-F238E27FC236}">
                <a16:creationId xmlns:a16="http://schemas.microsoft.com/office/drawing/2014/main" id="{17550818-9A2C-4992-8034-38D011767F24}"/>
              </a:ext>
            </a:extLst>
          </p:cNvPr>
          <p:cNvSpPr>
            <a:spLocks noGrp="1"/>
          </p:cNvSpPr>
          <p:nvPr>
            <p:ph type="pic" sz="quarter" idx="15" hasCustomPrompt="1"/>
          </p:nvPr>
        </p:nvSpPr>
        <p:spPr>
          <a:xfrm rot="19800000">
            <a:off x="5688339" y="1576112"/>
            <a:ext cx="1752600" cy="17526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29" name="Picture Placeholder 28">
            <a:extLst>
              <a:ext uri="{FF2B5EF4-FFF2-40B4-BE49-F238E27FC236}">
                <a16:creationId xmlns:a16="http://schemas.microsoft.com/office/drawing/2014/main" id="{0F816A53-7EE5-4692-AA0B-79B324510378}"/>
              </a:ext>
            </a:extLst>
          </p:cNvPr>
          <p:cNvSpPr>
            <a:spLocks noGrp="1"/>
          </p:cNvSpPr>
          <p:nvPr>
            <p:ph type="pic" sz="quarter" idx="16" hasCustomPrompt="1"/>
          </p:nvPr>
        </p:nvSpPr>
        <p:spPr>
          <a:xfrm rot="19800000">
            <a:off x="1152680" y="4318416"/>
            <a:ext cx="1752600" cy="17526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30" name="Picture Placeholder 29">
            <a:extLst>
              <a:ext uri="{FF2B5EF4-FFF2-40B4-BE49-F238E27FC236}">
                <a16:creationId xmlns:a16="http://schemas.microsoft.com/office/drawing/2014/main" id="{0FFE561F-D89C-44B3-BBEE-6A90982B1B3D}"/>
              </a:ext>
            </a:extLst>
          </p:cNvPr>
          <p:cNvSpPr>
            <a:spLocks noGrp="1"/>
          </p:cNvSpPr>
          <p:nvPr>
            <p:ph type="pic" sz="quarter" idx="17" hasCustomPrompt="1"/>
          </p:nvPr>
        </p:nvSpPr>
        <p:spPr>
          <a:xfrm rot="19800000">
            <a:off x="9873597" y="3529287"/>
            <a:ext cx="1752600" cy="17526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31" name="Picture Placeholder 30">
            <a:extLst>
              <a:ext uri="{FF2B5EF4-FFF2-40B4-BE49-F238E27FC236}">
                <a16:creationId xmlns:a16="http://schemas.microsoft.com/office/drawing/2014/main" id="{EC74AF8C-F7D9-4378-8A94-236CAABB1832}"/>
              </a:ext>
            </a:extLst>
          </p:cNvPr>
          <p:cNvSpPr>
            <a:spLocks noGrp="1"/>
          </p:cNvSpPr>
          <p:nvPr>
            <p:ph type="pic" sz="quarter" idx="18" hasCustomPrompt="1"/>
          </p:nvPr>
        </p:nvSpPr>
        <p:spPr>
          <a:xfrm rot="19800000">
            <a:off x="8335391" y="6160939"/>
            <a:ext cx="1752600" cy="17526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32" name="Picture Placeholder 31">
            <a:extLst>
              <a:ext uri="{FF2B5EF4-FFF2-40B4-BE49-F238E27FC236}">
                <a16:creationId xmlns:a16="http://schemas.microsoft.com/office/drawing/2014/main" id="{1BAFE89C-1832-4796-9A3C-21A4CCE2056B}"/>
              </a:ext>
            </a:extLst>
          </p:cNvPr>
          <p:cNvSpPr>
            <a:spLocks noGrp="1"/>
          </p:cNvSpPr>
          <p:nvPr>
            <p:ph type="pic" sz="quarter" idx="19" hasCustomPrompt="1"/>
          </p:nvPr>
        </p:nvSpPr>
        <p:spPr>
          <a:xfrm rot="19800000">
            <a:off x="11197121" y="5821700"/>
            <a:ext cx="1752600" cy="17526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Tree>
    <p:extLst>
      <p:ext uri="{BB962C8B-B14F-4D97-AF65-F5344CB8AC3E}">
        <p14:creationId xmlns:p14="http://schemas.microsoft.com/office/powerpoint/2010/main" val="183985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accel="50000" decel="50000" fill="hold" grpId="1" nodeType="withEffect">
                                  <p:stCondLst>
                                    <p:cond delay="0"/>
                                  </p:stCondLst>
                                  <p:childTnLst>
                                    <p:animMotion origin="layout" path="M -0.03671 0.0706 L -3.75E-6 -1.11111E-6 " pathEditMode="relative" rAng="0" ptsTypes="AA">
                                      <p:cBhvr>
                                        <p:cTn id="9" dur="1000" fill="hold"/>
                                        <p:tgtEl>
                                          <p:spTgt spid="26"/>
                                        </p:tgtEl>
                                        <p:attrNameLst>
                                          <p:attrName>ppt_x</p:attrName>
                                          <p:attrName>ppt_y</p:attrName>
                                        </p:attrNameLst>
                                      </p:cBhvr>
                                      <p:rCtr x="1836" y="-3542"/>
                                    </p:animMotion>
                                  </p:childTnLst>
                                </p:cTn>
                              </p:par>
                              <p:par>
                                <p:cTn id="10" presetID="10"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42" presetClass="path" presetSubtype="0" accel="50000" decel="50000" fill="hold" grpId="1" nodeType="withEffect">
                                  <p:stCondLst>
                                    <p:cond delay="0"/>
                                  </p:stCondLst>
                                  <p:childTnLst>
                                    <p:animMotion origin="layout" path="M -0.03671 0.0706 L -3.75E-6 -1.11111E-6 " pathEditMode="relative" rAng="0" ptsTypes="AA">
                                      <p:cBhvr>
                                        <p:cTn id="14" dur="1000" fill="hold"/>
                                        <p:tgtEl>
                                          <p:spTgt spid="30"/>
                                        </p:tgtEl>
                                        <p:attrNameLst>
                                          <p:attrName>ppt_x</p:attrName>
                                          <p:attrName>ppt_y</p:attrName>
                                        </p:attrNameLst>
                                      </p:cBhvr>
                                      <p:rCtr x="1836" y="-3542"/>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path" presetSubtype="0" accel="50000" decel="50000" fill="hold" grpId="1" nodeType="withEffect">
                                  <p:stCondLst>
                                    <p:cond delay="0"/>
                                  </p:stCondLst>
                                  <p:childTnLst>
                                    <p:animMotion origin="layout" path="M -0.03671 0.0706 L -3.75E-6 -1.11111E-6 " pathEditMode="relative" rAng="0" ptsTypes="AA">
                                      <p:cBhvr>
                                        <p:cTn id="19" dur="1000" fill="hold"/>
                                        <p:tgtEl>
                                          <p:spTgt spid="32"/>
                                        </p:tgtEl>
                                        <p:attrNameLst>
                                          <p:attrName>ppt_x</p:attrName>
                                          <p:attrName>ppt_y</p:attrName>
                                        </p:attrNameLst>
                                      </p:cBhvr>
                                      <p:rCtr x="1836" y="-3542"/>
                                    </p:animMotion>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accel="50000" decel="50000" fill="hold" grpId="1" nodeType="withEffect">
                                  <p:stCondLst>
                                    <p:cond delay="0"/>
                                  </p:stCondLst>
                                  <p:childTnLst>
                                    <p:animMotion origin="layout" path="M -0.03671 0.0706 L -3.75E-6 -1.11111E-6 " pathEditMode="relative" rAng="0" ptsTypes="AA">
                                      <p:cBhvr>
                                        <p:cTn id="24" dur="1000" fill="hold"/>
                                        <p:tgtEl>
                                          <p:spTgt spid="31"/>
                                        </p:tgtEl>
                                        <p:attrNameLst>
                                          <p:attrName>ppt_x</p:attrName>
                                          <p:attrName>ppt_y</p:attrName>
                                        </p:attrNameLst>
                                      </p:cBhvr>
                                      <p:rCtr x="1836" y="-3542"/>
                                    </p:animMotion>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42" presetClass="path" presetSubtype="0" accel="50000" decel="50000" fill="hold" grpId="1" nodeType="withEffect">
                                  <p:stCondLst>
                                    <p:cond delay="0"/>
                                  </p:stCondLst>
                                  <p:childTnLst>
                                    <p:animMotion origin="layout" path="M -0.03671 0.0706 L -3.75E-6 -1.11111E-6 " pathEditMode="relative" rAng="0" ptsTypes="AA">
                                      <p:cBhvr>
                                        <p:cTn id="29" dur="1000" fill="hold"/>
                                        <p:tgtEl>
                                          <p:spTgt spid="28"/>
                                        </p:tgtEl>
                                        <p:attrNameLst>
                                          <p:attrName>ppt_x</p:attrName>
                                          <p:attrName>ppt_y</p:attrName>
                                        </p:attrNameLst>
                                      </p:cBhvr>
                                      <p:rCtr x="1836" y="-3542"/>
                                    </p:animMotion>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accel="50000" decel="50000" fill="hold" grpId="1" nodeType="withEffect">
                                  <p:stCondLst>
                                    <p:cond delay="0"/>
                                  </p:stCondLst>
                                  <p:childTnLst>
                                    <p:animMotion origin="layout" path="M -0.03671 0.0706 L -3.75E-6 -1.11111E-6 " pathEditMode="relative" rAng="0" ptsTypes="AA">
                                      <p:cBhvr>
                                        <p:cTn id="34" dur="1000" fill="hold"/>
                                        <p:tgtEl>
                                          <p:spTgt spid="25"/>
                                        </p:tgtEl>
                                        <p:attrNameLst>
                                          <p:attrName>ppt_x</p:attrName>
                                          <p:attrName>ppt_y</p:attrName>
                                        </p:attrNameLst>
                                      </p:cBhvr>
                                      <p:rCtr x="1836" y="-3542"/>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accel="50000" decel="50000" fill="hold" grpId="1" nodeType="withEffect">
                                  <p:stCondLst>
                                    <p:cond delay="0"/>
                                  </p:stCondLst>
                                  <p:childTnLst>
                                    <p:animMotion origin="layout" path="M -0.03671 0.0706 L -3.75E-6 -1.11111E-6 " pathEditMode="relative" rAng="0" ptsTypes="AA">
                                      <p:cBhvr>
                                        <p:cTn id="39" dur="1000" fill="hold"/>
                                        <p:tgtEl>
                                          <p:spTgt spid="24"/>
                                        </p:tgtEl>
                                        <p:attrNameLst>
                                          <p:attrName>ppt_x</p:attrName>
                                          <p:attrName>ppt_y</p:attrName>
                                        </p:attrNameLst>
                                      </p:cBhvr>
                                      <p:rCtr x="1836" y="-3542"/>
                                    </p:animMotion>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accel="50000" decel="50000" fill="hold" grpId="1" nodeType="withEffect">
                                  <p:stCondLst>
                                    <p:cond delay="0"/>
                                  </p:stCondLst>
                                  <p:childTnLst>
                                    <p:animMotion origin="layout" path="M -0.03671 0.0706 L -3.75E-6 -1.11111E-6 " pathEditMode="relative" rAng="0" ptsTypes="AA">
                                      <p:cBhvr>
                                        <p:cTn id="44" dur="1000" fill="hold"/>
                                        <p:tgtEl>
                                          <p:spTgt spid="14"/>
                                        </p:tgtEl>
                                        <p:attrNameLst>
                                          <p:attrName>ppt_x</p:attrName>
                                          <p:attrName>ppt_y</p:attrName>
                                        </p:attrNameLst>
                                      </p:cBhvr>
                                      <p:rCtr x="1836" y="-3542"/>
                                    </p:animMotion>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42" presetClass="path" presetSubtype="0" accel="50000" decel="50000" fill="hold" grpId="1" nodeType="withEffect">
                                  <p:stCondLst>
                                    <p:cond delay="0"/>
                                  </p:stCondLst>
                                  <p:childTnLst>
                                    <p:animMotion origin="layout" path="M -0.03671 0.0706 L -3.75E-6 -1.11111E-6 " pathEditMode="relative" rAng="0" ptsTypes="AA">
                                      <p:cBhvr>
                                        <p:cTn id="49" dur="1000" fill="hold"/>
                                        <p:tgtEl>
                                          <p:spTgt spid="27"/>
                                        </p:tgtEl>
                                        <p:attrNameLst>
                                          <p:attrName>ppt_x</p:attrName>
                                          <p:attrName>ppt_y</p:attrName>
                                        </p:attrNameLst>
                                      </p:cBhvr>
                                      <p:rCtr x="1836" y="-3542"/>
                                    </p:animMotion>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42" presetClass="path" presetSubtype="0" accel="50000" decel="50000" fill="hold" grpId="1" nodeType="withEffect">
                                  <p:stCondLst>
                                    <p:cond delay="0"/>
                                  </p:stCondLst>
                                  <p:childTnLst>
                                    <p:animMotion origin="layout" path="M -0.03671 0.0706 L -3.75E-6 -1.11111E-6 " pathEditMode="relative" rAng="0" ptsTypes="AA">
                                      <p:cBhvr>
                                        <p:cTn id="54" dur="1000" fill="hold"/>
                                        <p:tgtEl>
                                          <p:spTgt spid="29"/>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71BF6BF-32EB-40E6-8198-0379FDBA8963}"/>
              </a:ext>
            </a:extLst>
          </p:cNvPr>
          <p:cNvSpPr/>
          <p:nvPr userDrawn="1"/>
        </p:nvSpPr>
        <p:spPr>
          <a:xfrm>
            <a:off x="6999100" y="0"/>
            <a:ext cx="5192901" cy="6858000"/>
          </a:xfrm>
          <a:custGeom>
            <a:avLst/>
            <a:gdLst>
              <a:gd name="connsiteX0" fmla="*/ 0 w 5192901"/>
              <a:gd name="connsiteY0" fmla="*/ 0 h 6858000"/>
              <a:gd name="connsiteX1" fmla="*/ 5192901 w 5192901"/>
              <a:gd name="connsiteY1" fmla="*/ 0 h 6858000"/>
              <a:gd name="connsiteX2" fmla="*/ 5192901 w 5192901"/>
              <a:gd name="connsiteY2" fmla="*/ 6858000 h 6858000"/>
              <a:gd name="connsiteX3" fmla="*/ 4348380 w 5192901"/>
              <a:gd name="connsiteY3" fmla="*/ 6858000 h 6858000"/>
              <a:gd name="connsiteX4" fmla="*/ 4326536 w 5192901"/>
              <a:gd name="connsiteY4" fmla="*/ 6848125 h 6858000"/>
              <a:gd name="connsiteX5" fmla="*/ 8977 w 5192901"/>
              <a:gd name="connsiteY5" fmla="*/ 3550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2901" h="6858000">
                <a:moveTo>
                  <a:pt x="0" y="0"/>
                </a:moveTo>
                <a:lnTo>
                  <a:pt x="5192901" y="0"/>
                </a:lnTo>
                <a:lnTo>
                  <a:pt x="5192901" y="6858000"/>
                </a:lnTo>
                <a:lnTo>
                  <a:pt x="4348380" y="6858000"/>
                </a:lnTo>
                <a:lnTo>
                  <a:pt x="4326536" y="6848125"/>
                </a:lnTo>
                <a:cubicBezTo>
                  <a:pt x="1877323" y="5667973"/>
                  <a:pt x="154185" y="3219657"/>
                  <a:pt x="8977" y="355031"/>
                </a:cubicBezTo>
                <a:close/>
              </a:path>
            </a:pathLst>
          </a:custGeom>
          <a:gradFill>
            <a:gsLst>
              <a:gs pos="15000">
                <a:schemeClr val="accent2"/>
              </a:gs>
              <a:gs pos="85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Picture Placeholder 5">
            <a:extLst>
              <a:ext uri="{FF2B5EF4-FFF2-40B4-BE49-F238E27FC236}">
                <a16:creationId xmlns:a16="http://schemas.microsoft.com/office/drawing/2014/main" id="{00943569-E335-4AE5-BC40-DCD24BBECDD4}"/>
              </a:ext>
            </a:extLst>
          </p:cNvPr>
          <p:cNvSpPr>
            <a:spLocks noGrp="1"/>
          </p:cNvSpPr>
          <p:nvPr>
            <p:ph type="pic" sz="quarter" idx="10" hasCustomPrompt="1"/>
          </p:nvPr>
        </p:nvSpPr>
        <p:spPr>
          <a:xfrm>
            <a:off x="9119368" y="2873937"/>
            <a:ext cx="2099330" cy="4597907"/>
          </a:xfrm>
          <a:custGeom>
            <a:avLst/>
            <a:gdLst>
              <a:gd name="connsiteX0" fmla="*/ 218529 w 2099330"/>
              <a:gd name="connsiteY0" fmla="*/ 1 h 4597907"/>
              <a:gd name="connsiteX1" fmla="*/ 411270 w 2099330"/>
              <a:gd name="connsiteY1" fmla="*/ 1 h 4597907"/>
              <a:gd name="connsiteX2" fmla="*/ 451489 w 2099330"/>
              <a:gd name="connsiteY2" fmla="*/ 40320 h 4597907"/>
              <a:gd name="connsiteX3" fmla="*/ 451479 w 2099330"/>
              <a:gd name="connsiteY3" fmla="*/ 41206 h 4597907"/>
              <a:gd name="connsiteX4" fmla="*/ 578809 w 2099330"/>
              <a:gd name="connsiteY4" fmla="*/ 167885 h 4597907"/>
              <a:gd name="connsiteX5" fmla="*/ 1525765 w 2099330"/>
              <a:gd name="connsiteY5" fmla="*/ 167885 h 4597907"/>
              <a:gd name="connsiteX6" fmla="*/ 1652512 w 2099330"/>
              <a:gd name="connsiteY6" fmla="*/ 41206 h 4597907"/>
              <a:gd name="connsiteX7" fmla="*/ 1692722 w 2099330"/>
              <a:gd name="connsiteY7" fmla="*/ 732 h 4597907"/>
              <a:gd name="connsiteX8" fmla="*/ 1882112 w 2099330"/>
              <a:gd name="connsiteY8" fmla="*/ 732 h 4597907"/>
              <a:gd name="connsiteX9" fmla="*/ 2099330 w 2099330"/>
              <a:gd name="connsiteY9" fmla="*/ 218441 h 4597907"/>
              <a:gd name="connsiteX10" fmla="*/ 2099330 w 2099330"/>
              <a:gd name="connsiteY10" fmla="*/ 4378736 h 4597907"/>
              <a:gd name="connsiteX11" fmla="*/ 1880801 w 2099330"/>
              <a:gd name="connsiteY11" fmla="*/ 4597907 h 4597907"/>
              <a:gd name="connsiteX12" fmla="*/ 217800 w 2099330"/>
              <a:gd name="connsiteY12" fmla="*/ 4597907 h 4597907"/>
              <a:gd name="connsiteX13" fmla="*/ 0 w 2099330"/>
              <a:gd name="connsiteY13" fmla="*/ 4378736 h 4597907"/>
              <a:gd name="connsiteX14" fmla="*/ 0 w 2099330"/>
              <a:gd name="connsiteY14" fmla="*/ 218441 h 4597907"/>
              <a:gd name="connsiteX15" fmla="*/ 218529 w 2099330"/>
              <a:gd name="connsiteY15" fmla="*/ 1 h 459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9330" h="4597907">
                <a:moveTo>
                  <a:pt x="218529" y="1"/>
                </a:moveTo>
                <a:lnTo>
                  <a:pt x="411270" y="1"/>
                </a:lnTo>
                <a:cubicBezTo>
                  <a:pt x="433477" y="-3"/>
                  <a:pt x="451484" y="18047"/>
                  <a:pt x="451489" y="40320"/>
                </a:cubicBezTo>
                <a:cubicBezTo>
                  <a:pt x="451489" y="40614"/>
                  <a:pt x="451486" y="40909"/>
                  <a:pt x="451479" y="41206"/>
                </a:cubicBezTo>
                <a:cubicBezTo>
                  <a:pt x="451880" y="111401"/>
                  <a:pt x="508818" y="168048"/>
                  <a:pt x="578809" y="167885"/>
                </a:cubicBezTo>
                <a:lnTo>
                  <a:pt x="1525765" y="167885"/>
                </a:lnTo>
                <a:cubicBezTo>
                  <a:pt x="1595529" y="167727"/>
                  <a:pt x="1652112" y="111173"/>
                  <a:pt x="1652512" y="41206"/>
                </a:cubicBezTo>
                <a:cubicBezTo>
                  <a:pt x="1652512" y="18910"/>
                  <a:pt x="1670490" y="812"/>
                  <a:pt x="1692722" y="732"/>
                </a:cubicBezTo>
                <a:lnTo>
                  <a:pt x="1882112" y="732"/>
                </a:lnTo>
                <a:cubicBezTo>
                  <a:pt x="2001724" y="1449"/>
                  <a:pt x="2098534" y="98479"/>
                  <a:pt x="2099330" y="218441"/>
                </a:cubicBezTo>
                <a:lnTo>
                  <a:pt x="2099330" y="4378736"/>
                </a:lnTo>
                <a:cubicBezTo>
                  <a:pt x="2099330" y="4499780"/>
                  <a:pt x="2001491" y="4597907"/>
                  <a:pt x="1880801" y="4597907"/>
                </a:cubicBezTo>
                <a:lnTo>
                  <a:pt x="217800" y="4597907"/>
                </a:lnTo>
                <a:cubicBezTo>
                  <a:pt x="97394" y="4597503"/>
                  <a:pt x="0" y="4499495"/>
                  <a:pt x="0" y="4378736"/>
                </a:cubicBezTo>
                <a:lnTo>
                  <a:pt x="0" y="218441"/>
                </a:lnTo>
                <a:cubicBezTo>
                  <a:pt x="401" y="97682"/>
                  <a:pt x="98122" y="1"/>
                  <a:pt x="218529" y="1"/>
                </a:cubicBezTo>
                <a:close/>
              </a:path>
            </a:pathLst>
          </a:custGeom>
          <a:solidFill>
            <a:schemeClr val="bg1">
              <a:lumMod val="75000"/>
              <a:alpha val="10000"/>
            </a:schemeClr>
          </a:solidFill>
        </p:spPr>
        <p:txBody>
          <a:bodyPr wrap="square">
            <a:noAutofit/>
          </a:bodyPr>
          <a:lstStyle>
            <a:lvl1pPr>
              <a:defRPr lang="en-US" sz="1200" dirty="0">
                <a:solidFill>
                  <a:schemeClr val="bg1">
                    <a:lumMod val="75000"/>
                  </a:schemeClr>
                </a:solidFill>
              </a:defRPr>
            </a:lvl1pPr>
          </a:lstStyle>
          <a:p>
            <a:pPr marL="0" lvl="0" indent="0">
              <a:buNone/>
            </a:pPr>
            <a:r>
              <a:rPr lang="en-US" dirty="0"/>
              <a:t>Drag and Drop Image Here</a:t>
            </a:r>
          </a:p>
        </p:txBody>
      </p:sp>
      <p:sp>
        <p:nvSpPr>
          <p:cNvPr id="3" name="Picture Placeholder 7">
            <a:extLst>
              <a:ext uri="{FF2B5EF4-FFF2-40B4-BE49-F238E27FC236}">
                <a16:creationId xmlns:a16="http://schemas.microsoft.com/office/drawing/2014/main" id="{A8F636CF-9736-4FC1-AB39-DE3BBB4926B9}"/>
              </a:ext>
            </a:extLst>
          </p:cNvPr>
          <p:cNvSpPr>
            <a:spLocks noGrp="1"/>
          </p:cNvSpPr>
          <p:nvPr>
            <p:ph type="pic" sz="quarter" idx="11" hasCustomPrompt="1"/>
          </p:nvPr>
        </p:nvSpPr>
        <p:spPr>
          <a:xfrm>
            <a:off x="6496506" y="644045"/>
            <a:ext cx="2099330" cy="4597907"/>
          </a:xfrm>
          <a:custGeom>
            <a:avLst/>
            <a:gdLst>
              <a:gd name="connsiteX0" fmla="*/ 218529 w 2099330"/>
              <a:gd name="connsiteY0" fmla="*/ 1 h 4597907"/>
              <a:gd name="connsiteX1" fmla="*/ 411270 w 2099330"/>
              <a:gd name="connsiteY1" fmla="*/ 1 h 4597907"/>
              <a:gd name="connsiteX2" fmla="*/ 451489 w 2099330"/>
              <a:gd name="connsiteY2" fmla="*/ 40320 h 4597907"/>
              <a:gd name="connsiteX3" fmla="*/ 451479 w 2099330"/>
              <a:gd name="connsiteY3" fmla="*/ 41206 h 4597907"/>
              <a:gd name="connsiteX4" fmla="*/ 578809 w 2099330"/>
              <a:gd name="connsiteY4" fmla="*/ 167885 h 4597907"/>
              <a:gd name="connsiteX5" fmla="*/ 1525765 w 2099330"/>
              <a:gd name="connsiteY5" fmla="*/ 167885 h 4597907"/>
              <a:gd name="connsiteX6" fmla="*/ 1652512 w 2099330"/>
              <a:gd name="connsiteY6" fmla="*/ 41206 h 4597907"/>
              <a:gd name="connsiteX7" fmla="*/ 1692722 w 2099330"/>
              <a:gd name="connsiteY7" fmla="*/ 732 h 4597907"/>
              <a:gd name="connsiteX8" fmla="*/ 1882112 w 2099330"/>
              <a:gd name="connsiteY8" fmla="*/ 732 h 4597907"/>
              <a:gd name="connsiteX9" fmla="*/ 2099330 w 2099330"/>
              <a:gd name="connsiteY9" fmla="*/ 218441 h 4597907"/>
              <a:gd name="connsiteX10" fmla="*/ 2099330 w 2099330"/>
              <a:gd name="connsiteY10" fmla="*/ 4378736 h 4597907"/>
              <a:gd name="connsiteX11" fmla="*/ 1880801 w 2099330"/>
              <a:gd name="connsiteY11" fmla="*/ 4597907 h 4597907"/>
              <a:gd name="connsiteX12" fmla="*/ 217800 w 2099330"/>
              <a:gd name="connsiteY12" fmla="*/ 4597907 h 4597907"/>
              <a:gd name="connsiteX13" fmla="*/ 0 w 2099330"/>
              <a:gd name="connsiteY13" fmla="*/ 4378736 h 4597907"/>
              <a:gd name="connsiteX14" fmla="*/ 0 w 2099330"/>
              <a:gd name="connsiteY14" fmla="*/ 218441 h 4597907"/>
              <a:gd name="connsiteX15" fmla="*/ 218529 w 2099330"/>
              <a:gd name="connsiteY15" fmla="*/ 1 h 459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9330" h="4597907">
                <a:moveTo>
                  <a:pt x="218529" y="1"/>
                </a:moveTo>
                <a:lnTo>
                  <a:pt x="411270" y="1"/>
                </a:lnTo>
                <a:cubicBezTo>
                  <a:pt x="433477" y="-3"/>
                  <a:pt x="451484" y="18047"/>
                  <a:pt x="451489" y="40320"/>
                </a:cubicBezTo>
                <a:cubicBezTo>
                  <a:pt x="451489" y="40614"/>
                  <a:pt x="451486" y="40909"/>
                  <a:pt x="451479" y="41206"/>
                </a:cubicBezTo>
                <a:cubicBezTo>
                  <a:pt x="451880" y="111401"/>
                  <a:pt x="508818" y="168048"/>
                  <a:pt x="578809" y="167885"/>
                </a:cubicBezTo>
                <a:lnTo>
                  <a:pt x="1525765" y="167885"/>
                </a:lnTo>
                <a:cubicBezTo>
                  <a:pt x="1595529" y="167727"/>
                  <a:pt x="1652112" y="111173"/>
                  <a:pt x="1652512" y="41206"/>
                </a:cubicBezTo>
                <a:cubicBezTo>
                  <a:pt x="1652512" y="18910"/>
                  <a:pt x="1670490" y="812"/>
                  <a:pt x="1692722" y="732"/>
                </a:cubicBezTo>
                <a:lnTo>
                  <a:pt x="1882112" y="732"/>
                </a:lnTo>
                <a:cubicBezTo>
                  <a:pt x="2001724" y="1449"/>
                  <a:pt x="2098534" y="98479"/>
                  <a:pt x="2099330" y="218441"/>
                </a:cubicBezTo>
                <a:lnTo>
                  <a:pt x="2099330" y="4378736"/>
                </a:lnTo>
                <a:cubicBezTo>
                  <a:pt x="2099330" y="4499780"/>
                  <a:pt x="2001491" y="4597907"/>
                  <a:pt x="1880801" y="4597907"/>
                </a:cubicBezTo>
                <a:lnTo>
                  <a:pt x="217800" y="4597907"/>
                </a:lnTo>
                <a:cubicBezTo>
                  <a:pt x="97394" y="4597503"/>
                  <a:pt x="0" y="4499495"/>
                  <a:pt x="0" y="4378736"/>
                </a:cubicBezTo>
                <a:lnTo>
                  <a:pt x="0" y="218441"/>
                </a:lnTo>
                <a:cubicBezTo>
                  <a:pt x="401" y="97682"/>
                  <a:pt x="98122" y="1"/>
                  <a:pt x="218529" y="1"/>
                </a:cubicBezTo>
                <a:close/>
              </a:path>
            </a:pathLst>
          </a:custGeom>
          <a:solidFill>
            <a:schemeClr val="bg1">
              <a:lumMod val="75000"/>
              <a:alpha val="10000"/>
            </a:schemeClr>
          </a:solidFill>
        </p:spPr>
        <p:txBody>
          <a:bodyPr wrap="square">
            <a:noAutofit/>
          </a:bodyPr>
          <a:lstStyle>
            <a:lvl1pPr>
              <a:defRPr lang="en-US" sz="1200" dirty="0">
                <a:solidFill>
                  <a:schemeClr val="bg1">
                    <a:lumMod val="75000"/>
                  </a:schemeClr>
                </a:solidFill>
              </a:defRPr>
            </a:lvl1pPr>
          </a:lstStyle>
          <a:p>
            <a:pPr marL="0" lvl="0" indent="0">
              <a:buNone/>
            </a:pPr>
            <a:r>
              <a:rPr lang="en-US" dirty="0"/>
              <a:t>Drag and Drop Image Here</a:t>
            </a:r>
          </a:p>
        </p:txBody>
      </p:sp>
      <p:sp>
        <p:nvSpPr>
          <p:cNvPr id="7" name="Picture Placeholder 6">
            <a:extLst>
              <a:ext uri="{FF2B5EF4-FFF2-40B4-BE49-F238E27FC236}">
                <a16:creationId xmlns:a16="http://schemas.microsoft.com/office/drawing/2014/main" id="{28C60822-AADC-496F-BB2F-46365BFD3EA4}"/>
              </a:ext>
            </a:extLst>
          </p:cNvPr>
          <p:cNvSpPr>
            <a:spLocks noGrp="1"/>
          </p:cNvSpPr>
          <p:nvPr>
            <p:ph type="pic" sz="quarter" idx="12"/>
          </p:nvPr>
        </p:nvSpPr>
        <p:spPr>
          <a:xfrm>
            <a:off x="6976153" y="1561673"/>
            <a:ext cx="4274048" cy="5296328"/>
          </a:xfrm>
          <a:custGeom>
            <a:avLst/>
            <a:gdLst>
              <a:gd name="connsiteX0" fmla="*/ 0 w 2137024"/>
              <a:gd name="connsiteY0" fmla="*/ 0 h 4977829"/>
              <a:gd name="connsiteX1" fmla="*/ 2137024 w 2137024"/>
              <a:gd name="connsiteY1" fmla="*/ 0 h 4977829"/>
              <a:gd name="connsiteX2" fmla="*/ 2137024 w 2137024"/>
              <a:gd name="connsiteY2" fmla="*/ 4977829 h 4977829"/>
              <a:gd name="connsiteX3" fmla="*/ 0 w 2137024"/>
              <a:gd name="connsiteY3" fmla="*/ 4977829 h 4977829"/>
            </a:gdLst>
            <a:ahLst/>
            <a:cxnLst>
              <a:cxn ang="0">
                <a:pos x="connsiteX0" y="connsiteY0"/>
              </a:cxn>
              <a:cxn ang="0">
                <a:pos x="connsiteX1" y="connsiteY1"/>
              </a:cxn>
              <a:cxn ang="0">
                <a:pos x="connsiteX2" y="connsiteY2"/>
              </a:cxn>
              <a:cxn ang="0">
                <a:pos x="connsiteX3" y="connsiteY3"/>
              </a:cxn>
            </a:cxnLst>
            <a:rect l="l" t="t" r="r" b="b"/>
            <a:pathLst>
              <a:path w="2137024" h="4977829">
                <a:moveTo>
                  <a:pt x="0" y="0"/>
                </a:moveTo>
                <a:lnTo>
                  <a:pt x="2137024" y="0"/>
                </a:lnTo>
                <a:lnTo>
                  <a:pt x="2137024" y="4977829"/>
                </a:lnTo>
                <a:lnTo>
                  <a:pt x="0" y="4977829"/>
                </a:lnTo>
                <a:close/>
              </a:path>
            </a:pathLst>
          </a:custGeom>
          <a:solidFill>
            <a:schemeClr val="bg1">
              <a:lumMod val="75000"/>
              <a:alpha val="0"/>
            </a:schemeClr>
          </a:solidFill>
        </p:spPr>
        <p:txBody>
          <a:bodyPr wrap="square">
            <a:noAutofit/>
          </a:bodyPr>
          <a:lstStyle>
            <a:lvl1pPr>
              <a:defRPr lang="en-ID" sz="1200" dirty="0">
                <a:solidFill>
                  <a:schemeClr val="bg1">
                    <a:lumMod val="75000"/>
                  </a:schemeClr>
                </a:solidFill>
              </a:defRPr>
            </a:lvl1pPr>
          </a:lstStyle>
          <a:p>
            <a:pPr marL="0" lvl="0" indent="0">
              <a:buNone/>
            </a:pPr>
            <a:endParaRPr lang="en-ID" dirty="0"/>
          </a:p>
        </p:txBody>
      </p:sp>
      <p:sp>
        <p:nvSpPr>
          <p:cNvPr id="9" name="TextBox 8">
            <a:extLst>
              <a:ext uri="{FF2B5EF4-FFF2-40B4-BE49-F238E27FC236}">
                <a16:creationId xmlns:a16="http://schemas.microsoft.com/office/drawing/2014/main" id="{AB8C6FF4-6614-4C90-9D56-00DB0AF28071}"/>
              </a:ext>
            </a:extLst>
          </p:cNvPr>
          <p:cNvSpPr txBox="1"/>
          <p:nvPr userDrawn="1"/>
        </p:nvSpPr>
        <p:spPr>
          <a:xfrm rot="10800000" flipV="1">
            <a:off x="9370916" y="67673"/>
            <a:ext cx="2605876" cy="1446550"/>
          </a:xfrm>
          <a:prstGeom prst="rect">
            <a:avLst/>
          </a:prstGeom>
          <a:noFill/>
        </p:spPr>
        <p:txBody>
          <a:bodyPr wrap="square" rtlCol="0">
            <a:spAutoFit/>
          </a:bodyPr>
          <a:lstStyle/>
          <a:p>
            <a:pPr algn="r"/>
            <a:fld id="{260E2A6B-A809-4840-BF14-8648BC0BDF87}" type="slidenum">
              <a:rPr lang="id-ID" sz="8800" smtClean="0">
                <a:solidFill>
                  <a:schemeClr val="bg1">
                    <a:alpha val="20000"/>
                  </a:schemeClr>
                </a:solidFill>
                <a:ea typeface="Lato" panose="020F0502020204030203" pitchFamily="34" charset="0"/>
                <a:cs typeface="Segoe UI" panose="020B0502040204020203" pitchFamily="34" charset="0"/>
              </a:rPr>
              <a:pPr algn="r"/>
              <a:t>‹Nº›</a:t>
            </a:fld>
            <a:endParaRPr lang="id-ID" sz="23900" dirty="0">
              <a:solidFill>
                <a:schemeClr val="bg1">
                  <a:alpha val="20000"/>
                </a:schemeClr>
              </a:solidFill>
              <a:ea typeface="Lato" panose="020F0502020204030203" pitchFamily="34" charset="0"/>
              <a:cs typeface="Segoe UI" panose="020B0502040204020203" pitchFamily="34" charset="0"/>
            </a:endParaRPr>
          </a:p>
        </p:txBody>
      </p:sp>
    </p:spTree>
    <p:extLst>
      <p:ext uri="{BB962C8B-B14F-4D97-AF65-F5344CB8AC3E}">
        <p14:creationId xmlns:p14="http://schemas.microsoft.com/office/powerpoint/2010/main" val="79755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25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accel="50000" decel="50000" fill="hold" grpId="1" nodeType="withEffect">
                                  <p:stCondLst>
                                    <p:cond delay="0"/>
                                  </p:stCondLst>
                                  <p:childTnLst>
                                    <p:animMotion origin="layout" path="M 0.05781 -0.1463 L 8.33333E-7 0 " pathEditMode="relative" rAng="0" ptsTypes="AA">
                                      <p:cBhvr>
                                        <p:cTn id="15" dur="1000" fill="hold"/>
                                        <p:tgtEl>
                                          <p:spTgt spid="8"/>
                                        </p:tgtEl>
                                        <p:attrNameLst>
                                          <p:attrName>ppt_x</p:attrName>
                                          <p:attrName>ppt_y</p:attrName>
                                        </p:attrNameLst>
                                      </p:cBhvr>
                                      <p:rCtr x="-2891" y="7315"/>
                                    </p:animMotion>
                                  </p:childTnLst>
                                </p:cTn>
                              </p:par>
                              <p:par>
                                <p:cTn id="16" presetID="10" presetClass="entr" presetSubtype="0" fill="hold" grpId="0" nodeType="with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42" presetClass="path" presetSubtype="0" accel="50000" decel="50000" fill="hold" grpId="1" nodeType="withEffect">
                                  <p:stCondLst>
                                    <p:cond delay="250"/>
                                  </p:stCondLst>
                                  <p:childTnLst>
                                    <p:animMotion origin="layout" path="M -0.03671 0.0706 L -3.75E-6 -1.11111E-6 " pathEditMode="relative" rAng="0" ptsTypes="AA">
                                      <p:cBhvr>
                                        <p:cTn id="20" dur="1000" fill="hold"/>
                                        <p:tgtEl>
                                          <p:spTgt spid="7"/>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animBg="1"/>
      <p:bldP spid="3" grpId="0" animBg="1"/>
      <p:bldP spid="7" grpId="0" animBg="1"/>
      <p:bldP spid="7"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0233B9E-C835-4A05-AF0C-6F2A39ED853D}"/>
              </a:ext>
            </a:extLst>
          </p:cNvPr>
          <p:cNvGrpSpPr/>
          <p:nvPr userDrawn="1"/>
        </p:nvGrpSpPr>
        <p:grpSpPr>
          <a:xfrm>
            <a:off x="6926686" y="853706"/>
            <a:ext cx="6427728" cy="6433349"/>
            <a:chOff x="1812925" y="2333625"/>
            <a:chExt cx="1816100" cy="1817688"/>
          </a:xfrm>
          <a:solidFill>
            <a:schemeClr val="bg1">
              <a:alpha val="5000"/>
            </a:schemeClr>
          </a:solidFill>
        </p:grpSpPr>
        <p:sp>
          <p:nvSpPr>
            <p:cNvPr id="14" name="Freeform 13">
              <a:extLst>
                <a:ext uri="{FF2B5EF4-FFF2-40B4-BE49-F238E27FC236}">
                  <a16:creationId xmlns:a16="http://schemas.microsoft.com/office/drawing/2014/main" id="{70D1FB18-D757-4F45-A927-B81FA41ECF06}"/>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a16="http://schemas.microsoft.com/office/drawing/2014/main" id="{BD3105FD-B5F9-425B-BC86-AC6C21D90479}"/>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54E8BF73-BEBF-442A-8E49-17B28DCB94AB}"/>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3B1FA5F1-2411-463E-AB83-24436DA9953F}"/>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C15ED32C-00E2-4DD4-B93E-120581BA6C4B}"/>
              </a:ext>
            </a:extLst>
          </p:cNvPr>
          <p:cNvSpPr txBox="1"/>
          <p:nvPr userDrawn="1"/>
        </p:nvSpPr>
        <p:spPr>
          <a:xfrm>
            <a:off x="2486944" y="1984781"/>
            <a:ext cx="6824325" cy="1446550"/>
          </a:xfrm>
          <a:prstGeom prst="rect">
            <a:avLst/>
          </a:prstGeom>
          <a:noFill/>
        </p:spPr>
        <p:txBody>
          <a:bodyPr wrap="square" rtlCol="0">
            <a:spAutoFit/>
          </a:bodyPr>
          <a:lstStyle/>
          <a:p>
            <a:pPr algn="ctr"/>
            <a:r>
              <a:rPr lang="en-US" sz="4400" dirty="0">
                <a:solidFill>
                  <a:schemeClr val="bg1"/>
                </a:solidFill>
                <a:latin typeface="Museo 700"/>
              </a:rPr>
              <a:t>More Free </a:t>
            </a:r>
            <a:r>
              <a:rPr lang="en-US" sz="4400" dirty="0" err="1">
                <a:solidFill>
                  <a:schemeClr val="bg1"/>
                </a:solidFill>
                <a:latin typeface="Museo 700"/>
              </a:rPr>
              <a:t>Powerpoint</a:t>
            </a:r>
            <a:r>
              <a:rPr lang="en-US" sz="4400" dirty="0">
                <a:solidFill>
                  <a:schemeClr val="bg1"/>
                </a:solidFill>
                <a:latin typeface="Museo 700"/>
              </a:rPr>
              <a:t> Templates?</a:t>
            </a:r>
          </a:p>
        </p:txBody>
      </p:sp>
      <p:sp>
        <p:nvSpPr>
          <p:cNvPr id="4" name="Rectangle: Rounded Corners 3">
            <a:hlinkClick r:id="rId2"/>
            <a:extLst>
              <a:ext uri="{FF2B5EF4-FFF2-40B4-BE49-F238E27FC236}">
                <a16:creationId xmlns:a16="http://schemas.microsoft.com/office/drawing/2014/main" id="{D81D55A5-88BF-4C22-B3F4-64709A171FEC}"/>
              </a:ext>
            </a:extLst>
          </p:cNvPr>
          <p:cNvSpPr/>
          <p:nvPr userDrawn="1"/>
        </p:nvSpPr>
        <p:spPr>
          <a:xfrm>
            <a:off x="5337978" y="3638659"/>
            <a:ext cx="1053993" cy="253916"/>
          </a:xfrm>
          <a:prstGeom prst="roundRect">
            <a:avLst>
              <a:gd name="adj" fmla="val 39588"/>
            </a:avLst>
          </a:prstGeom>
          <a:solidFill>
            <a:srgbClr val="FFB6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useoSans" panose="02000000000000000000" pitchFamily="2" charset="0"/>
              </a:rPr>
              <a:t>Click Here</a:t>
            </a:r>
          </a:p>
        </p:txBody>
      </p:sp>
      <p:sp>
        <p:nvSpPr>
          <p:cNvPr id="5" name="TextBox 4">
            <a:extLst>
              <a:ext uri="{FF2B5EF4-FFF2-40B4-BE49-F238E27FC236}">
                <a16:creationId xmlns:a16="http://schemas.microsoft.com/office/drawing/2014/main" id="{F43DE62E-7BF4-4AC5-B907-E2AEF1A3E202}"/>
              </a:ext>
            </a:extLst>
          </p:cNvPr>
          <p:cNvSpPr txBox="1"/>
          <p:nvPr userDrawn="1"/>
        </p:nvSpPr>
        <p:spPr>
          <a:xfrm>
            <a:off x="6721293" y="5550010"/>
            <a:ext cx="1180131" cy="253916"/>
          </a:xfrm>
          <a:prstGeom prst="rect">
            <a:avLst/>
          </a:prstGeom>
          <a:noFill/>
        </p:spPr>
        <p:txBody>
          <a:bodyPr wrap="none" rtlCol="0">
            <a:spAutoFit/>
          </a:bodyPr>
          <a:lstStyle/>
          <a:p>
            <a:pPr lvl="0">
              <a:defRPr/>
            </a:pP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ppt basic </a:t>
            </a: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tutorial</a:t>
            </a:r>
          </a:p>
        </p:txBody>
      </p:sp>
      <p:sp>
        <p:nvSpPr>
          <p:cNvPr id="6" name="TextBox 5">
            <a:extLst>
              <a:ext uri="{FF2B5EF4-FFF2-40B4-BE49-F238E27FC236}">
                <a16:creationId xmlns:a16="http://schemas.microsoft.com/office/drawing/2014/main" id="{ACEACBB7-C10A-4FAC-BD59-8324609F0CAD}"/>
              </a:ext>
            </a:extLst>
          </p:cNvPr>
          <p:cNvSpPr txBox="1"/>
          <p:nvPr userDrawn="1"/>
        </p:nvSpPr>
        <p:spPr>
          <a:xfrm>
            <a:off x="5171985" y="5550009"/>
            <a:ext cx="1454244" cy="253916"/>
          </a:xfrm>
          <a:prstGeom prst="rect">
            <a:avLst/>
          </a:prstGeom>
          <a:noFill/>
        </p:spPr>
        <p:txBody>
          <a:bodyPr wrap="square" rtlCol="0">
            <a:spAutoFit/>
          </a:bodyPr>
          <a:lstStyle/>
          <a:p>
            <a:pPr lvl="0" algn="ctr">
              <a:defRPr/>
            </a:pP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template</a:t>
            </a: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 collection</a:t>
            </a:r>
          </a:p>
        </p:txBody>
      </p:sp>
      <p:sp>
        <p:nvSpPr>
          <p:cNvPr id="7" name="TextBox 6">
            <a:extLst>
              <a:ext uri="{FF2B5EF4-FFF2-40B4-BE49-F238E27FC236}">
                <a16:creationId xmlns:a16="http://schemas.microsoft.com/office/drawing/2014/main" id="{CB76139A-E6B3-4734-B11E-64AC22040E0F}"/>
              </a:ext>
            </a:extLst>
          </p:cNvPr>
          <p:cNvSpPr txBox="1"/>
          <p:nvPr userDrawn="1"/>
        </p:nvSpPr>
        <p:spPr>
          <a:xfrm>
            <a:off x="3675966" y="5550010"/>
            <a:ext cx="1338828" cy="253916"/>
          </a:xfrm>
          <a:prstGeom prst="rect">
            <a:avLst/>
          </a:prstGeom>
          <a:noFill/>
        </p:spPr>
        <p:txBody>
          <a:bodyPr wrap="none" rtlCol="0">
            <a:spAutoFit/>
          </a:bodyPr>
          <a:lstStyle/>
          <a:p>
            <a:pPr lvl="0">
              <a:defRPr/>
            </a:pP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custom</a:t>
            </a: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50" kern="0" dirty="0" err="1">
                <a:solidFill>
                  <a:schemeClr val="bg1"/>
                </a:solidFill>
                <a:latin typeface="Lato" panose="020F0502020204030203" pitchFamily="34" charset="0"/>
                <a:ea typeface="Lato" panose="020F0502020204030203" pitchFamily="34" charset="0"/>
                <a:cs typeface="Lato" panose="020F0502020204030203" pitchFamily="34" charset="0"/>
              </a:rPr>
              <a:t>powerpoint</a:t>
            </a:r>
            <a:endParaRPr lang="en-US" sz="1050" kern="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8" name="Straight Connector 7">
            <a:extLst>
              <a:ext uri="{FF2B5EF4-FFF2-40B4-BE49-F238E27FC236}">
                <a16:creationId xmlns:a16="http://schemas.microsoft.com/office/drawing/2014/main" id="{DF85EFA5-8F86-4F1C-AA99-19FAD36230EB}"/>
              </a:ext>
            </a:extLst>
          </p:cNvPr>
          <p:cNvCxnSpPr>
            <a:cxnSpLocks/>
          </p:cNvCxnSpPr>
          <p:nvPr userDrawn="1"/>
        </p:nvCxnSpPr>
        <p:spPr>
          <a:xfrm>
            <a:off x="5098941"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E19F02-F5D1-4D70-BBCF-93D8B723CD6D}"/>
              </a:ext>
            </a:extLst>
          </p:cNvPr>
          <p:cNvCxnSpPr>
            <a:cxnSpLocks/>
          </p:cNvCxnSpPr>
          <p:nvPr userDrawn="1"/>
        </p:nvCxnSpPr>
        <p:spPr>
          <a:xfrm>
            <a:off x="6621838"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hlinkClick r:id="rId3"/>
            <a:extLst>
              <a:ext uri="{FF2B5EF4-FFF2-40B4-BE49-F238E27FC236}">
                <a16:creationId xmlns:a16="http://schemas.microsoft.com/office/drawing/2014/main" id="{A13F82D2-6AE0-4DFE-8F69-61906703FD9C}"/>
              </a:ext>
            </a:extLst>
          </p:cNvPr>
          <p:cNvSpPr/>
          <p:nvPr userDrawn="1"/>
        </p:nvSpPr>
        <p:spPr>
          <a:xfrm>
            <a:off x="3471655" y="5498175"/>
            <a:ext cx="1605266"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hlinkClick r:id="rId4"/>
            <a:extLst>
              <a:ext uri="{FF2B5EF4-FFF2-40B4-BE49-F238E27FC236}">
                <a16:creationId xmlns:a16="http://schemas.microsoft.com/office/drawing/2014/main" id="{C2843033-E13C-4B68-9196-4AE78D89EFFE}"/>
              </a:ext>
            </a:extLst>
          </p:cNvPr>
          <p:cNvSpPr/>
          <p:nvPr userDrawn="1"/>
        </p:nvSpPr>
        <p:spPr>
          <a:xfrm>
            <a:off x="5137854" y="5498175"/>
            <a:ext cx="1454243"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hlinkClick r:id="rId5"/>
            <a:extLst>
              <a:ext uri="{FF2B5EF4-FFF2-40B4-BE49-F238E27FC236}">
                <a16:creationId xmlns:a16="http://schemas.microsoft.com/office/drawing/2014/main" id="{57181614-F074-43E2-8C12-273970159B2C}"/>
              </a:ext>
            </a:extLst>
          </p:cNvPr>
          <p:cNvSpPr/>
          <p:nvPr userDrawn="1"/>
        </p:nvSpPr>
        <p:spPr>
          <a:xfrm>
            <a:off x="6660361" y="5498175"/>
            <a:ext cx="1241064"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788837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Custom Layout">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7AE67-D3D5-472B-A9E2-54B9D7F520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558" y="3197953"/>
            <a:ext cx="1868744" cy="462093"/>
          </a:xfrm>
          <a:prstGeom prst="rect">
            <a:avLst/>
          </a:prstGeom>
        </p:spPr>
      </p:pic>
      <p:sp>
        <p:nvSpPr>
          <p:cNvPr id="4" name="TextBox 3">
            <a:extLst>
              <a:ext uri="{FF2B5EF4-FFF2-40B4-BE49-F238E27FC236}">
                <a16:creationId xmlns:a16="http://schemas.microsoft.com/office/drawing/2014/main" id="{E42BC41B-9826-49B1-944E-B8DAC4345BEE}"/>
              </a:ext>
            </a:extLst>
          </p:cNvPr>
          <p:cNvSpPr txBox="1"/>
          <p:nvPr userDrawn="1"/>
        </p:nvSpPr>
        <p:spPr>
          <a:xfrm>
            <a:off x="1770184" y="3803448"/>
            <a:ext cx="2497016" cy="646331"/>
          </a:xfrm>
          <a:prstGeom prst="rect">
            <a:avLst/>
          </a:prstGeom>
          <a:noFill/>
        </p:spPr>
        <p:txBody>
          <a:bodyPr wrap="square" rtlCol="0">
            <a:spAutoFit/>
          </a:bodyPr>
          <a:lstStyle/>
          <a:p>
            <a:r>
              <a:rPr lang="id-ID" dirty="0">
                <a:solidFill>
                  <a:schemeClr val="bg1"/>
                </a:solidFill>
                <a:latin typeface="Lato" panose="020F0502020204030203" pitchFamily="34" charset="0"/>
                <a:ea typeface="Lato" panose="020F0502020204030203" pitchFamily="34" charset="0"/>
                <a:cs typeface="Lato" panose="020F0502020204030203" pitchFamily="34" charset="0"/>
              </a:rPr>
              <a:t>Thankyou For Using Our Template</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5" name="Group 4">
            <a:extLst>
              <a:ext uri="{FF2B5EF4-FFF2-40B4-BE49-F238E27FC236}">
                <a16:creationId xmlns:a16="http://schemas.microsoft.com/office/drawing/2014/main" id="{3E68E4FD-3B1A-475A-B3F7-BDA424BC262C}"/>
              </a:ext>
            </a:extLst>
          </p:cNvPr>
          <p:cNvGrpSpPr/>
          <p:nvPr userDrawn="1"/>
        </p:nvGrpSpPr>
        <p:grpSpPr>
          <a:xfrm>
            <a:off x="6926686" y="853706"/>
            <a:ext cx="6427728" cy="6433349"/>
            <a:chOff x="1812925" y="2333625"/>
            <a:chExt cx="1816100" cy="1817688"/>
          </a:xfrm>
          <a:solidFill>
            <a:schemeClr val="bg1">
              <a:alpha val="5000"/>
            </a:schemeClr>
          </a:solidFill>
        </p:grpSpPr>
        <p:sp>
          <p:nvSpPr>
            <p:cNvPr id="6" name="Freeform 13">
              <a:extLst>
                <a:ext uri="{FF2B5EF4-FFF2-40B4-BE49-F238E27FC236}">
                  <a16:creationId xmlns:a16="http://schemas.microsoft.com/office/drawing/2014/main" id="{47275E0C-97D8-4E02-ABA2-3091ABDB6A14}"/>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4">
              <a:extLst>
                <a:ext uri="{FF2B5EF4-FFF2-40B4-BE49-F238E27FC236}">
                  <a16:creationId xmlns:a16="http://schemas.microsoft.com/office/drawing/2014/main" id="{0DCC2FEC-8EFC-4D21-A59B-5AE30EB34531}"/>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5">
              <a:extLst>
                <a:ext uri="{FF2B5EF4-FFF2-40B4-BE49-F238E27FC236}">
                  <a16:creationId xmlns:a16="http://schemas.microsoft.com/office/drawing/2014/main" id="{79A25173-8B7E-4598-BDF3-4FF7E7806152}"/>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
              <a:extLst>
                <a:ext uri="{FF2B5EF4-FFF2-40B4-BE49-F238E27FC236}">
                  <a16:creationId xmlns:a16="http://schemas.microsoft.com/office/drawing/2014/main" id="{8A8C724E-41FF-45C0-8D36-625DEBD59CF7}"/>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0042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BC6EC9E-96EC-1275-BF5E-E562B153AD11}"/>
              </a:ext>
            </a:extLst>
          </p:cNvPr>
          <p:cNvSpPr/>
          <p:nvPr userDrawn="1"/>
        </p:nvSpPr>
        <p:spPr>
          <a:xfrm flipH="1">
            <a:off x="-1" y="0"/>
            <a:ext cx="9464919" cy="6878945"/>
          </a:xfrm>
          <a:custGeom>
            <a:avLst/>
            <a:gdLst>
              <a:gd name="connsiteX0" fmla="*/ 0 w 9436100"/>
              <a:gd name="connsiteY0" fmla="*/ 0 h 6858000"/>
              <a:gd name="connsiteX1" fmla="*/ 9436100 w 9436100"/>
              <a:gd name="connsiteY1" fmla="*/ 0 h 6858000"/>
              <a:gd name="connsiteX2" fmla="*/ 9436100 w 9436100"/>
              <a:gd name="connsiteY2" fmla="*/ 6858000 h 6858000"/>
              <a:gd name="connsiteX3" fmla="*/ 0 w 9436100"/>
              <a:gd name="connsiteY3" fmla="*/ 0 h 6858000"/>
            </a:gdLst>
            <a:ahLst/>
            <a:cxnLst>
              <a:cxn ang="0">
                <a:pos x="connsiteX0" y="connsiteY0"/>
              </a:cxn>
              <a:cxn ang="0">
                <a:pos x="connsiteX1" y="connsiteY1"/>
              </a:cxn>
              <a:cxn ang="0">
                <a:pos x="connsiteX2" y="connsiteY2"/>
              </a:cxn>
              <a:cxn ang="0">
                <a:pos x="connsiteX3" y="connsiteY3"/>
              </a:cxn>
            </a:cxnLst>
            <a:rect l="l" t="t" r="r" b="b"/>
            <a:pathLst>
              <a:path w="9436100" h="6858000">
                <a:moveTo>
                  <a:pt x="0" y="0"/>
                </a:moveTo>
                <a:lnTo>
                  <a:pt x="9436100" y="0"/>
                </a:lnTo>
                <a:lnTo>
                  <a:pt x="9436100" y="6858000"/>
                </a:lnTo>
                <a:cubicBezTo>
                  <a:pt x="7779664" y="4508500"/>
                  <a:pt x="4541239" y="901700"/>
                  <a:pt x="0" y="0"/>
                </a:cubicBezTo>
                <a:close/>
              </a:path>
            </a:pathLst>
          </a:custGeom>
          <a:gradFill>
            <a:gsLst>
              <a:gs pos="15000">
                <a:schemeClr val="accent2"/>
              </a:gs>
              <a:gs pos="85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982B3027-30C8-BF42-A236-112310F71E0F}"/>
              </a:ext>
            </a:extLst>
          </p:cNvPr>
          <p:cNvSpPr>
            <a:spLocks noGrp="1"/>
          </p:cNvSpPr>
          <p:nvPr>
            <p:ph type="pic" sz="quarter" idx="10" hasCustomPrompt="1"/>
          </p:nvPr>
        </p:nvSpPr>
        <p:spPr>
          <a:xfrm>
            <a:off x="1548382" y="1800808"/>
            <a:ext cx="3256388" cy="3256386"/>
          </a:xfrm>
          <a:custGeom>
            <a:avLst/>
            <a:gdLst>
              <a:gd name="connsiteX0" fmla="*/ 2024074 w 4048148"/>
              <a:gd name="connsiteY0" fmla="*/ 0 h 4048146"/>
              <a:gd name="connsiteX1" fmla="*/ 4048148 w 4048148"/>
              <a:gd name="connsiteY1" fmla="*/ 2024073 h 4048146"/>
              <a:gd name="connsiteX2" fmla="*/ 2024074 w 4048148"/>
              <a:gd name="connsiteY2" fmla="*/ 4048146 h 4048146"/>
              <a:gd name="connsiteX3" fmla="*/ 0 w 4048148"/>
              <a:gd name="connsiteY3" fmla="*/ 2024073 h 4048146"/>
              <a:gd name="connsiteX4" fmla="*/ 2024074 w 4048148"/>
              <a:gd name="connsiteY4" fmla="*/ 0 h 404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148" h="4048146">
                <a:moveTo>
                  <a:pt x="2024074" y="0"/>
                </a:moveTo>
                <a:cubicBezTo>
                  <a:pt x="3141939" y="0"/>
                  <a:pt x="4048148" y="906209"/>
                  <a:pt x="4048148" y="2024073"/>
                </a:cubicBezTo>
                <a:cubicBezTo>
                  <a:pt x="4048148" y="3141938"/>
                  <a:pt x="3141939" y="4048146"/>
                  <a:pt x="2024074" y="4048146"/>
                </a:cubicBezTo>
                <a:cubicBezTo>
                  <a:pt x="906209" y="4048146"/>
                  <a:pt x="0" y="3141938"/>
                  <a:pt x="0" y="2024073"/>
                </a:cubicBezTo>
                <a:cubicBezTo>
                  <a:pt x="0" y="906209"/>
                  <a:pt x="906209" y="0"/>
                  <a:pt x="2024074" y="0"/>
                </a:cubicBezTo>
                <a:close/>
              </a:path>
            </a:pathLst>
          </a:custGeom>
          <a:solidFill>
            <a:schemeClr val="bg1">
              <a:lumMod val="95000"/>
            </a:schemeClr>
          </a:solidFill>
          <a:effectLst/>
        </p:spPr>
        <p:txBody>
          <a:bodyPr wrap="square">
            <a:noAutofit/>
          </a:bodyPr>
          <a:lstStyle>
            <a:lvl1pPr>
              <a:defRPr lang="en-US" sz="1600" dirty="0">
                <a:solidFill>
                  <a:schemeClr val="tx1">
                    <a:lumMod val="50000"/>
                    <a:lumOff val="50000"/>
                  </a:schemeClr>
                </a:solidFill>
              </a:defRPr>
            </a:lvl1pPr>
          </a:lstStyle>
          <a:p>
            <a:pPr marL="0" lvl="0" indent="0" algn="ctr">
              <a:buNone/>
            </a:pPr>
            <a:r>
              <a:rPr lang="en-US" dirty="0"/>
              <a:t>Drag and Drop Image Here</a:t>
            </a:r>
          </a:p>
          <a:p>
            <a:pPr marL="0" lvl="0" indent="0" algn="ctr">
              <a:buNone/>
            </a:pPr>
            <a:endParaRPr lang="en-US" dirty="0"/>
          </a:p>
        </p:txBody>
      </p:sp>
    </p:spTree>
    <p:extLst>
      <p:ext uri="{BB962C8B-B14F-4D97-AF65-F5344CB8AC3E}">
        <p14:creationId xmlns:p14="http://schemas.microsoft.com/office/powerpoint/2010/main" val="11645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2000" decel="78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42" presetClass="path" presetSubtype="0" accel="50000" decel="50000" fill="hold" grpId="1" nodeType="withEffect">
                                  <p:stCondLst>
                                    <p:cond delay="250"/>
                                  </p:stCondLst>
                                  <p:childTnLst>
                                    <p:animMotion origin="layout" path="M 0.07604 0.14815 L 0 0 " pathEditMode="relative" rAng="0" ptsTypes="AA">
                                      <p:cBhvr>
                                        <p:cTn id="13" dur="1000" fill="hold"/>
                                        <p:tgtEl>
                                          <p:spTgt spid="5"/>
                                        </p:tgtEl>
                                        <p:attrNameLst>
                                          <p:attrName>ppt_x</p:attrName>
                                          <p:attrName>ppt_y</p:attrName>
                                        </p:attrNameLst>
                                      </p:cBhvr>
                                      <p:rCtr x="-3802"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5"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EFD8DF-B0E8-7EB6-995B-37D84B6E7B12}"/>
              </a:ext>
            </a:extLst>
          </p:cNvPr>
          <p:cNvSpPr>
            <a:spLocks noGrp="1"/>
          </p:cNvSpPr>
          <p:nvPr>
            <p:ph type="pic" sz="quarter" idx="10" hasCustomPrompt="1"/>
          </p:nvPr>
        </p:nvSpPr>
        <p:spPr>
          <a:xfrm>
            <a:off x="3886587" y="1580183"/>
            <a:ext cx="3395262" cy="3697639"/>
          </a:xfrm>
          <a:custGeom>
            <a:avLst/>
            <a:gdLst>
              <a:gd name="connsiteX0" fmla="*/ 1697631 w 3395262"/>
              <a:gd name="connsiteY0" fmla="*/ 0 h 3697639"/>
              <a:gd name="connsiteX1" fmla="*/ 2057782 w 3395262"/>
              <a:gd name="connsiteY1" fmla="*/ 96503 h 3697639"/>
              <a:gd name="connsiteX2" fmla="*/ 3035111 w 3395262"/>
              <a:gd name="connsiteY2" fmla="*/ 660761 h 3697639"/>
              <a:gd name="connsiteX3" fmla="*/ 3395262 w 3395262"/>
              <a:gd name="connsiteY3" fmla="*/ 1284566 h 3697639"/>
              <a:gd name="connsiteX4" fmla="*/ 3395262 w 3395262"/>
              <a:gd name="connsiteY4" fmla="*/ 2413073 h 3697639"/>
              <a:gd name="connsiteX5" fmla="*/ 3035111 w 3395262"/>
              <a:gd name="connsiteY5" fmla="*/ 3036876 h 3697639"/>
              <a:gd name="connsiteX6" fmla="*/ 2057782 w 3395262"/>
              <a:gd name="connsiteY6" fmla="*/ 3601140 h 3697639"/>
              <a:gd name="connsiteX7" fmla="*/ 1337478 w 3395262"/>
              <a:gd name="connsiteY7" fmla="*/ 3601140 h 3697639"/>
              <a:gd name="connsiteX8" fmla="*/ 360152 w 3395262"/>
              <a:gd name="connsiteY8" fmla="*/ 3036876 h 3697639"/>
              <a:gd name="connsiteX9" fmla="*/ 0 w 3395262"/>
              <a:gd name="connsiteY9" fmla="*/ 2413073 h 3697639"/>
              <a:gd name="connsiteX10" fmla="*/ 0 w 3395262"/>
              <a:gd name="connsiteY10" fmla="*/ 1284566 h 3697639"/>
              <a:gd name="connsiteX11" fmla="*/ 360152 w 3395262"/>
              <a:gd name="connsiteY11" fmla="*/ 660761 h 3697639"/>
              <a:gd name="connsiteX12" fmla="*/ 1337478 w 3395262"/>
              <a:gd name="connsiteY12" fmla="*/ 96503 h 3697639"/>
              <a:gd name="connsiteX13" fmla="*/ 1697631 w 3395262"/>
              <a:gd name="connsiteY13" fmla="*/ 0 h 369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95262" h="3697639">
                <a:moveTo>
                  <a:pt x="1697631" y="0"/>
                </a:moveTo>
                <a:cubicBezTo>
                  <a:pt x="1821991" y="0"/>
                  <a:pt x="1946351" y="32168"/>
                  <a:pt x="2057782" y="96503"/>
                </a:cubicBezTo>
                <a:lnTo>
                  <a:pt x="3035111" y="660761"/>
                </a:lnTo>
                <a:cubicBezTo>
                  <a:pt x="3257972" y="789430"/>
                  <a:pt x="3395262" y="1027223"/>
                  <a:pt x="3395262" y="1284566"/>
                </a:cubicBezTo>
                <a:lnTo>
                  <a:pt x="3395262" y="2413073"/>
                </a:lnTo>
                <a:cubicBezTo>
                  <a:pt x="3395262" y="2670417"/>
                  <a:pt x="3257972" y="2908209"/>
                  <a:pt x="3035111" y="3036876"/>
                </a:cubicBezTo>
                <a:lnTo>
                  <a:pt x="2057782" y="3601140"/>
                </a:lnTo>
                <a:cubicBezTo>
                  <a:pt x="1834920" y="3729806"/>
                  <a:pt x="1560341" y="3729806"/>
                  <a:pt x="1337478" y="3601140"/>
                </a:cubicBezTo>
                <a:lnTo>
                  <a:pt x="360152" y="3036876"/>
                </a:lnTo>
                <a:cubicBezTo>
                  <a:pt x="137290" y="2908209"/>
                  <a:pt x="0" y="2670417"/>
                  <a:pt x="0" y="2413073"/>
                </a:cubicBezTo>
                <a:lnTo>
                  <a:pt x="0" y="1284566"/>
                </a:lnTo>
                <a:cubicBezTo>
                  <a:pt x="0" y="1027223"/>
                  <a:pt x="137290" y="789430"/>
                  <a:pt x="360152" y="660761"/>
                </a:cubicBezTo>
                <a:lnTo>
                  <a:pt x="1337478" y="96503"/>
                </a:lnTo>
                <a:cubicBezTo>
                  <a:pt x="1448910" y="32168"/>
                  <a:pt x="1573270" y="0"/>
                  <a:pt x="1697631" y="0"/>
                </a:cubicBezTo>
                <a:close/>
              </a:path>
            </a:pathLst>
          </a:custGeom>
          <a:solidFill>
            <a:schemeClr val="bg1">
              <a:lumMod val="95000"/>
            </a:schemeClr>
          </a:solidFill>
          <a:effectLst/>
        </p:spPr>
        <p:txBody>
          <a:bodyPr wrap="square">
            <a:noAutofit/>
          </a:bodyPr>
          <a:lstStyle>
            <a:lvl1pPr>
              <a:defRPr lang="en-US" sz="1600" dirty="0">
                <a:solidFill>
                  <a:schemeClr val="tx1">
                    <a:lumMod val="50000"/>
                    <a:lumOff val="50000"/>
                  </a:schemeClr>
                </a:solidFill>
              </a:defRPr>
            </a:lvl1pPr>
          </a:lstStyle>
          <a:p>
            <a:pPr marL="0" lvl="0" indent="0" algn="ctr">
              <a:buNone/>
            </a:pPr>
            <a:r>
              <a:rPr lang="en-US" dirty="0"/>
              <a:t>Drag and Drop Image Here</a:t>
            </a:r>
          </a:p>
          <a:p>
            <a:pPr marL="0" lvl="0" indent="0" algn="ctr">
              <a:buNone/>
            </a:pPr>
            <a:endParaRPr lang="en-US" dirty="0"/>
          </a:p>
        </p:txBody>
      </p:sp>
    </p:spTree>
    <p:extLst>
      <p:ext uri="{BB962C8B-B14F-4D97-AF65-F5344CB8AC3E}">
        <p14:creationId xmlns:p14="http://schemas.microsoft.com/office/powerpoint/2010/main" val="84723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grpId="1" nodeType="withEffect">
                                  <p:stCondLst>
                                    <p:cond delay="250"/>
                                  </p:stCondLst>
                                  <p:childTnLst>
                                    <p:animMotion origin="layout" path="M -0.03671 0.0706 L -3.75E-6 -1.11111E-6 " pathEditMode="relative" rAng="0" ptsTypes="AA">
                                      <p:cBhvr>
                                        <p:cTn id="9" dur="1000" fill="hold"/>
                                        <p:tgtEl>
                                          <p:spTgt spid="4"/>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F4265AD-305A-4636-8444-C71E0D61424E}"/>
              </a:ext>
            </a:extLst>
          </p:cNvPr>
          <p:cNvSpPr>
            <a:spLocks noGrp="1"/>
          </p:cNvSpPr>
          <p:nvPr>
            <p:ph type="pic" sz="quarter" idx="10"/>
          </p:nvPr>
        </p:nvSpPr>
        <p:spPr>
          <a:xfrm>
            <a:off x="6165574" y="960077"/>
            <a:ext cx="4754304" cy="3195738"/>
          </a:xfrm>
          <a:custGeom>
            <a:avLst/>
            <a:gdLst>
              <a:gd name="connsiteX0" fmla="*/ 434301 w 4754304"/>
              <a:gd name="connsiteY0" fmla="*/ 0 h 3195738"/>
              <a:gd name="connsiteX1" fmla="*/ 4320003 w 4754304"/>
              <a:gd name="connsiteY1" fmla="*/ 0 h 3195738"/>
              <a:gd name="connsiteX2" fmla="*/ 4754304 w 4754304"/>
              <a:gd name="connsiteY2" fmla="*/ 434301 h 3195738"/>
              <a:gd name="connsiteX3" fmla="*/ 4754304 w 4754304"/>
              <a:gd name="connsiteY3" fmla="*/ 2761437 h 3195738"/>
              <a:gd name="connsiteX4" fmla="*/ 4320003 w 4754304"/>
              <a:gd name="connsiteY4" fmla="*/ 3195738 h 3195738"/>
              <a:gd name="connsiteX5" fmla="*/ 434301 w 4754304"/>
              <a:gd name="connsiteY5" fmla="*/ 3195738 h 3195738"/>
              <a:gd name="connsiteX6" fmla="*/ 0 w 4754304"/>
              <a:gd name="connsiteY6" fmla="*/ 2761437 h 3195738"/>
              <a:gd name="connsiteX7" fmla="*/ 0 w 4754304"/>
              <a:gd name="connsiteY7" fmla="*/ 434301 h 3195738"/>
              <a:gd name="connsiteX8" fmla="*/ 434301 w 4754304"/>
              <a:gd name="connsiteY8" fmla="*/ 0 h 319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4304" h="3195738">
                <a:moveTo>
                  <a:pt x="434301" y="0"/>
                </a:moveTo>
                <a:lnTo>
                  <a:pt x="4320003" y="0"/>
                </a:lnTo>
                <a:cubicBezTo>
                  <a:pt x="4559861" y="0"/>
                  <a:pt x="4754304" y="194443"/>
                  <a:pt x="4754304" y="434301"/>
                </a:cubicBezTo>
                <a:lnTo>
                  <a:pt x="4754304" y="2761437"/>
                </a:lnTo>
                <a:cubicBezTo>
                  <a:pt x="4754304" y="3001295"/>
                  <a:pt x="4559861" y="3195738"/>
                  <a:pt x="4320003" y="3195738"/>
                </a:cubicBezTo>
                <a:lnTo>
                  <a:pt x="434301" y="3195738"/>
                </a:lnTo>
                <a:cubicBezTo>
                  <a:pt x="194443" y="3195738"/>
                  <a:pt x="0" y="3001295"/>
                  <a:pt x="0" y="2761437"/>
                </a:cubicBezTo>
                <a:lnTo>
                  <a:pt x="0" y="434301"/>
                </a:lnTo>
                <a:cubicBezTo>
                  <a:pt x="0" y="194443"/>
                  <a:pt x="194443" y="0"/>
                  <a:pt x="434301" y="0"/>
                </a:cubicBezTo>
                <a:close/>
              </a:path>
            </a:pathLst>
          </a:custGeom>
        </p:spPr>
        <p:txBody>
          <a:bodyPr wrap="square">
            <a:noAutofit/>
          </a:bodyPr>
          <a:lstStyle>
            <a:lvl1pPr marL="0" indent="0">
              <a:buNone/>
              <a:defRPr>
                <a:solidFill>
                  <a:schemeClr val="bg1"/>
                </a:solidFill>
              </a:defRPr>
            </a:lvl1pPr>
          </a:lstStyle>
          <a:p>
            <a:endParaRPr lang="en-ID" dirty="0"/>
          </a:p>
        </p:txBody>
      </p:sp>
    </p:spTree>
    <p:extLst>
      <p:ext uri="{BB962C8B-B14F-4D97-AF65-F5344CB8AC3E}">
        <p14:creationId xmlns:p14="http://schemas.microsoft.com/office/powerpoint/2010/main" val="2526941545"/>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25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 presetClass="entr" presetSubtype="4" decel="100000" fill="hold" grpId="1" nodeType="withEffect" nodePh="1">
                                  <p:stCondLst>
                                    <p:cond delay="25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C9223AF-1205-4FF9-859D-977746B942B0}"/>
              </a:ext>
            </a:extLst>
          </p:cNvPr>
          <p:cNvSpPr>
            <a:spLocks noGrp="1"/>
          </p:cNvSpPr>
          <p:nvPr>
            <p:ph type="pic" sz="quarter" idx="12"/>
          </p:nvPr>
        </p:nvSpPr>
        <p:spPr>
          <a:xfrm>
            <a:off x="7897086" y="3581400"/>
            <a:ext cx="3073260" cy="2102500"/>
          </a:xfrm>
          <a:custGeom>
            <a:avLst/>
            <a:gdLst>
              <a:gd name="connsiteX0" fmla="*/ 218723 w 3073260"/>
              <a:gd name="connsiteY0" fmla="*/ 0 h 2102500"/>
              <a:gd name="connsiteX1" fmla="*/ 2854537 w 3073260"/>
              <a:gd name="connsiteY1" fmla="*/ 0 h 2102500"/>
              <a:gd name="connsiteX2" fmla="*/ 3073260 w 3073260"/>
              <a:gd name="connsiteY2" fmla="*/ 218723 h 2102500"/>
              <a:gd name="connsiteX3" fmla="*/ 3073260 w 3073260"/>
              <a:gd name="connsiteY3" fmla="*/ 1883777 h 2102500"/>
              <a:gd name="connsiteX4" fmla="*/ 2854537 w 3073260"/>
              <a:gd name="connsiteY4" fmla="*/ 2102500 h 2102500"/>
              <a:gd name="connsiteX5" fmla="*/ 218723 w 3073260"/>
              <a:gd name="connsiteY5" fmla="*/ 2102500 h 2102500"/>
              <a:gd name="connsiteX6" fmla="*/ 0 w 3073260"/>
              <a:gd name="connsiteY6" fmla="*/ 1883777 h 2102500"/>
              <a:gd name="connsiteX7" fmla="*/ 0 w 3073260"/>
              <a:gd name="connsiteY7" fmla="*/ 218723 h 2102500"/>
              <a:gd name="connsiteX8" fmla="*/ 218723 w 3073260"/>
              <a:gd name="connsiteY8" fmla="*/ 0 h 21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260" h="2102500">
                <a:moveTo>
                  <a:pt x="218723" y="0"/>
                </a:moveTo>
                <a:lnTo>
                  <a:pt x="2854537" y="0"/>
                </a:lnTo>
                <a:cubicBezTo>
                  <a:pt x="2975334" y="0"/>
                  <a:pt x="3073260" y="97926"/>
                  <a:pt x="3073260" y="218723"/>
                </a:cubicBezTo>
                <a:lnTo>
                  <a:pt x="3073260" y="1883777"/>
                </a:lnTo>
                <a:cubicBezTo>
                  <a:pt x="3073260" y="2004574"/>
                  <a:pt x="2975334" y="2102500"/>
                  <a:pt x="2854537" y="2102500"/>
                </a:cubicBezTo>
                <a:lnTo>
                  <a:pt x="218723" y="2102500"/>
                </a:lnTo>
                <a:cubicBezTo>
                  <a:pt x="97926" y="2102500"/>
                  <a:pt x="0" y="2004574"/>
                  <a:pt x="0" y="1883777"/>
                </a:cubicBezTo>
                <a:lnTo>
                  <a:pt x="0" y="218723"/>
                </a:lnTo>
                <a:cubicBezTo>
                  <a:pt x="0" y="97926"/>
                  <a:pt x="97926" y="0"/>
                  <a:pt x="218723" y="0"/>
                </a:cubicBezTo>
                <a:close/>
              </a:path>
            </a:pathLst>
          </a:custGeom>
          <a:solidFill>
            <a:schemeClr val="bg1">
              <a:lumMod val="75000"/>
              <a:alpha val="10000"/>
            </a:schemeClr>
          </a:solidFill>
        </p:spPr>
        <p:txBody>
          <a:bodyPr wrap="square">
            <a:noAutofit/>
          </a:bodyPr>
          <a:lstStyle>
            <a:lvl1pPr>
              <a:defRPr lang="en-ID" sz="1200" i="0" dirty="0">
                <a:solidFill>
                  <a:schemeClr val="bg1">
                    <a:lumMod val="85000"/>
                  </a:schemeClr>
                </a:solidFill>
              </a:defRPr>
            </a:lvl1pPr>
          </a:lstStyle>
          <a:p>
            <a:pPr lvl="0">
              <a:buNone/>
            </a:pPr>
            <a:endParaRPr lang="en-ID" dirty="0"/>
          </a:p>
        </p:txBody>
      </p:sp>
      <p:sp>
        <p:nvSpPr>
          <p:cNvPr id="9" name="Picture Placeholder 8">
            <a:extLst>
              <a:ext uri="{FF2B5EF4-FFF2-40B4-BE49-F238E27FC236}">
                <a16:creationId xmlns:a16="http://schemas.microsoft.com/office/drawing/2014/main" id="{6984CA8D-8616-47D7-B960-2CA8934C074A}"/>
              </a:ext>
            </a:extLst>
          </p:cNvPr>
          <p:cNvSpPr>
            <a:spLocks noGrp="1"/>
          </p:cNvSpPr>
          <p:nvPr>
            <p:ph type="pic" sz="quarter" idx="11"/>
          </p:nvPr>
        </p:nvSpPr>
        <p:spPr>
          <a:xfrm>
            <a:off x="4559370" y="3581400"/>
            <a:ext cx="3073260" cy="2102500"/>
          </a:xfrm>
          <a:custGeom>
            <a:avLst/>
            <a:gdLst>
              <a:gd name="connsiteX0" fmla="*/ 218723 w 3073260"/>
              <a:gd name="connsiteY0" fmla="*/ 0 h 2102500"/>
              <a:gd name="connsiteX1" fmla="*/ 2854537 w 3073260"/>
              <a:gd name="connsiteY1" fmla="*/ 0 h 2102500"/>
              <a:gd name="connsiteX2" fmla="*/ 3073260 w 3073260"/>
              <a:gd name="connsiteY2" fmla="*/ 218723 h 2102500"/>
              <a:gd name="connsiteX3" fmla="*/ 3073260 w 3073260"/>
              <a:gd name="connsiteY3" fmla="*/ 1883777 h 2102500"/>
              <a:gd name="connsiteX4" fmla="*/ 2854537 w 3073260"/>
              <a:gd name="connsiteY4" fmla="*/ 2102500 h 2102500"/>
              <a:gd name="connsiteX5" fmla="*/ 218723 w 3073260"/>
              <a:gd name="connsiteY5" fmla="*/ 2102500 h 2102500"/>
              <a:gd name="connsiteX6" fmla="*/ 0 w 3073260"/>
              <a:gd name="connsiteY6" fmla="*/ 1883777 h 2102500"/>
              <a:gd name="connsiteX7" fmla="*/ 0 w 3073260"/>
              <a:gd name="connsiteY7" fmla="*/ 218723 h 2102500"/>
              <a:gd name="connsiteX8" fmla="*/ 218723 w 3073260"/>
              <a:gd name="connsiteY8" fmla="*/ 0 h 21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260" h="2102500">
                <a:moveTo>
                  <a:pt x="218723" y="0"/>
                </a:moveTo>
                <a:lnTo>
                  <a:pt x="2854537" y="0"/>
                </a:lnTo>
                <a:cubicBezTo>
                  <a:pt x="2975334" y="0"/>
                  <a:pt x="3073260" y="97926"/>
                  <a:pt x="3073260" y="218723"/>
                </a:cubicBezTo>
                <a:lnTo>
                  <a:pt x="3073260" y="1883777"/>
                </a:lnTo>
                <a:cubicBezTo>
                  <a:pt x="3073260" y="2004574"/>
                  <a:pt x="2975334" y="2102500"/>
                  <a:pt x="2854537" y="2102500"/>
                </a:cubicBezTo>
                <a:lnTo>
                  <a:pt x="218723" y="2102500"/>
                </a:lnTo>
                <a:cubicBezTo>
                  <a:pt x="97926" y="2102500"/>
                  <a:pt x="0" y="2004574"/>
                  <a:pt x="0" y="1883777"/>
                </a:cubicBezTo>
                <a:lnTo>
                  <a:pt x="0" y="218723"/>
                </a:lnTo>
                <a:cubicBezTo>
                  <a:pt x="0" y="97926"/>
                  <a:pt x="97926" y="0"/>
                  <a:pt x="218723" y="0"/>
                </a:cubicBezTo>
                <a:close/>
              </a:path>
            </a:pathLst>
          </a:custGeom>
          <a:solidFill>
            <a:schemeClr val="bg1">
              <a:lumMod val="75000"/>
              <a:alpha val="10000"/>
            </a:schemeClr>
          </a:solidFill>
        </p:spPr>
        <p:txBody>
          <a:bodyPr wrap="square">
            <a:noAutofit/>
          </a:bodyPr>
          <a:lstStyle>
            <a:lvl1pPr>
              <a:defRPr lang="en-ID" sz="1200" i="0">
                <a:solidFill>
                  <a:schemeClr val="bg1">
                    <a:lumMod val="85000"/>
                  </a:schemeClr>
                </a:solidFill>
              </a:defRPr>
            </a:lvl1pPr>
          </a:lstStyle>
          <a:p>
            <a:pPr lvl="0">
              <a:buNone/>
            </a:pPr>
            <a:endParaRPr lang="en-ID"/>
          </a:p>
        </p:txBody>
      </p:sp>
      <p:sp>
        <p:nvSpPr>
          <p:cNvPr id="8" name="Picture Placeholder 7">
            <a:extLst>
              <a:ext uri="{FF2B5EF4-FFF2-40B4-BE49-F238E27FC236}">
                <a16:creationId xmlns:a16="http://schemas.microsoft.com/office/drawing/2014/main" id="{635034CD-E60F-453E-B1A4-65EE4A4E7D67}"/>
              </a:ext>
            </a:extLst>
          </p:cNvPr>
          <p:cNvSpPr>
            <a:spLocks noGrp="1"/>
          </p:cNvSpPr>
          <p:nvPr>
            <p:ph type="pic" sz="quarter" idx="10"/>
          </p:nvPr>
        </p:nvSpPr>
        <p:spPr>
          <a:xfrm>
            <a:off x="1221654" y="3581400"/>
            <a:ext cx="3073260" cy="2102500"/>
          </a:xfrm>
          <a:custGeom>
            <a:avLst/>
            <a:gdLst>
              <a:gd name="connsiteX0" fmla="*/ 218723 w 3073260"/>
              <a:gd name="connsiteY0" fmla="*/ 0 h 2102500"/>
              <a:gd name="connsiteX1" fmla="*/ 2854537 w 3073260"/>
              <a:gd name="connsiteY1" fmla="*/ 0 h 2102500"/>
              <a:gd name="connsiteX2" fmla="*/ 3073260 w 3073260"/>
              <a:gd name="connsiteY2" fmla="*/ 218723 h 2102500"/>
              <a:gd name="connsiteX3" fmla="*/ 3073260 w 3073260"/>
              <a:gd name="connsiteY3" fmla="*/ 1883777 h 2102500"/>
              <a:gd name="connsiteX4" fmla="*/ 2854537 w 3073260"/>
              <a:gd name="connsiteY4" fmla="*/ 2102500 h 2102500"/>
              <a:gd name="connsiteX5" fmla="*/ 218723 w 3073260"/>
              <a:gd name="connsiteY5" fmla="*/ 2102500 h 2102500"/>
              <a:gd name="connsiteX6" fmla="*/ 0 w 3073260"/>
              <a:gd name="connsiteY6" fmla="*/ 1883777 h 2102500"/>
              <a:gd name="connsiteX7" fmla="*/ 0 w 3073260"/>
              <a:gd name="connsiteY7" fmla="*/ 218723 h 2102500"/>
              <a:gd name="connsiteX8" fmla="*/ 218723 w 3073260"/>
              <a:gd name="connsiteY8" fmla="*/ 0 h 21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260" h="2102500">
                <a:moveTo>
                  <a:pt x="218723" y="0"/>
                </a:moveTo>
                <a:lnTo>
                  <a:pt x="2854537" y="0"/>
                </a:lnTo>
                <a:cubicBezTo>
                  <a:pt x="2975334" y="0"/>
                  <a:pt x="3073260" y="97926"/>
                  <a:pt x="3073260" y="218723"/>
                </a:cubicBezTo>
                <a:lnTo>
                  <a:pt x="3073260" y="1883777"/>
                </a:lnTo>
                <a:cubicBezTo>
                  <a:pt x="3073260" y="2004574"/>
                  <a:pt x="2975334" y="2102500"/>
                  <a:pt x="2854537" y="2102500"/>
                </a:cubicBezTo>
                <a:lnTo>
                  <a:pt x="218723" y="2102500"/>
                </a:lnTo>
                <a:cubicBezTo>
                  <a:pt x="97926" y="2102500"/>
                  <a:pt x="0" y="2004574"/>
                  <a:pt x="0" y="1883777"/>
                </a:cubicBezTo>
                <a:lnTo>
                  <a:pt x="0" y="218723"/>
                </a:lnTo>
                <a:cubicBezTo>
                  <a:pt x="0" y="97926"/>
                  <a:pt x="97926" y="0"/>
                  <a:pt x="218723" y="0"/>
                </a:cubicBezTo>
                <a:close/>
              </a:path>
            </a:pathLst>
          </a:custGeom>
          <a:solidFill>
            <a:schemeClr val="bg1">
              <a:lumMod val="75000"/>
              <a:alpha val="10000"/>
            </a:schemeClr>
          </a:solidFill>
        </p:spPr>
        <p:txBody>
          <a:bodyPr wrap="square">
            <a:noAutofit/>
          </a:bodyPr>
          <a:lstStyle>
            <a:lvl1pPr>
              <a:defRPr lang="en-ID" sz="1200" i="0">
                <a:solidFill>
                  <a:schemeClr val="bg1">
                    <a:lumMod val="85000"/>
                  </a:schemeClr>
                </a:solidFill>
              </a:defRPr>
            </a:lvl1pPr>
          </a:lstStyle>
          <a:p>
            <a:pPr lvl="0">
              <a:buNone/>
            </a:pPr>
            <a:endParaRPr lang="en-ID"/>
          </a:p>
        </p:txBody>
      </p:sp>
    </p:spTree>
    <p:extLst>
      <p:ext uri="{BB962C8B-B14F-4D97-AF65-F5344CB8AC3E}">
        <p14:creationId xmlns:p14="http://schemas.microsoft.com/office/powerpoint/2010/main" val="2090943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6" presetClass="emph" presetSubtype="0" decel="100000" autoRev="1" fill="hold" grpId="1" nodeType="withEffect">
                                  <p:stCondLst>
                                    <p:cond delay="250"/>
                                  </p:stCondLst>
                                  <p:childTnLst>
                                    <p:animScale>
                                      <p:cBhvr>
                                        <p:cTn id="9" dur="250" fill="hold"/>
                                        <p:tgtEl>
                                          <p:spTgt spid="8"/>
                                        </p:tgtEl>
                                      </p:cBhvr>
                                      <p:by x="103000" y="103000"/>
                                    </p:animScale>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6" presetClass="emph" presetSubtype="0" decel="100000" autoRev="1" fill="hold" grpId="1" nodeType="withEffect">
                                  <p:stCondLst>
                                    <p:cond delay="500"/>
                                  </p:stCondLst>
                                  <p:childTnLst>
                                    <p:animScale>
                                      <p:cBhvr>
                                        <p:cTn id="14" dur="250" fill="hold"/>
                                        <p:tgtEl>
                                          <p:spTgt spid="9"/>
                                        </p:tgtEl>
                                      </p:cBhvr>
                                      <p:by x="103000" y="103000"/>
                                    </p:animScale>
                                  </p:childTnLst>
                                </p:cTn>
                              </p:par>
                              <p:par>
                                <p:cTn id="15" presetID="10" presetClass="entr" presetSubtype="0" fill="hold" grpId="0" nodeType="with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6" presetClass="emph" presetSubtype="0" decel="100000" autoRev="1" fill="hold" grpId="1" nodeType="withEffect">
                                  <p:stCondLst>
                                    <p:cond delay="750"/>
                                  </p:stCondLst>
                                  <p:childTnLst>
                                    <p:animScale>
                                      <p:cBhvr>
                                        <p:cTn id="19" dur="250" fill="hold"/>
                                        <p:tgtEl>
                                          <p:spTgt spid="10"/>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9" grpId="1" animBg="1"/>
      <p:bldP spid="8" grpId="0" animBg="1"/>
      <p:bldP spid="8" grpId="1"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151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B4BC8-3086-42FB-B792-A9CAE66DD971}"/>
              </a:ext>
            </a:extLst>
          </p:cNvPr>
          <p:cNvSpPr/>
          <p:nvPr userDrawn="1"/>
        </p:nvSpPr>
        <p:spPr>
          <a:xfrm>
            <a:off x="6095999" y="0"/>
            <a:ext cx="6096001" cy="6858000"/>
          </a:xfrm>
          <a:prstGeom prst="rect">
            <a:avLst/>
          </a:prstGeom>
          <a:solidFill>
            <a:srgbClr val="F3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BFAB76E-147A-4E23-8490-DAE155275832}"/>
              </a:ext>
            </a:extLst>
          </p:cNvPr>
          <p:cNvSpPr txBox="1"/>
          <p:nvPr userDrawn="1"/>
        </p:nvSpPr>
        <p:spPr>
          <a:xfrm>
            <a:off x="9639300" y="6364517"/>
            <a:ext cx="2149650" cy="276999"/>
          </a:xfrm>
          <a:prstGeom prst="rect">
            <a:avLst/>
          </a:prstGeom>
          <a:noFill/>
        </p:spPr>
        <p:txBody>
          <a:bodyPr wrap="square" rtlCol="0" anchor="ctr">
            <a:spAutoFit/>
          </a:bodyPr>
          <a:lstStyle/>
          <a:p>
            <a:pPr algn="r"/>
            <a:fld id="{260E2A6B-A809-4840-BF14-8648BC0BDF87}" type="slidenum">
              <a:rPr lang="id-ID" sz="1200" b="1" i="0" smtClean="0">
                <a:solidFill>
                  <a:schemeClr val="accent1"/>
                </a:solidFill>
                <a:ea typeface="Open Sans" panose="020B0606030504020204" pitchFamily="34" charset="0"/>
                <a:cs typeface="Open Sans" panose="020B0606030504020204" pitchFamily="34" charset="0"/>
              </a:rPr>
              <a:pPr algn="r"/>
              <a:t>‹Nº›</a:t>
            </a:fld>
            <a:r>
              <a:rPr lang="en-US" sz="1200" i="0" dirty="0">
                <a:solidFill>
                  <a:srgbClr val="283755"/>
                </a:solidFill>
                <a:ea typeface="Open Sans" panose="020B0606030504020204" pitchFamily="34" charset="0"/>
                <a:cs typeface="Open Sans" panose="020B0606030504020204" pitchFamily="34" charset="0"/>
              </a:rPr>
              <a:t>  |  3D Presentation</a:t>
            </a:r>
            <a:endParaRPr lang="id-ID" sz="4000" i="0" dirty="0">
              <a:solidFill>
                <a:srgbClr val="283755"/>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95250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0_Title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0942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Pr>
        <a:solidFill>
          <a:srgbClr val="1E243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EA00A4-B80E-42B6-AC30-014AE1E9C023}"/>
              </a:ext>
            </a:extLst>
          </p:cNvPr>
          <p:cNvSpPr txBox="1"/>
          <p:nvPr userDrawn="1"/>
        </p:nvSpPr>
        <p:spPr>
          <a:xfrm>
            <a:off x="403051" y="176510"/>
            <a:ext cx="1559100" cy="461665"/>
          </a:xfrm>
          <a:prstGeom prst="rect">
            <a:avLst/>
          </a:prstGeom>
          <a:noFill/>
          <a:effectLst/>
        </p:spPr>
        <p:txBody>
          <a:bodyPr wrap="square" rtlCol="0">
            <a:spAutoFit/>
          </a:bodyPr>
          <a:lstStyle/>
          <a:p>
            <a:r>
              <a:rPr lang="en-US" sz="2400" spc="-150" dirty="0">
                <a:solidFill>
                  <a:schemeClr val="accent1"/>
                </a:solidFill>
                <a:latin typeface="+mj-lt"/>
              </a:rPr>
              <a:t>3D</a:t>
            </a:r>
            <a:r>
              <a:rPr lang="en-US" sz="2400" spc="-150" dirty="0">
                <a:solidFill>
                  <a:schemeClr val="bg1"/>
                </a:solidFill>
                <a:latin typeface="+mj-lt"/>
              </a:rPr>
              <a:t>eck</a:t>
            </a:r>
            <a:r>
              <a:rPr lang="en-US" sz="2400" spc="-150" dirty="0">
                <a:solidFill>
                  <a:schemeClr val="accent5"/>
                </a:solidFill>
                <a:latin typeface="+mj-lt"/>
              </a:rPr>
              <a:t>.</a:t>
            </a:r>
          </a:p>
        </p:txBody>
      </p:sp>
      <p:sp>
        <p:nvSpPr>
          <p:cNvPr id="5" name="TextBox 4">
            <a:extLst>
              <a:ext uri="{FF2B5EF4-FFF2-40B4-BE49-F238E27FC236}">
                <a16:creationId xmlns:a16="http://schemas.microsoft.com/office/drawing/2014/main" id="{E9BD8874-96E7-4784-98E4-56A2B278C820}"/>
              </a:ext>
            </a:extLst>
          </p:cNvPr>
          <p:cNvSpPr txBox="1"/>
          <p:nvPr userDrawn="1"/>
        </p:nvSpPr>
        <p:spPr>
          <a:xfrm>
            <a:off x="9639300" y="6364517"/>
            <a:ext cx="2149650" cy="276999"/>
          </a:xfrm>
          <a:prstGeom prst="rect">
            <a:avLst/>
          </a:prstGeom>
          <a:noFill/>
        </p:spPr>
        <p:txBody>
          <a:bodyPr wrap="square" rtlCol="0" anchor="ctr">
            <a:spAutoFit/>
          </a:bodyPr>
          <a:lstStyle/>
          <a:p>
            <a:pPr algn="r"/>
            <a:fld id="{260E2A6B-A809-4840-BF14-8648BC0BDF87}" type="slidenum">
              <a:rPr lang="id-ID" sz="1200" b="1" i="0" smtClean="0">
                <a:solidFill>
                  <a:schemeClr val="accent1"/>
                </a:solidFill>
                <a:ea typeface="Open Sans" panose="020B0606030504020204" pitchFamily="34" charset="0"/>
                <a:cs typeface="Open Sans" panose="020B0606030504020204" pitchFamily="34" charset="0"/>
              </a:rPr>
              <a:pPr algn="r"/>
              <a:t>‹Nº›</a:t>
            </a:fld>
            <a:r>
              <a:rPr lang="en-US" sz="1200" i="0" dirty="0">
                <a:solidFill>
                  <a:schemeClr val="bg1"/>
                </a:solidFill>
                <a:ea typeface="Open Sans" panose="020B0606030504020204" pitchFamily="34" charset="0"/>
                <a:cs typeface="Open Sans" panose="020B0606030504020204" pitchFamily="34" charset="0"/>
              </a:rPr>
              <a:t>  |  3D Presentation</a:t>
            </a:r>
            <a:endParaRPr lang="id-ID" sz="4000" i="0"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91284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C0456A-B129-46C2-A958-126FA8B7C0C2}"/>
              </a:ext>
            </a:extLst>
          </p:cNvPr>
          <p:cNvSpPr/>
          <p:nvPr userDrawn="1"/>
        </p:nvSpPr>
        <p:spPr>
          <a:xfrm>
            <a:off x="0" y="3716594"/>
            <a:ext cx="12192000" cy="3141406"/>
          </a:xfrm>
          <a:prstGeom prst="rect">
            <a:avLst/>
          </a:prstGeom>
          <a:solidFill>
            <a:srgbClr val="1E24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Picture Placeholder 4">
            <a:extLst>
              <a:ext uri="{FF2B5EF4-FFF2-40B4-BE49-F238E27FC236}">
                <a16:creationId xmlns:a16="http://schemas.microsoft.com/office/drawing/2014/main" id="{D0128612-44DA-4CA5-97FB-B3855A119B86}"/>
              </a:ext>
            </a:extLst>
          </p:cNvPr>
          <p:cNvSpPr>
            <a:spLocks noGrp="1"/>
          </p:cNvSpPr>
          <p:nvPr>
            <p:ph type="pic" sz="quarter" idx="10"/>
          </p:nvPr>
        </p:nvSpPr>
        <p:spPr>
          <a:xfrm>
            <a:off x="2484178" y="1028700"/>
            <a:ext cx="7223644" cy="3449924"/>
          </a:xfrm>
          <a:custGeom>
            <a:avLst/>
            <a:gdLst>
              <a:gd name="connsiteX0" fmla="*/ 574999 w 7223644"/>
              <a:gd name="connsiteY0" fmla="*/ 0 h 3449924"/>
              <a:gd name="connsiteX1" fmla="*/ 6648645 w 7223644"/>
              <a:gd name="connsiteY1" fmla="*/ 0 h 3449924"/>
              <a:gd name="connsiteX2" fmla="*/ 7223644 w 7223644"/>
              <a:gd name="connsiteY2" fmla="*/ 574999 h 3449924"/>
              <a:gd name="connsiteX3" fmla="*/ 7223644 w 7223644"/>
              <a:gd name="connsiteY3" fmla="*/ 2874925 h 3449924"/>
              <a:gd name="connsiteX4" fmla="*/ 6648645 w 7223644"/>
              <a:gd name="connsiteY4" fmla="*/ 3449924 h 3449924"/>
              <a:gd name="connsiteX5" fmla="*/ 574999 w 7223644"/>
              <a:gd name="connsiteY5" fmla="*/ 3449924 h 3449924"/>
              <a:gd name="connsiteX6" fmla="*/ 0 w 7223644"/>
              <a:gd name="connsiteY6" fmla="*/ 2874925 h 3449924"/>
              <a:gd name="connsiteX7" fmla="*/ 0 w 7223644"/>
              <a:gd name="connsiteY7" fmla="*/ 574999 h 3449924"/>
              <a:gd name="connsiteX8" fmla="*/ 574999 w 7223644"/>
              <a:gd name="connsiteY8" fmla="*/ 0 h 344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3644" h="3449924">
                <a:moveTo>
                  <a:pt x="574999" y="0"/>
                </a:moveTo>
                <a:lnTo>
                  <a:pt x="6648645" y="0"/>
                </a:lnTo>
                <a:cubicBezTo>
                  <a:pt x="6966208" y="0"/>
                  <a:pt x="7223644" y="257436"/>
                  <a:pt x="7223644" y="574999"/>
                </a:cubicBezTo>
                <a:lnTo>
                  <a:pt x="7223644" y="2874925"/>
                </a:lnTo>
                <a:cubicBezTo>
                  <a:pt x="7223644" y="3192488"/>
                  <a:pt x="6966208" y="3449924"/>
                  <a:pt x="6648645" y="3449924"/>
                </a:cubicBezTo>
                <a:lnTo>
                  <a:pt x="574999" y="3449924"/>
                </a:lnTo>
                <a:cubicBezTo>
                  <a:pt x="257436" y="3449924"/>
                  <a:pt x="0" y="3192488"/>
                  <a:pt x="0" y="2874925"/>
                </a:cubicBezTo>
                <a:lnTo>
                  <a:pt x="0" y="574999"/>
                </a:lnTo>
                <a:cubicBezTo>
                  <a:pt x="0" y="257436"/>
                  <a:pt x="257436" y="0"/>
                  <a:pt x="574999" y="0"/>
                </a:cubicBezTo>
                <a:close/>
              </a:path>
            </a:pathLst>
          </a:custGeom>
          <a:solidFill>
            <a:schemeClr val="bg1">
              <a:lumMod val="75000"/>
              <a:alpha val="10000"/>
            </a:schemeClr>
          </a:solidFill>
        </p:spPr>
        <p:txBody>
          <a:bodyPr wrap="square">
            <a:noAutofit/>
          </a:bodyPr>
          <a:lstStyle>
            <a:lvl1pPr>
              <a:defRPr lang="en-US" sz="1200" i="0">
                <a:solidFill>
                  <a:schemeClr val="bg1">
                    <a:lumMod val="85000"/>
                  </a:schemeClr>
                </a:solidFill>
              </a:defRPr>
            </a:lvl1pPr>
          </a:lstStyle>
          <a:p>
            <a:pPr lvl="0">
              <a:buNone/>
            </a:pPr>
            <a:endParaRPr lang="en-US"/>
          </a:p>
        </p:txBody>
      </p:sp>
      <p:sp>
        <p:nvSpPr>
          <p:cNvPr id="4" name="TextBox 3">
            <a:extLst>
              <a:ext uri="{FF2B5EF4-FFF2-40B4-BE49-F238E27FC236}">
                <a16:creationId xmlns:a16="http://schemas.microsoft.com/office/drawing/2014/main" id="{79F985EE-F076-4C4B-98AC-9D5B6A43D848}"/>
              </a:ext>
            </a:extLst>
          </p:cNvPr>
          <p:cNvSpPr txBox="1"/>
          <p:nvPr userDrawn="1"/>
        </p:nvSpPr>
        <p:spPr>
          <a:xfrm>
            <a:off x="9639300" y="6364517"/>
            <a:ext cx="2149650" cy="276999"/>
          </a:xfrm>
          <a:prstGeom prst="rect">
            <a:avLst/>
          </a:prstGeom>
          <a:noFill/>
        </p:spPr>
        <p:txBody>
          <a:bodyPr wrap="square" rtlCol="0" anchor="ctr">
            <a:spAutoFit/>
          </a:bodyPr>
          <a:lstStyle/>
          <a:p>
            <a:pPr algn="r"/>
            <a:fld id="{260E2A6B-A809-4840-BF14-8648BC0BDF87}" type="slidenum">
              <a:rPr lang="id-ID" sz="1200" b="1" i="0" smtClean="0">
                <a:solidFill>
                  <a:schemeClr val="accent1"/>
                </a:solidFill>
                <a:ea typeface="Open Sans" panose="020B0606030504020204" pitchFamily="34" charset="0"/>
                <a:cs typeface="Open Sans" panose="020B0606030504020204" pitchFamily="34" charset="0"/>
              </a:rPr>
              <a:pPr algn="r"/>
              <a:t>‹Nº›</a:t>
            </a:fld>
            <a:r>
              <a:rPr lang="en-US" sz="1200" i="0" dirty="0">
                <a:solidFill>
                  <a:schemeClr val="bg1"/>
                </a:solidFill>
                <a:ea typeface="Open Sans" panose="020B0606030504020204" pitchFamily="34" charset="0"/>
                <a:cs typeface="Open Sans" panose="020B0606030504020204" pitchFamily="34" charset="0"/>
              </a:rPr>
              <a:t>  |  3D Presentation</a:t>
            </a:r>
            <a:endParaRPr lang="id-ID" sz="4000" i="0"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4574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ppt_x"/>
                                          </p:val>
                                        </p:tav>
                                        <p:tav tm="100000">
                                          <p:val>
                                            <p:strVal val="#ppt_x"/>
                                          </p:val>
                                        </p:tav>
                                      </p:tavLst>
                                    </p:anim>
                                    <p:anim calcmode="lin" valueType="num">
                                      <p:cBhvr additive="base">
                                        <p:cTn id="12" dur="1250" fill="hold"/>
                                        <p:tgtEl>
                                          <p:spTgt spid="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par>
                                <p:cTn id="16" presetID="6" presetClass="emph" presetSubtype="0" decel="100000" autoRev="1" fill="hold" grpId="1" nodeType="withEffect">
                                  <p:stCondLst>
                                    <p:cond delay="0"/>
                                  </p:stCondLst>
                                  <p:childTnLst>
                                    <p:animScale>
                                      <p:cBhvr>
                                        <p:cTn id="17" dur="250" fill="hold"/>
                                        <p:tgtEl>
                                          <p:spTgt spid="5"/>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5" grpId="1" animBg="1"/>
      <p:bldP spid="4"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577C2A9-F1E3-4359-9195-1B9F7957FC6F}"/>
              </a:ext>
            </a:extLst>
          </p:cNvPr>
          <p:cNvSpPr>
            <a:spLocks noGrp="1"/>
          </p:cNvSpPr>
          <p:nvPr>
            <p:ph type="pic" sz="quarter" idx="10"/>
          </p:nvPr>
        </p:nvSpPr>
        <p:spPr>
          <a:xfrm>
            <a:off x="0" y="1"/>
            <a:ext cx="12192000" cy="2762249"/>
          </a:xfrm>
          <a:custGeom>
            <a:avLst/>
            <a:gdLst>
              <a:gd name="connsiteX0" fmla="*/ 0 w 12192000"/>
              <a:gd name="connsiteY0" fmla="*/ 0 h 2762249"/>
              <a:gd name="connsiteX1" fmla="*/ 12192000 w 12192000"/>
              <a:gd name="connsiteY1" fmla="*/ 0 h 2762249"/>
              <a:gd name="connsiteX2" fmla="*/ 12192000 w 12192000"/>
              <a:gd name="connsiteY2" fmla="*/ 1423795 h 2762249"/>
              <a:gd name="connsiteX3" fmla="*/ 12153464 w 12192000"/>
              <a:gd name="connsiteY3" fmla="*/ 1433945 h 2762249"/>
              <a:gd name="connsiteX4" fmla="*/ 12056876 w 12192000"/>
              <a:gd name="connsiteY4" fmla="*/ 1450087 h 2762249"/>
              <a:gd name="connsiteX5" fmla="*/ 365397 w 12192000"/>
              <a:gd name="connsiteY5" fmla="*/ 2754857 h 2762249"/>
              <a:gd name="connsiteX6" fmla="*/ 251560 w 12192000"/>
              <a:gd name="connsiteY6" fmla="*/ 2762205 h 2762249"/>
              <a:gd name="connsiteX7" fmla="*/ 140124 w 12192000"/>
              <a:gd name="connsiteY7" fmla="*/ 2757152 h 2762249"/>
              <a:gd name="connsiteX8" fmla="*/ 45122 w 12192000"/>
              <a:gd name="connsiteY8" fmla="*/ 2743035 h 2762249"/>
              <a:gd name="connsiteX9" fmla="*/ 0 w 12192000"/>
              <a:gd name="connsiteY9" fmla="*/ 2731909 h 276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762249">
                <a:moveTo>
                  <a:pt x="0" y="0"/>
                </a:moveTo>
                <a:lnTo>
                  <a:pt x="12192000" y="0"/>
                </a:lnTo>
                <a:lnTo>
                  <a:pt x="12192000" y="1423795"/>
                </a:lnTo>
                <a:lnTo>
                  <a:pt x="12153464" y="1433945"/>
                </a:lnTo>
                <a:cubicBezTo>
                  <a:pt x="12121803" y="1440753"/>
                  <a:pt x="12089585" y="1446157"/>
                  <a:pt x="12056876" y="1450087"/>
                </a:cubicBezTo>
                <a:cubicBezTo>
                  <a:pt x="12056876" y="1450087"/>
                  <a:pt x="12056876" y="1450087"/>
                  <a:pt x="365397" y="2754857"/>
                </a:cubicBezTo>
                <a:cubicBezTo>
                  <a:pt x="327127" y="2759441"/>
                  <a:pt x="289144" y="2761857"/>
                  <a:pt x="251560" y="2762205"/>
                </a:cubicBezTo>
                <a:cubicBezTo>
                  <a:pt x="213976" y="2762554"/>
                  <a:pt x="176793" y="2760836"/>
                  <a:pt x="140124" y="2757152"/>
                </a:cubicBezTo>
                <a:cubicBezTo>
                  <a:pt x="108038" y="2753928"/>
                  <a:pt x="76345" y="2749200"/>
                  <a:pt x="45122" y="2743035"/>
                </a:cubicBezTo>
                <a:lnTo>
                  <a:pt x="0" y="2731909"/>
                </a:lnTo>
                <a:close/>
              </a:path>
            </a:pathLst>
          </a:custGeom>
          <a:solidFill>
            <a:schemeClr val="bg1">
              <a:lumMod val="75000"/>
              <a:alpha val="10000"/>
            </a:schemeClr>
          </a:solidFill>
        </p:spPr>
        <p:txBody>
          <a:bodyPr wrap="square">
            <a:noAutofit/>
          </a:bodyPr>
          <a:lstStyle>
            <a:lvl1pPr>
              <a:defRPr lang="en-ID" sz="1200" i="0">
                <a:solidFill>
                  <a:schemeClr val="bg1">
                    <a:lumMod val="85000"/>
                  </a:schemeClr>
                </a:solidFill>
              </a:defRPr>
            </a:lvl1pPr>
          </a:lstStyle>
          <a:p>
            <a:pPr lvl="0">
              <a:buNone/>
            </a:pPr>
            <a:endParaRPr lang="en-ID"/>
          </a:p>
        </p:txBody>
      </p:sp>
    </p:spTree>
    <p:extLst>
      <p:ext uri="{BB962C8B-B14F-4D97-AF65-F5344CB8AC3E}">
        <p14:creationId xmlns:p14="http://schemas.microsoft.com/office/powerpoint/2010/main" val="27759534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C9223AF-1205-4FF9-859D-977746B942B0}"/>
              </a:ext>
            </a:extLst>
          </p:cNvPr>
          <p:cNvSpPr>
            <a:spLocks noGrp="1"/>
          </p:cNvSpPr>
          <p:nvPr>
            <p:ph type="pic" sz="quarter" idx="12"/>
          </p:nvPr>
        </p:nvSpPr>
        <p:spPr>
          <a:xfrm>
            <a:off x="7897086" y="3581400"/>
            <a:ext cx="3073260" cy="2102500"/>
          </a:xfrm>
          <a:custGeom>
            <a:avLst/>
            <a:gdLst>
              <a:gd name="connsiteX0" fmla="*/ 218723 w 3073260"/>
              <a:gd name="connsiteY0" fmla="*/ 0 h 2102500"/>
              <a:gd name="connsiteX1" fmla="*/ 2854537 w 3073260"/>
              <a:gd name="connsiteY1" fmla="*/ 0 h 2102500"/>
              <a:gd name="connsiteX2" fmla="*/ 3073260 w 3073260"/>
              <a:gd name="connsiteY2" fmla="*/ 218723 h 2102500"/>
              <a:gd name="connsiteX3" fmla="*/ 3073260 w 3073260"/>
              <a:gd name="connsiteY3" fmla="*/ 1883777 h 2102500"/>
              <a:gd name="connsiteX4" fmla="*/ 2854537 w 3073260"/>
              <a:gd name="connsiteY4" fmla="*/ 2102500 h 2102500"/>
              <a:gd name="connsiteX5" fmla="*/ 218723 w 3073260"/>
              <a:gd name="connsiteY5" fmla="*/ 2102500 h 2102500"/>
              <a:gd name="connsiteX6" fmla="*/ 0 w 3073260"/>
              <a:gd name="connsiteY6" fmla="*/ 1883777 h 2102500"/>
              <a:gd name="connsiteX7" fmla="*/ 0 w 3073260"/>
              <a:gd name="connsiteY7" fmla="*/ 218723 h 2102500"/>
              <a:gd name="connsiteX8" fmla="*/ 218723 w 3073260"/>
              <a:gd name="connsiteY8" fmla="*/ 0 h 21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260" h="2102500">
                <a:moveTo>
                  <a:pt x="218723" y="0"/>
                </a:moveTo>
                <a:lnTo>
                  <a:pt x="2854537" y="0"/>
                </a:lnTo>
                <a:cubicBezTo>
                  <a:pt x="2975334" y="0"/>
                  <a:pt x="3073260" y="97926"/>
                  <a:pt x="3073260" y="218723"/>
                </a:cubicBezTo>
                <a:lnTo>
                  <a:pt x="3073260" y="1883777"/>
                </a:lnTo>
                <a:cubicBezTo>
                  <a:pt x="3073260" y="2004574"/>
                  <a:pt x="2975334" y="2102500"/>
                  <a:pt x="2854537" y="2102500"/>
                </a:cubicBezTo>
                <a:lnTo>
                  <a:pt x="218723" y="2102500"/>
                </a:lnTo>
                <a:cubicBezTo>
                  <a:pt x="97926" y="2102500"/>
                  <a:pt x="0" y="2004574"/>
                  <a:pt x="0" y="1883777"/>
                </a:cubicBezTo>
                <a:lnTo>
                  <a:pt x="0" y="218723"/>
                </a:lnTo>
                <a:cubicBezTo>
                  <a:pt x="0" y="97926"/>
                  <a:pt x="97926" y="0"/>
                  <a:pt x="218723" y="0"/>
                </a:cubicBezTo>
                <a:close/>
              </a:path>
            </a:pathLst>
          </a:custGeom>
          <a:solidFill>
            <a:schemeClr val="bg1">
              <a:lumMod val="75000"/>
              <a:alpha val="10000"/>
            </a:schemeClr>
          </a:solidFill>
        </p:spPr>
        <p:txBody>
          <a:bodyPr wrap="square">
            <a:noAutofit/>
          </a:bodyPr>
          <a:lstStyle>
            <a:lvl1pPr>
              <a:defRPr lang="en-ID" sz="1200" i="0" dirty="0">
                <a:solidFill>
                  <a:schemeClr val="bg1">
                    <a:lumMod val="85000"/>
                  </a:schemeClr>
                </a:solidFill>
              </a:defRPr>
            </a:lvl1pPr>
          </a:lstStyle>
          <a:p>
            <a:pPr lvl="0">
              <a:buNone/>
            </a:pPr>
            <a:endParaRPr lang="en-ID" dirty="0"/>
          </a:p>
        </p:txBody>
      </p:sp>
      <p:sp>
        <p:nvSpPr>
          <p:cNvPr id="9" name="Picture Placeholder 8">
            <a:extLst>
              <a:ext uri="{FF2B5EF4-FFF2-40B4-BE49-F238E27FC236}">
                <a16:creationId xmlns:a16="http://schemas.microsoft.com/office/drawing/2014/main" id="{6984CA8D-8616-47D7-B960-2CA8934C074A}"/>
              </a:ext>
            </a:extLst>
          </p:cNvPr>
          <p:cNvSpPr>
            <a:spLocks noGrp="1"/>
          </p:cNvSpPr>
          <p:nvPr>
            <p:ph type="pic" sz="quarter" idx="11"/>
          </p:nvPr>
        </p:nvSpPr>
        <p:spPr>
          <a:xfrm>
            <a:off x="4559370" y="3581400"/>
            <a:ext cx="3073260" cy="2102500"/>
          </a:xfrm>
          <a:custGeom>
            <a:avLst/>
            <a:gdLst>
              <a:gd name="connsiteX0" fmla="*/ 218723 w 3073260"/>
              <a:gd name="connsiteY0" fmla="*/ 0 h 2102500"/>
              <a:gd name="connsiteX1" fmla="*/ 2854537 w 3073260"/>
              <a:gd name="connsiteY1" fmla="*/ 0 h 2102500"/>
              <a:gd name="connsiteX2" fmla="*/ 3073260 w 3073260"/>
              <a:gd name="connsiteY2" fmla="*/ 218723 h 2102500"/>
              <a:gd name="connsiteX3" fmla="*/ 3073260 w 3073260"/>
              <a:gd name="connsiteY3" fmla="*/ 1883777 h 2102500"/>
              <a:gd name="connsiteX4" fmla="*/ 2854537 w 3073260"/>
              <a:gd name="connsiteY4" fmla="*/ 2102500 h 2102500"/>
              <a:gd name="connsiteX5" fmla="*/ 218723 w 3073260"/>
              <a:gd name="connsiteY5" fmla="*/ 2102500 h 2102500"/>
              <a:gd name="connsiteX6" fmla="*/ 0 w 3073260"/>
              <a:gd name="connsiteY6" fmla="*/ 1883777 h 2102500"/>
              <a:gd name="connsiteX7" fmla="*/ 0 w 3073260"/>
              <a:gd name="connsiteY7" fmla="*/ 218723 h 2102500"/>
              <a:gd name="connsiteX8" fmla="*/ 218723 w 3073260"/>
              <a:gd name="connsiteY8" fmla="*/ 0 h 21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260" h="2102500">
                <a:moveTo>
                  <a:pt x="218723" y="0"/>
                </a:moveTo>
                <a:lnTo>
                  <a:pt x="2854537" y="0"/>
                </a:lnTo>
                <a:cubicBezTo>
                  <a:pt x="2975334" y="0"/>
                  <a:pt x="3073260" y="97926"/>
                  <a:pt x="3073260" y="218723"/>
                </a:cubicBezTo>
                <a:lnTo>
                  <a:pt x="3073260" y="1883777"/>
                </a:lnTo>
                <a:cubicBezTo>
                  <a:pt x="3073260" y="2004574"/>
                  <a:pt x="2975334" y="2102500"/>
                  <a:pt x="2854537" y="2102500"/>
                </a:cubicBezTo>
                <a:lnTo>
                  <a:pt x="218723" y="2102500"/>
                </a:lnTo>
                <a:cubicBezTo>
                  <a:pt x="97926" y="2102500"/>
                  <a:pt x="0" y="2004574"/>
                  <a:pt x="0" y="1883777"/>
                </a:cubicBezTo>
                <a:lnTo>
                  <a:pt x="0" y="218723"/>
                </a:lnTo>
                <a:cubicBezTo>
                  <a:pt x="0" y="97926"/>
                  <a:pt x="97926" y="0"/>
                  <a:pt x="218723" y="0"/>
                </a:cubicBezTo>
                <a:close/>
              </a:path>
            </a:pathLst>
          </a:custGeom>
          <a:solidFill>
            <a:schemeClr val="bg1">
              <a:lumMod val="75000"/>
              <a:alpha val="10000"/>
            </a:schemeClr>
          </a:solidFill>
        </p:spPr>
        <p:txBody>
          <a:bodyPr wrap="square">
            <a:noAutofit/>
          </a:bodyPr>
          <a:lstStyle>
            <a:lvl1pPr>
              <a:defRPr lang="en-ID" sz="1200" i="0">
                <a:solidFill>
                  <a:schemeClr val="bg1">
                    <a:lumMod val="85000"/>
                  </a:schemeClr>
                </a:solidFill>
              </a:defRPr>
            </a:lvl1pPr>
          </a:lstStyle>
          <a:p>
            <a:pPr lvl="0">
              <a:buNone/>
            </a:pPr>
            <a:endParaRPr lang="en-ID"/>
          </a:p>
        </p:txBody>
      </p:sp>
      <p:sp>
        <p:nvSpPr>
          <p:cNvPr id="8" name="Picture Placeholder 7">
            <a:extLst>
              <a:ext uri="{FF2B5EF4-FFF2-40B4-BE49-F238E27FC236}">
                <a16:creationId xmlns:a16="http://schemas.microsoft.com/office/drawing/2014/main" id="{635034CD-E60F-453E-B1A4-65EE4A4E7D67}"/>
              </a:ext>
            </a:extLst>
          </p:cNvPr>
          <p:cNvSpPr>
            <a:spLocks noGrp="1"/>
          </p:cNvSpPr>
          <p:nvPr>
            <p:ph type="pic" sz="quarter" idx="10"/>
          </p:nvPr>
        </p:nvSpPr>
        <p:spPr>
          <a:xfrm>
            <a:off x="1221654" y="3581400"/>
            <a:ext cx="3073260" cy="2102500"/>
          </a:xfrm>
          <a:custGeom>
            <a:avLst/>
            <a:gdLst>
              <a:gd name="connsiteX0" fmla="*/ 218723 w 3073260"/>
              <a:gd name="connsiteY0" fmla="*/ 0 h 2102500"/>
              <a:gd name="connsiteX1" fmla="*/ 2854537 w 3073260"/>
              <a:gd name="connsiteY1" fmla="*/ 0 h 2102500"/>
              <a:gd name="connsiteX2" fmla="*/ 3073260 w 3073260"/>
              <a:gd name="connsiteY2" fmla="*/ 218723 h 2102500"/>
              <a:gd name="connsiteX3" fmla="*/ 3073260 w 3073260"/>
              <a:gd name="connsiteY3" fmla="*/ 1883777 h 2102500"/>
              <a:gd name="connsiteX4" fmla="*/ 2854537 w 3073260"/>
              <a:gd name="connsiteY4" fmla="*/ 2102500 h 2102500"/>
              <a:gd name="connsiteX5" fmla="*/ 218723 w 3073260"/>
              <a:gd name="connsiteY5" fmla="*/ 2102500 h 2102500"/>
              <a:gd name="connsiteX6" fmla="*/ 0 w 3073260"/>
              <a:gd name="connsiteY6" fmla="*/ 1883777 h 2102500"/>
              <a:gd name="connsiteX7" fmla="*/ 0 w 3073260"/>
              <a:gd name="connsiteY7" fmla="*/ 218723 h 2102500"/>
              <a:gd name="connsiteX8" fmla="*/ 218723 w 3073260"/>
              <a:gd name="connsiteY8" fmla="*/ 0 h 21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260" h="2102500">
                <a:moveTo>
                  <a:pt x="218723" y="0"/>
                </a:moveTo>
                <a:lnTo>
                  <a:pt x="2854537" y="0"/>
                </a:lnTo>
                <a:cubicBezTo>
                  <a:pt x="2975334" y="0"/>
                  <a:pt x="3073260" y="97926"/>
                  <a:pt x="3073260" y="218723"/>
                </a:cubicBezTo>
                <a:lnTo>
                  <a:pt x="3073260" y="1883777"/>
                </a:lnTo>
                <a:cubicBezTo>
                  <a:pt x="3073260" y="2004574"/>
                  <a:pt x="2975334" y="2102500"/>
                  <a:pt x="2854537" y="2102500"/>
                </a:cubicBezTo>
                <a:lnTo>
                  <a:pt x="218723" y="2102500"/>
                </a:lnTo>
                <a:cubicBezTo>
                  <a:pt x="97926" y="2102500"/>
                  <a:pt x="0" y="2004574"/>
                  <a:pt x="0" y="1883777"/>
                </a:cubicBezTo>
                <a:lnTo>
                  <a:pt x="0" y="218723"/>
                </a:lnTo>
                <a:cubicBezTo>
                  <a:pt x="0" y="97926"/>
                  <a:pt x="97926" y="0"/>
                  <a:pt x="218723" y="0"/>
                </a:cubicBezTo>
                <a:close/>
              </a:path>
            </a:pathLst>
          </a:custGeom>
          <a:solidFill>
            <a:schemeClr val="bg1">
              <a:lumMod val="75000"/>
              <a:alpha val="10000"/>
            </a:schemeClr>
          </a:solidFill>
        </p:spPr>
        <p:txBody>
          <a:bodyPr wrap="square">
            <a:noAutofit/>
          </a:bodyPr>
          <a:lstStyle>
            <a:lvl1pPr>
              <a:defRPr lang="en-ID" sz="1200" i="0">
                <a:solidFill>
                  <a:schemeClr val="bg1">
                    <a:lumMod val="85000"/>
                  </a:schemeClr>
                </a:solidFill>
              </a:defRPr>
            </a:lvl1pPr>
          </a:lstStyle>
          <a:p>
            <a:pPr lvl="0">
              <a:buNone/>
            </a:pPr>
            <a:endParaRPr lang="en-ID"/>
          </a:p>
        </p:txBody>
      </p:sp>
    </p:spTree>
    <p:extLst>
      <p:ext uri="{BB962C8B-B14F-4D97-AF65-F5344CB8AC3E}">
        <p14:creationId xmlns:p14="http://schemas.microsoft.com/office/powerpoint/2010/main" val="19203064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6" presetClass="emph" presetSubtype="0" decel="100000" autoRev="1" fill="hold" grpId="1" nodeType="withEffect">
                                  <p:stCondLst>
                                    <p:cond delay="250"/>
                                  </p:stCondLst>
                                  <p:childTnLst>
                                    <p:animScale>
                                      <p:cBhvr>
                                        <p:cTn id="9" dur="250" fill="hold"/>
                                        <p:tgtEl>
                                          <p:spTgt spid="8"/>
                                        </p:tgtEl>
                                      </p:cBhvr>
                                      <p:by x="103000" y="103000"/>
                                    </p:animScale>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6" presetClass="emph" presetSubtype="0" decel="100000" autoRev="1" fill="hold" grpId="1" nodeType="withEffect">
                                  <p:stCondLst>
                                    <p:cond delay="500"/>
                                  </p:stCondLst>
                                  <p:childTnLst>
                                    <p:animScale>
                                      <p:cBhvr>
                                        <p:cTn id="14" dur="250" fill="hold"/>
                                        <p:tgtEl>
                                          <p:spTgt spid="9"/>
                                        </p:tgtEl>
                                      </p:cBhvr>
                                      <p:by x="103000" y="103000"/>
                                    </p:animScale>
                                  </p:childTnLst>
                                </p:cTn>
                              </p:par>
                              <p:par>
                                <p:cTn id="15" presetID="10" presetClass="entr" presetSubtype="0" fill="hold" grpId="0" nodeType="with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6" presetClass="emph" presetSubtype="0" decel="100000" autoRev="1" fill="hold" grpId="1" nodeType="withEffect">
                                  <p:stCondLst>
                                    <p:cond delay="750"/>
                                  </p:stCondLst>
                                  <p:childTnLst>
                                    <p:animScale>
                                      <p:cBhvr>
                                        <p:cTn id="19" dur="250" fill="hold"/>
                                        <p:tgtEl>
                                          <p:spTgt spid="10"/>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9" grpId="1" animBg="1"/>
      <p:bldP spid="8" grpId="0" animBg="1"/>
      <p:bldP spid="8" grpId="1"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_Custom Layout">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0233B9E-C835-4A05-AF0C-6F2A39ED853D}"/>
              </a:ext>
            </a:extLst>
          </p:cNvPr>
          <p:cNvGrpSpPr/>
          <p:nvPr userDrawn="1"/>
        </p:nvGrpSpPr>
        <p:grpSpPr>
          <a:xfrm>
            <a:off x="6926686" y="853706"/>
            <a:ext cx="6427728" cy="6433349"/>
            <a:chOff x="1812925" y="2333625"/>
            <a:chExt cx="1816100" cy="1817688"/>
          </a:xfrm>
          <a:solidFill>
            <a:schemeClr val="bg1">
              <a:alpha val="5000"/>
            </a:schemeClr>
          </a:solidFill>
        </p:grpSpPr>
        <p:sp>
          <p:nvSpPr>
            <p:cNvPr id="14" name="Freeform 13">
              <a:extLst>
                <a:ext uri="{FF2B5EF4-FFF2-40B4-BE49-F238E27FC236}">
                  <a16:creationId xmlns:a16="http://schemas.microsoft.com/office/drawing/2014/main" id="{70D1FB18-D757-4F45-A927-B81FA41ECF06}"/>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a16="http://schemas.microsoft.com/office/drawing/2014/main" id="{BD3105FD-B5F9-425B-BC86-AC6C21D90479}"/>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54E8BF73-BEBF-442A-8E49-17B28DCB94AB}"/>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3B1FA5F1-2411-463E-AB83-24436DA9953F}"/>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C15ED32C-00E2-4DD4-B93E-120581BA6C4B}"/>
              </a:ext>
            </a:extLst>
          </p:cNvPr>
          <p:cNvSpPr txBox="1"/>
          <p:nvPr userDrawn="1"/>
        </p:nvSpPr>
        <p:spPr>
          <a:xfrm>
            <a:off x="2486944" y="1984781"/>
            <a:ext cx="6824325" cy="1446550"/>
          </a:xfrm>
          <a:prstGeom prst="rect">
            <a:avLst/>
          </a:prstGeom>
          <a:noFill/>
        </p:spPr>
        <p:txBody>
          <a:bodyPr wrap="square" rtlCol="0">
            <a:spAutoFit/>
          </a:bodyPr>
          <a:lstStyle/>
          <a:p>
            <a:pPr algn="ctr"/>
            <a:r>
              <a:rPr lang="en-US" sz="4400" dirty="0">
                <a:solidFill>
                  <a:schemeClr val="bg1"/>
                </a:solidFill>
                <a:latin typeface="Museo 700"/>
              </a:rPr>
              <a:t>More Free </a:t>
            </a:r>
            <a:r>
              <a:rPr lang="en-US" sz="4400" dirty="0" err="1">
                <a:solidFill>
                  <a:schemeClr val="bg1"/>
                </a:solidFill>
                <a:latin typeface="Museo 700"/>
              </a:rPr>
              <a:t>Powerpoint</a:t>
            </a:r>
            <a:r>
              <a:rPr lang="en-US" sz="4400" dirty="0">
                <a:solidFill>
                  <a:schemeClr val="bg1"/>
                </a:solidFill>
                <a:latin typeface="Museo 700"/>
              </a:rPr>
              <a:t> Templates?</a:t>
            </a:r>
          </a:p>
        </p:txBody>
      </p:sp>
      <p:sp>
        <p:nvSpPr>
          <p:cNvPr id="4" name="Rectangle: Rounded Corners 3">
            <a:hlinkClick r:id="rId2"/>
            <a:extLst>
              <a:ext uri="{FF2B5EF4-FFF2-40B4-BE49-F238E27FC236}">
                <a16:creationId xmlns:a16="http://schemas.microsoft.com/office/drawing/2014/main" id="{D81D55A5-88BF-4C22-B3F4-64709A171FEC}"/>
              </a:ext>
            </a:extLst>
          </p:cNvPr>
          <p:cNvSpPr/>
          <p:nvPr userDrawn="1"/>
        </p:nvSpPr>
        <p:spPr>
          <a:xfrm>
            <a:off x="5337978" y="3638659"/>
            <a:ext cx="1053993" cy="253916"/>
          </a:xfrm>
          <a:prstGeom prst="roundRect">
            <a:avLst>
              <a:gd name="adj" fmla="val 39588"/>
            </a:avLst>
          </a:prstGeom>
          <a:solidFill>
            <a:srgbClr val="FFB6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useoSans" panose="02000000000000000000" pitchFamily="2" charset="0"/>
              </a:rPr>
              <a:t>Click Here</a:t>
            </a:r>
          </a:p>
        </p:txBody>
      </p:sp>
      <p:sp>
        <p:nvSpPr>
          <p:cNvPr id="5" name="TextBox 4">
            <a:extLst>
              <a:ext uri="{FF2B5EF4-FFF2-40B4-BE49-F238E27FC236}">
                <a16:creationId xmlns:a16="http://schemas.microsoft.com/office/drawing/2014/main" id="{F43DE62E-7BF4-4AC5-B907-E2AEF1A3E202}"/>
              </a:ext>
            </a:extLst>
          </p:cNvPr>
          <p:cNvSpPr txBox="1"/>
          <p:nvPr userDrawn="1"/>
        </p:nvSpPr>
        <p:spPr>
          <a:xfrm>
            <a:off x="6721293" y="5550010"/>
            <a:ext cx="1180131" cy="253916"/>
          </a:xfrm>
          <a:prstGeom prst="rect">
            <a:avLst/>
          </a:prstGeom>
          <a:noFill/>
        </p:spPr>
        <p:txBody>
          <a:bodyPr wrap="none" rtlCol="0">
            <a:spAutoFit/>
          </a:bodyPr>
          <a:lstStyle/>
          <a:p>
            <a:pPr lvl="0">
              <a:defRPr/>
            </a:pP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ppt basic </a:t>
            </a: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tutorial</a:t>
            </a:r>
          </a:p>
        </p:txBody>
      </p:sp>
      <p:sp>
        <p:nvSpPr>
          <p:cNvPr id="6" name="TextBox 5">
            <a:extLst>
              <a:ext uri="{FF2B5EF4-FFF2-40B4-BE49-F238E27FC236}">
                <a16:creationId xmlns:a16="http://schemas.microsoft.com/office/drawing/2014/main" id="{ACEACBB7-C10A-4FAC-BD59-8324609F0CAD}"/>
              </a:ext>
            </a:extLst>
          </p:cNvPr>
          <p:cNvSpPr txBox="1"/>
          <p:nvPr userDrawn="1"/>
        </p:nvSpPr>
        <p:spPr>
          <a:xfrm>
            <a:off x="5171985" y="5550009"/>
            <a:ext cx="1454244" cy="253916"/>
          </a:xfrm>
          <a:prstGeom prst="rect">
            <a:avLst/>
          </a:prstGeom>
          <a:noFill/>
        </p:spPr>
        <p:txBody>
          <a:bodyPr wrap="square" rtlCol="0">
            <a:spAutoFit/>
          </a:bodyPr>
          <a:lstStyle/>
          <a:p>
            <a:pPr lvl="0" algn="ctr">
              <a:defRPr/>
            </a:pP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template</a:t>
            </a: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 collection</a:t>
            </a:r>
          </a:p>
        </p:txBody>
      </p:sp>
      <p:sp>
        <p:nvSpPr>
          <p:cNvPr id="7" name="TextBox 6">
            <a:extLst>
              <a:ext uri="{FF2B5EF4-FFF2-40B4-BE49-F238E27FC236}">
                <a16:creationId xmlns:a16="http://schemas.microsoft.com/office/drawing/2014/main" id="{CB76139A-E6B3-4734-B11E-64AC22040E0F}"/>
              </a:ext>
            </a:extLst>
          </p:cNvPr>
          <p:cNvSpPr txBox="1"/>
          <p:nvPr userDrawn="1"/>
        </p:nvSpPr>
        <p:spPr>
          <a:xfrm>
            <a:off x="3675966" y="5550010"/>
            <a:ext cx="1338828" cy="253916"/>
          </a:xfrm>
          <a:prstGeom prst="rect">
            <a:avLst/>
          </a:prstGeom>
          <a:noFill/>
        </p:spPr>
        <p:txBody>
          <a:bodyPr wrap="none" rtlCol="0">
            <a:spAutoFit/>
          </a:bodyPr>
          <a:lstStyle/>
          <a:p>
            <a:pPr lvl="0">
              <a:defRPr/>
            </a:pP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custom</a:t>
            </a: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50" kern="0" dirty="0" err="1">
                <a:solidFill>
                  <a:schemeClr val="bg1"/>
                </a:solidFill>
                <a:latin typeface="Lato" panose="020F0502020204030203" pitchFamily="34" charset="0"/>
                <a:ea typeface="Lato" panose="020F0502020204030203" pitchFamily="34" charset="0"/>
                <a:cs typeface="Lato" panose="020F0502020204030203" pitchFamily="34" charset="0"/>
              </a:rPr>
              <a:t>powerpoint</a:t>
            </a:r>
            <a:endParaRPr lang="en-US" sz="1050" kern="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8" name="Straight Connector 7">
            <a:extLst>
              <a:ext uri="{FF2B5EF4-FFF2-40B4-BE49-F238E27FC236}">
                <a16:creationId xmlns:a16="http://schemas.microsoft.com/office/drawing/2014/main" id="{DF85EFA5-8F86-4F1C-AA99-19FAD36230EB}"/>
              </a:ext>
            </a:extLst>
          </p:cNvPr>
          <p:cNvCxnSpPr>
            <a:cxnSpLocks/>
          </p:cNvCxnSpPr>
          <p:nvPr userDrawn="1"/>
        </p:nvCxnSpPr>
        <p:spPr>
          <a:xfrm>
            <a:off x="5098941"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E19F02-F5D1-4D70-BBCF-93D8B723CD6D}"/>
              </a:ext>
            </a:extLst>
          </p:cNvPr>
          <p:cNvCxnSpPr>
            <a:cxnSpLocks/>
          </p:cNvCxnSpPr>
          <p:nvPr userDrawn="1"/>
        </p:nvCxnSpPr>
        <p:spPr>
          <a:xfrm>
            <a:off x="6621838"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hlinkClick r:id="rId3"/>
            <a:extLst>
              <a:ext uri="{FF2B5EF4-FFF2-40B4-BE49-F238E27FC236}">
                <a16:creationId xmlns:a16="http://schemas.microsoft.com/office/drawing/2014/main" id="{A13F82D2-6AE0-4DFE-8F69-61906703FD9C}"/>
              </a:ext>
            </a:extLst>
          </p:cNvPr>
          <p:cNvSpPr/>
          <p:nvPr userDrawn="1"/>
        </p:nvSpPr>
        <p:spPr>
          <a:xfrm>
            <a:off x="3471655" y="5498175"/>
            <a:ext cx="1605266"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hlinkClick r:id="rId4"/>
            <a:extLst>
              <a:ext uri="{FF2B5EF4-FFF2-40B4-BE49-F238E27FC236}">
                <a16:creationId xmlns:a16="http://schemas.microsoft.com/office/drawing/2014/main" id="{C2843033-E13C-4B68-9196-4AE78D89EFFE}"/>
              </a:ext>
            </a:extLst>
          </p:cNvPr>
          <p:cNvSpPr/>
          <p:nvPr userDrawn="1"/>
        </p:nvSpPr>
        <p:spPr>
          <a:xfrm>
            <a:off x="5137854" y="5498175"/>
            <a:ext cx="1454243"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hlinkClick r:id="rId5"/>
            <a:extLst>
              <a:ext uri="{FF2B5EF4-FFF2-40B4-BE49-F238E27FC236}">
                <a16:creationId xmlns:a16="http://schemas.microsoft.com/office/drawing/2014/main" id="{57181614-F074-43E2-8C12-273970159B2C}"/>
              </a:ext>
            </a:extLst>
          </p:cNvPr>
          <p:cNvSpPr/>
          <p:nvPr userDrawn="1"/>
        </p:nvSpPr>
        <p:spPr>
          <a:xfrm>
            <a:off x="6660361" y="5498175"/>
            <a:ext cx="1241064"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686547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7AE67-D3D5-472B-A9E2-54B9D7F520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558" y="3197953"/>
            <a:ext cx="1868744" cy="462093"/>
          </a:xfrm>
          <a:prstGeom prst="rect">
            <a:avLst/>
          </a:prstGeom>
        </p:spPr>
      </p:pic>
      <p:sp>
        <p:nvSpPr>
          <p:cNvPr id="4" name="TextBox 3">
            <a:extLst>
              <a:ext uri="{FF2B5EF4-FFF2-40B4-BE49-F238E27FC236}">
                <a16:creationId xmlns:a16="http://schemas.microsoft.com/office/drawing/2014/main" id="{E42BC41B-9826-49B1-944E-B8DAC4345BEE}"/>
              </a:ext>
            </a:extLst>
          </p:cNvPr>
          <p:cNvSpPr txBox="1"/>
          <p:nvPr userDrawn="1"/>
        </p:nvSpPr>
        <p:spPr>
          <a:xfrm>
            <a:off x="1770184" y="3803448"/>
            <a:ext cx="2497016" cy="646331"/>
          </a:xfrm>
          <a:prstGeom prst="rect">
            <a:avLst/>
          </a:prstGeom>
          <a:noFill/>
        </p:spPr>
        <p:txBody>
          <a:bodyPr wrap="square" rtlCol="0">
            <a:spAutoFit/>
          </a:bodyPr>
          <a:lstStyle/>
          <a:p>
            <a:r>
              <a:rPr lang="id-ID" dirty="0">
                <a:solidFill>
                  <a:schemeClr val="bg1"/>
                </a:solidFill>
                <a:latin typeface="Lato" panose="020F0502020204030203" pitchFamily="34" charset="0"/>
                <a:ea typeface="Lato" panose="020F0502020204030203" pitchFamily="34" charset="0"/>
                <a:cs typeface="Lato" panose="020F0502020204030203" pitchFamily="34" charset="0"/>
              </a:rPr>
              <a:t>Thankyou For Using Our Template</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5" name="Group 4">
            <a:extLst>
              <a:ext uri="{FF2B5EF4-FFF2-40B4-BE49-F238E27FC236}">
                <a16:creationId xmlns:a16="http://schemas.microsoft.com/office/drawing/2014/main" id="{3E68E4FD-3B1A-475A-B3F7-BDA424BC262C}"/>
              </a:ext>
            </a:extLst>
          </p:cNvPr>
          <p:cNvGrpSpPr/>
          <p:nvPr userDrawn="1"/>
        </p:nvGrpSpPr>
        <p:grpSpPr>
          <a:xfrm>
            <a:off x="6926686" y="853706"/>
            <a:ext cx="6427728" cy="6433349"/>
            <a:chOff x="1812925" y="2333625"/>
            <a:chExt cx="1816100" cy="1817688"/>
          </a:xfrm>
          <a:solidFill>
            <a:schemeClr val="bg1">
              <a:alpha val="5000"/>
            </a:schemeClr>
          </a:solidFill>
        </p:grpSpPr>
        <p:sp>
          <p:nvSpPr>
            <p:cNvPr id="6" name="Freeform 13">
              <a:extLst>
                <a:ext uri="{FF2B5EF4-FFF2-40B4-BE49-F238E27FC236}">
                  <a16:creationId xmlns:a16="http://schemas.microsoft.com/office/drawing/2014/main" id="{47275E0C-97D8-4E02-ABA2-3091ABDB6A14}"/>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4">
              <a:extLst>
                <a:ext uri="{FF2B5EF4-FFF2-40B4-BE49-F238E27FC236}">
                  <a16:creationId xmlns:a16="http://schemas.microsoft.com/office/drawing/2014/main" id="{0DCC2FEC-8EFC-4D21-A59B-5AE30EB34531}"/>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5">
              <a:extLst>
                <a:ext uri="{FF2B5EF4-FFF2-40B4-BE49-F238E27FC236}">
                  <a16:creationId xmlns:a16="http://schemas.microsoft.com/office/drawing/2014/main" id="{79A25173-8B7E-4598-BDF3-4FF7E7806152}"/>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
              <a:extLst>
                <a:ext uri="{FF2B5EF4-FFF2-40B4-BE49-F238E27FC236}">
                  <a16:creationId xmlns:a16="http://schemas.microsoft.com/office/drawing/2014/main" id="{8A8C724E-41FF-45C0-8D36-625DEBD59CF7}"/>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97857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96354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24175"/>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EC801A9-215C-4CEE-BFED-D3F9FC041403}"/>
              </a:ext>
            </a:extLst>
          </p:cNvPr>
          <p:cNvSpPr>
            <a:spLocks noGrp="1"/>
          </p:cNvSpPr>
          <p:nvPr>
            <p:ph type="pic" sz="quarter" idx="10"/>
          </p:nvPr>
        </p:nvSpPr>
        <p:spPr>
          <a:xfrm>
            <a:off x="4624388" y="2800350"/>
            <a:ext cx="2943225" cy="2219324"/>
          </a:xfrm>
          <a:custGeom>
            <a:avLst/>
            <a:gdLst>
              <a:gd name="connsiteX0" fmla="*/ 41723 w 2943225"/>
              <a:gd name="connsiteY0" fmla="*/ 0 h 2219324"/>
              <a:gd name="connsiteX1" fmla="*/ 2901502 w 2943225"/>
              <a:gd name="connsiteY1" fmla="*/ 0 h 2219324"/>
              <a:gd name="connsiteX2" fmla="*/ 2943225 w 2943225"/>
              <a:gd name="connsiteY2" fmla="*/ 41723 h 2219324"/>
              <a:gd name="connsiteX3" fmla="*/ 2943225 w 2943225"/>
              <a:gd name="connsiteY3" fmla="*/ 2177601 h 2219324"/>
              <a:gd name="connsiteX4" fmla="*/ 2901502 w 2943225"/>
              <a:gd name="connsiteY4" fmla="*/ 2219324 h 2219324"/>
              <a:gd name="connsiteX5" fmla="*/ 41723 w 2943225"/>
              <a:gd name="connsiteY5" fmla="*/ 2219324 h 2219324"/>
              <a:gd name="connsiteX6" fmla="*/ 0 w 2943225"/>
              <a:gd name="connsiteY6" fmla="*/ 2177601 h 2219324"/>
              <a:gd name="connsiteX7" fmla="*/ 0 w 2943225"/>
              <a:gd name="connsiteY7" fmla="*/ 41723 h 2219324"/>
              <a:gd name="connsiteX8" fmla="*/ 41723 w 2943225"/>
              <a:gd name="connsiteY8" fmla="*/ 0 h 221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225" h="2219324">
                <a:moveTo>
                  <a:pt x="41723" y="0"/>
                </a:moveTo>
                <a:lnTo>
                  <a:pt x="2901502" y="0"/>
                </a:lnTo>
                <a:cubicBezTo>
                  <a:pt x="2924545" y="0"/>
                  <a:pt x="2943225" y="18680"/>
                  <a:pt x="2943225" y="41723"/>
                </a:cubicBezTo>
                <a:lnTo>
                  <a:pt x="2943225" y="2177601"/>
                </a:lnTo>
                <a:cubicBezTo>
                  <a:pt x="2943225" y="2200644"/>
                  <a:pt x="2924545" y="2219324"/>
                  <a:pt x="2901502" y="2219324"/>
                </a:cubicBezTo>
                <a:lnTo>
                  <a:pt x="41723" y="2219324"/>
                </a:lnTo>
                <a:cubicBezTo>
                  <a:pt x="18680" y="2219324"/>
                  <a:pt x="0" y="2200644"/>
                  <a:pt x="0" y="2177601"/>
                </a:cubicBezTo>
                <a:lnTo>
                  <a:pt x="0" y="41723"/>
                </a:lnTo>
                <a:cubicBezTo>
                  <a:pt x="0" y="18680"/>
                  <a:pt x="18680" y="0"/>
                  <a:pt x="41723" y="0"/>
                </a:cubicBezTo>
                <a:close/>
              </a:path>
            </a:pathLst>
          </a:custGeom>
        </p:spPr>
        <p:txBody>
          <a:bodyPr wrap="square">
            <a:noAutofit/>
          </a:bodyPr>
          <a:lstStyle>
            <a:lvl1pPr>
              <a:defRPr lang="en-ID">
                <a:solidFill>
                  <a:schemeClr val="bg1"/>
                </a:solidFill>
              </a:defRPr>
            </a:lvl1pPr>
          </a:lstStyle>
          <a:p>
            <a:pPr marL="0" lvl="0" indent="0">
              <a:buNone/>
            </a:pPr>
            <a:endParaRPr lang="en-ID" dirty="0"/>
          </a:p>
        </p:txBody>
      </p:sp>
      <p:sp>
        <p:nvSpPr>
          <p:cNvPr id="10" name="Picture Placeholder 9">
            <a:extLst>
              <a:ext uri="{FF2B5EF4-FFF2-40B4-BE49-F238E27FC236}">
                <a16:creationId xmlns:a16="http://schemas.microsoft.com/office/drawing/2014/main" id="{20D88FC6-388A-41AC-8C7E-3BAB947EA414}"/>
              </a:ext>
            </a:extLst>
          </p:cNvPr>
          <p:cNvSpPr>
            <a:spLocks noGrp="1"/>
          </p:cNvSpPr>
          <p:nvPr>
            <p:ph type="pic" sz="quarter" idx="11"/>
          </p:nvPr>
        </p:nvSpPr>
        <p:spPr>
          <a:xfrm>
            <a:off x="8186738" y="2800349"/>
            <a:ext cx="2943225" cy="2219324"/>
          </a:xfrm>
          <a:custGeom>
            <a:avLst/>
            <a:gdLst>
              <a:gd name="connsiteX0" fmla="*/ 41723 w 2943225"/>
              <a:gd name="connsiteY0" fmla="*/ 0 h 2219324"/>
              <a:gd name="connsiteX1" fmla="*/ 2901502 w 2943225"/>
              <a:gd name="connsiteY1" fmla="*/ 0 h 2219324"/>
              <a:gd name="connsiteX2" fmla="*/ 2943225 w 2943225"/>
              <a:gd name="connsiteY2" fmla="*/ 41723 h 2219324"/>
              <a:gd name="connsiteX3" fmla="*/ 2943225 w 2943225"/>
              <a:gd name="connsiteY3" fmla="*/ 2177601 h 2219324"/>
              <a:gd name="connsiteX4" fmla="*/ 2901502 w 2943225"/>
              <a:gd name="connsiteY4" fmla="*/ 2219324 h 2219324"/>
              <a:gd name="connsiteX5" fmla="*/ 41723 w 2943225"/>
              <a:gd name="connsiteY5" fmla="*/ 2219324 h 2219324"/>
              <a:gd name="connsiteX6" fmla="*/ 0 w 2943225"/>
              <a:gd name="connsiteY6" fmla="*/ 2177601 h 2219324"/>
              <a:gd name="connsiteX7" fmla="*/ 0 w 2943225"/>
              <a:gd name="connsiteY7" fmla="*/ 41723 h 2219324"/>
              <a:gd name="connsiteX8" fmla="*/ 41723 w 2943225"/>
              <a:gd name="connsiteY8" fmla="*/ 0 h 221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225" h="2219324">
                <a:moveTo>
                  <a:pt x="41723" y="0"/>
                </a:moveTo>
                <a:lnTo>
                  <a:pt x="2901502" y="0"/>
                </a:lnTo>
                <a:cubicBezTo>
                  <a:pt x="2924545" y="0"/>
                  <a:pt x="2943225" y="18680"/>
                  <a:pt x="2943225" y="41723"/>
                </a:cubicBezTo>
                <a:lnTo>
                  <a:pt x="2943225" y="2177601"/>
                </a:lnTo>
                <a:cubicBezTo>
                  <a:pt x="2943225" y="2200644"/>
                  <a:pt x="2924545" y="2219324"/>
                  <a:pt x="2901502" y="2219324"/>
                </a:cubicBezTo>
                <a:lnTo>
                  <a:pt x="41723" y="2219324"/>
                </a:lnTo>
                <a:cubicBezTo>
                  <a:pt x="18680" y="2219324"/>
                  <a:pt x="0" y="2200644"/>
                  <a:pt x="0" y="2177601"/>
                </a:cubicBezTo>
                <a:lnTo>
                  <a:pt x="0" y="41723"/>
                </a:lnTo>
                <a:cubicBezTo>
                  <a:pt x="0" y="18680"/>
                  <a:pt x="18680" y="0"/>
                  <a:pt x="41723" y="0"/>
                </a:cubicBezTo>
                <a:close/>
              </a:path>
            </a:pathLst>
          </a:custGeom>
        </p:spPr>
        <p:txBody>
          <a:bodyPr wrap="square">
            <a:noAutofit/>
          </a:bodyPr>
          <a:lstStyle>
            <a:lvl1pPr>
              <a:defRPr lang="en-ID">
                <a:solidFill>
                  <a:schemeClr val="bg1"/>
                </a:solidFill>
              </a:defRPr>
            </a:lvl1pPr>
          </a:lstStyle>
          <a:p>
            <a:pPr marL="0" lvl="0" indent="0">
              <a:buNone/>
            </a:pPr>
            <a:endParaRPr lang="en-ID" dirty="0"/>
          </a:p>
        </p:txBody>
      </p:sp>
      <p:sp>
        <p:nvSpPr>
          <p:cNvPr id="14" name="Picture Placeholder 13">
            <a:extLst>
              <a:ext uri="{FF2B5EF4-FFF2-40B4-BE49-F238E27FC236}">
                <a16:creationId xmlns:a16="http://schemas.microsoft.com/office/drawing/2014/main" id="{56E6EB09-6C29-44A4-8E0D-D35A0D504A8E}"/>
              </a:ext>
            </a:extLst>
          </p:cNvPr>
          <p:cNvSpPr>
            <a:spLocks noGrp="1"/>
          </p:cNvSpPr>
          <p:nvPr>
            <p:ph type="pic" sz="quarter" idx="12"/>
          </p:nvPr>
        </p:nvSpPr>
        <p:spPr>
          <a:xfrm>
            <a:off x="1100138" y="2800350"/>
            <a:ext cx="2943225" cy="2219324"/>
          </a:xfrm>
          <a:custGeom>
            <a:avLst/>
            <a:gdLst>
              <a:gd name="connsiteX0" fmla="*/ 41723 w 2943225"/>
              <a:gd name="connsiteY0" fmla="*/ 0 h 2219324"/>
              <a:gd name="connsiteX1" fmla="*/ 2901502 w 2943225"/>
              <a:gd name="connsiteY1" fmla="*/ 0 h 2219324"/>
              <a:gd name="connsiteX2" fmla="*/ 2943225 w 2943225"/>
              <a:gd name="connsiteY2" fmla="*/ 41723 h 2219324"/>
              <a:gd name="connsiteX3" fmla="*/ 2943225 w 2943225"/>
              <a:gd name="connsiteY3" fmla="*/ 2177601 h 2219324"/>
              <a:gd name="connsiteX4" fmla="*/ 2901502 w 2943225"/>
              <a:gd name="connsiteY4" fmla="*/ 2219324 h 2219324"/>
              <a:gd name="connsiteX5" fmla="*/ 41723 w 2943225"/>
              <a:gd name="connsiteY5" fmla="*/ 2219324 h 2219324"/>
              <a:gd name="connsiteX6" fmla="*/ 0 w 2943225"/>
              <a:gd name="connsiteY6" fmla="*/ 2177601 h 2219324"/>
              <a:gd name="connsiteX7" fmla="*/ 0 w 2943225"/>
              <a:gd name="connsiteY7" fmla="*/ 41723 h 2219324"/>
              <a:gd name="connsiteX8" fmla="*/ 41723 w 2943225"/>
              <a:gd name="connsiteY8" fmla="*/ 0 h 221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225" h="2219324">
                <a:moveTo>
                  <a:pt x="41723" y="0"/>
                </a:moveTo>
                <a:lnTo>
                  <a:pt x="2901502" y="0"/>
                </a:lnTo>
                <a:cubicBezTo>
                  <a:pt x="2924545" y="0"/>
                  <a:pt x="2943225" y="18680"/>
                  <a:pt x="2943225" y="41723"/>
                </a:cubicBezTo>
                <a:lnTo>
                  <a:pt x="2943225" y="2177601"/>
                </a:lnTo>
                <a:cubicBezTo>
                  <a:pt x="2943225" y="2200644"/>
                  <a:pt x="2924545" y="2219324"/>
                  <a:pt x="2901502" y="2219324"/>
                </a:cubicBezTo>
                <a:lnTo>
                  <a:pt x="41723" y="2219324"/>
                </a:lnTo>
                <a:cubicBezTo>
                  <a:pt x="18680" y="2219324"/>
                  <a:pt x="0" y="2200644"/>
                  <a:pt x="0" y="2177601"/>
                </a:cubicBezTo>
                <a:lnTo>
                  <a:pt x="0" y="41723"/>
                </a:lnTo>
                <a:cubicBezTo>
                  <a:pt x="0" y="18680"/>
                  <a:pt x="18680" y="0"/>
                  <a:pt x="41723" y="0"/>
                </a:cubicBezTo>
                <a:close/>
              </a:path>
            </a:pathLst>
          </a:custGeom>
        </p:spPr>
        <p:txBody>
          <a:bodyPr wrap="square">
            <a:noAutofit/>
          </a:bodyPr>
          <a:lstStyle>
            <a:lvl1pPr>
              <a:defRPr lang="en-ID">
                <a:solidFill>
                  <a:schemeClr val="bg1"/>
                </a:solidFill>
              </a:defRPr>
            </a:lvl1pPr>
          </a:lstStyle>
          <a:p>
            <a:pPr marL="0" lvl="0" indent="0">
              <a:buNone/>
            </a:pPr>
            <a:endParaRPr lang="en-ID" dirty="0"/>
          </a:p>
        </p:txBody>
      </p:sp>
    </p:spTree>
    <p:extLst>
      <p:ext uri="{BB962C8B-B14F-4D97-AF65-F5344CB8AC3E}">
        <p14:creationId xmlns:p14="http://schemas.microsoft.com/office/powerpoint/2010/main" val="980553318"/>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wipe(up)">
                                      <p:cBhvr>
                                        <p:cTn id="7" dur="750"/>
                                        <p:tgtEl>
                                          <p:spTgt spid="14"/>
                                        </p:tgtEl>
                                      </p:cBhvr>
                                    </p:animEffect>
                                  </p:childTnLst>
                                </p:cTn>
                              </p:par>
                              <p:par>
                                <p:cTn id="8" presetID="2" presetClass="entr" presetSubtype="4" decel="100000" fill="hold" grpId="1" nodeType="withEffect" nodePh="1">
                                  <p:stCondLst>
                                    <p:cond delay="0"/>
                                  </p:stCondLst>
                                  <p:endCondLst>
                                    <p:cond evt="begin" delay="0">
                                      <p:tn val="8"/>
                                    </p:cond>
                                  </p:end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250" fill="hold"/>
                                        <p:tgtEl>
                                          <p:spTgt spid="14"/>
                                        </p:tgtEl>
                                        <p:attrNameLst>
                                          <p:attrName>ppt_x</p:attrName>
                                        </p:attrNameLst>
                                      </p:cBhvr>
                                      <p:tavLst>
                                        <p:tav tm="0">
                                          <p:val>
                                            <p:strVal val="#ppt_x"/>
                                          </p:val>
                                        </p:tav>
                                        <p:tav tm="100000">
                                          <p:val>
                                            <p:strVal val="#ppt_x"/>
                                          </p:val>
                                        </p:tav>
                                      </p:tavLst>
                                    </p:anim>
                                    <p:anim calcmode="lin" valueType="num">
                                      <p:cBhvr additive="base">
                                        <p:cTn id="11" dur="1250" fill="hold"/>
                                        <p:tgtEl>
                                          <p:spTgt spid="14"/>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nodePh="1">
                                  <p:stCondLst>
                                    <p:cond delay="15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750"/>
                                        <p:tgtEl>
                                          <p:spTgt spid="7"/>
                                        </p:tgtEl>
                                      </p:cBhvr>
                                    </p:animEffect>
                                  </p:childTnLst>
                                </p:cTn>
                              </p:par>
                              <p:par>
                                <p:cTn id="15" presetID="2" presetClass="entr" presetSubtype="4" decel="100000" fill="hold" grpId="1" nodeType="withEffect" nodePh="1">
                                  <p:stCondLst>
                                    <p:cond delay="150"/>
                                  </p:stCondLst>
                                  <p:endCondLst>
                                    <p:cond evt="begin" delay="0">
                                      <p:tn val="15"/>
                                    </p:cond>
                                  </p:end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250" fill="hold"/>
                                        <p:tgtEl>
                                          <p:spTgt spid="7"/>
                                        </p:tgtEl>
                                        <p:attrNameLst>
                                          <p:attrName>ppt_x</p:attrName>
                                        </p:attrNameLst>
                                      </p:cBhvr>
                                      <p:tavLst>
                                        <p:tav tm="0">
                                          <p:val>
                                            <p:strVal val="#ppt_x"/>
                                          </p:val>
                                        </p:tav>
                                        <p:tav tm="100000">
                                          <p:val>
                                            <p:strVal val="#ppt_x"/>
                                          </p:val>
                                        </p:tav>
                                      </p:tavLst>
                                    </p:anim>
                                    <p:anim calcmode="lin" valueType="num">
                                      <p:cBhvr additive="base">
                                        <p:cTn id="18" dur="1250" fill="hold"/>
                                        <p:tgtEl>
                                          <p:spTgt spid="7"/>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nodePh="1">
                                  <p:stCondLst>
                                    <p:cond delay="250"/>
                                  </p:stCondLst>
                                  <p:endCondLst>
                                    <p:cond evt="begin" delay="0">
                                      <p:tn val="19"/>
                                    </p:cond>
                                  </p:end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750"/>
                                        <p:tgtEl>
                                          <p:spTgt spid="10"/>
                                        </p:tgtEl>
                                      </p:cBhvr>
                                    </p:animEffect>
                                  </p:childTnLst>
                                </p:cTn>
                              </p:par>
                              <p:par>
                                <p:cTn id="22" presetID="2" presetClass="entr" presetSubtype="4" decel="100000" fill="hold" grpId="1" nodeType="withEffect" nodePh="1">
                                  <p:stCondLst>
                                    <p:cond delay="250"/>
                                  </p:stCondLst>
                                  <p:endCondLst>
                                    <p:cond evt="begin" delay="0">
                                      <p:tn val="22"/>
                                    </p:cond>
                                  </p:end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250" fill="hold"/>
                                        <p:tgtEl>
                                          <p:spTgt spid="10"/>
                                        </p:tgtEl>
                                        <p:attrNameLst>
                                          <p:attrName>ppt_x</p:attrName>
                                        </p:attrNameLst>
                                      </p:cBhvr>
                                      <p:tavLst>
                                        <p:tav tm="0">
                                          <p:val>
                                            <p:strVal val="#ppt_x"/>
                                          </p:val>
                                        </p:tav>
                                        <p:tav tm="100000">
                                          <p:val>
                                            <p:strVal val="#ppt_x"/>
                                          </p:val>
                                        </p:tav>
                                      </p:tavLst>
                                    </p:anim>
                                    <p:anim calcmode="lin" valueType="num">
                                      <p:cBhvr additive="base">
                                        <p:cTn id="25"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0" grpId="1"/>
      <p:bldP spid="14" grpId="0"/>
      <p:bldP spid="14" grpId="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9BB1A50-0968-4622-A600-5F4A6F4C4CB3}"/>
              </a:ext>
            </a:extLst>
          </p:cNvPr>
          <p:cNvSpPr>
            <a:spLocks noGrp="1"/>
          </p:cNvSpPr>
          <p:nvPr>
            <p:ph type="pic" sz="quarter" idx="10"/>
          </p:nvPr>
        </p:nvSpPr>
        <p:spPr>
          <a:xfrm>
            <a:off x="0" y="0"/>
            <a:ext cx="12192000" cy="6858000"/>
          </a:xfrm>
          <a:prstGeom prst="rect">
            <a:avLst/>
          </a:prstGeom>
        </p:spPr>
        <p:txBody>
          <a:bodyPr wrap="square">
            <a:noAutofit/>
          </a:bodyPr>
          <a:lstStyle>
            <a:lvl1pPr>
              <a:defRPr lang="en-US">
                <a:solidFill>
                  <a:schemeClr val="bg1"/>
                </a:solidFill>
              </a:defRPr>
            </a:lvl1pPr>
          </a:lstStyle>
          <a:p>
            <a:pPr marL="0" lvl="0" indent="0">
              <a:buNone/>
            </a:pPr>
            <a:endParaRPr lang="en-US" dirty="0"/>
          </a:p>
        </p:txBody>
      </p:sp>
    </p:spTree>
    <p:extLst>
      <p:ext uri="{BB962C8B-B14F-4D97-AF65-F5344CB8AC3E}">
        <p14:creationId xmlns:p14="http://schemas.microsoft.com/office/powerpoint/2010/main" val="3054554189"/>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repeatCount="indefinite" fill="hold" grpId="0" nodeType="withEffect" nodePh="1">
                                  <p:stCondLst>
                                    <p:cond delay="0"/>
                                  </p:stCondLst>
                                  <p:endCondLst>
                                    <p:cond evt="begin" delay="0">
                                      <p:tn val="8"/>
                                    </p:cond>
                                  </p:endCondLst>
                                  <p:childTnLst>
                                    <p:animScale>
                                      <p:cBhvr>
                                        <p:cTn id="9" dur="65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F52F9D4-3DB2-4B79-B913-1E7D0B361D1F}"/>
              </a:ext>
            </a:extLst>
          </p:cNvPr>
          <p:cNvSpPr>
            <a:spLocks noGrp="1"/>
          </p:cNvSpPr>
          <p:nvPr>
            <p:ph type="pic" sz="quarter" idx="10"/>
          </p:nvPr>
        </p:nvSpPr>
        <p:spPr>
          <a:xfrm>
            <a:off x="6096000" y="0"/>
            <a:ext cx="6096000" cy="6858000"/>
          </a:xfrm>
          <a:prstGeom prst="rect">
            <a:avLst/>
          </a:prstGeom>
        </p:spPr>
        <p:txBody>
          <a:bodyPr/>
          <a:lstStyle>
            <a:lvl1pPr marL="0" indent="0">
              <a:buNone/>
              <a:defRPr>
                <a:solidFill>
                  <a:schemeClr val="bg1"/>
                </a:solidFill>
              </a:defRPr>
            </a:lvl1pPr>
          </a:lstStyle>
          <a:p>
            <a:endParaRPr lang="en-ID" dirty="0"/>
          </a:p>
        </p:txBody>
      </p:sp>
    </p:spTree>
    <p:extLst>
      <p:ext uri="{BB962C8B-B14F-4D97-AF65-F5344CB8AC3E}">
        <p14:creationId xmlns:p14="http://schemas.microsoft.com/office/powerpoint/2010/main" val="179064339"/>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16000" decel="8400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6" presetClass="emph" presetSubtype="0" decel="100000" fill="hold" grpId="1" nodeType="withEffect" nodePh="1">
                                  <p:stCondLst>
                                    <p:cond delay="1500"/>
                                  </p:stCondLst>
                                  <p:endCondLst>
                                    <p:cond evt="begin" delay="0">
                                      <p:tn val="9"/>
                                    </p:cond>
                                  </p:endCondLst>
                                  <p:childTnLst>
                                    <p:animScale>
                                      <p:cBhvr>
                                        <p:cTn id="10" dur="2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F4265AD-305A-4636-8444-C71E0D61424E}"/>
              </a:ext>
            </a:extLst>
          </p:cNvPr>
          <p:cNvSpPr>
            <a:spLocks noGrp="1"/>
          </p:cNvSpPr>
          <p:nvPr>
            <p:ph type="pic" sz="quarter" idx="10"/>
          </p:nvPr>
        </p:nvSpPr>
        <p:spPr>
          <a:xfrm>
            <a:off x="6165574" y="960077"/>
            <a:ext cx="4754304" cy="3195738"/>
          </a:xfrm>
          <a:custGeom>
            <a:avLst/>
            <a:gdLst>
              <a:gd name="connsiteX0" fmla="*/ 434301 w 4754304"/>
              <a:gd name="connsiteY0" fmla="*/ 0 h 3195738"/>
              <a:gd name="connsiteX1" fmla="*/ 4320003 w 4754304"/>
              <a:gd name="connsiteY1" fmla="*/ 0 h 3195738"/>
              <a:gd name="connsiteX2" fmla="*/ 4754304 w 4754304"/>
              <a:gd name="connsiteY2" fmla="*/ 434301 h 3195738"/>
              <a:gd name="connsiteX3" fmla="*/ 4754304 w 4754304"/>
              <a:gd name="connsiteY3" fmla="*/ 2761437 h 3195738"/>
              <a:gd name="connsiteX4" fmla="*/ 4320003 w 4754304"/>
              <a:gd name="connsiteY4" fmla="*/ 3195738 h 3195738"/>
              <a:gd name="connsiteX5" fmla="*/ 434301 w 4754304"/>
              <a:gd name="connsiteY5" fmla="*/ 3195738 h 3195738"/>
              <a:gd name="connsiteX6" fmla="*/ 0 w 4754304"/>
              <a:gd name="connsiteY6" fmla="*/ 2761437 h 3195738"/>
              <a:gd name="connsiteX7" fmla="*/ 0 w 4754304"/>
              <a:gd name="connsiteY7" fmla="*/ 434301 h 3195738"/>
              <a:gd name="connsiteX8" fmla="*/ 434301 w 4754304"/>
              <a:gd name="connsiteY8" fmla="*/ 0 h 319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4304" h="3195738">
                <a:moveTo>
                  <a:pt x="434301" y="0"/>
                </a:moveTo>
                <a:lnTo>
                  <a:pt x="4320003" y="0"/>
                </a:lnTo>
                <a:cubicBezTo>
                  <a:pt x="4559861" y="0"/>
                  <a:pt x="4754304" y="194443"/>
                  <a:pt x="4754304" y="434301"/>
                </a:cubicBezTo>
                <a:lnTo>
                  <a:pt x="4754304" y="2761437"/>
                </a:lnTo>
                <a:cubicBezTo>
                  <a:pt x="4754304" y="3001295"/>
                  <a:pt x="4559861" y="3195738"/>
                  <a:pt x="4320003" y="3195738"/>
                </a:cubicBezTo>
                <a:lnTo>
                  <a:pt x="434301" y="3195738"/>
                </a:lnTo>
                <a:cubicBezTo>
                  <a:pt x="194443" y="3195738"/>
                  <a:pt x="0" y="3001295"/>
                  <a:pt x="0" y="2761437"/>
                </a:cubicBezTo>
                <a:lnTo>
                  <a:pt x="0" y="434301"/>
                </a:lnTo>
                <a:cubicBezTo>
                  <a:pt x="0" y="194443"/>
                  <a:pt x="194443" y="0"/>
                  <a:pt x="434301" y="0"/>
                </a:cubicBezTo>
                <a:close/>
              </a:path>
            </a:pathLst>
          </a:custGeom>
        </p:spPr>
        <p:txBody>
          <a:bodyPr wrap="square">
            <a:noAutofit/>
          </a:bodyPr>
          <a:lstStyle>
            <a:lvl1pPr marL="0" indent="0">
              <a:buNone/>
              <a:defRPr>
                <a:solidFill>
                  <a:schemeClr val="bg1"/>
                </a:solidFill>
              </a:defRPr>
            </a:lvl1pPr>
          </a:lstStyle>
          <a:p>
            <a:endParaRPr lang="en-ID" dirty="0"/>
          </a:p>
        </p:txBody>
      </p:sp>
    </p:spTree>
    <p:extLst>
      <p:ext uri="{BB962C8B-B14F-4D97-AF65-F5344CB8AC3E}">
        <p14:creationId xmlns:p14="http://schemas.microsoft.com/office/powerpoint/2010/main" val="2605223880"/>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25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 presetClass="entr" presetSubtype="4" decel="100000" fill="hold" grpId="1" nodeType="withEffect" nodePh="1">
                                  <p:stCondLst>
                                    <p:cond delay="25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0233B9E-C835-4A05-AF0C-6F2A39ED853D}"/>
              </a:ext>
            </a:extLst>
          </p:cNvPr>
          <p:cNvGrpSpPr/>
          <p:nvPr userDrawn="1"/>
        </p:nvGrpSpPr>
        <p:grpSpPr>
          <a:xfrm>
            <a:off x="6926687" y="853707"/>
            <a:ext cx="6427728" cy="6433349"/>
            <a:chOff x="1812925" y="2333625"/>
            <a:chExt cx="1816100" cy="1817688"/>
          </a:xfrm>
          <a:solidFill>
            <a:schemeClr val="bg1">
              <a:alpha val="5000"/>
            </a:schemeClr>
          </a:solidFill>
        </p:grpSpPr>
        <p:sp>
          <p:nvSpPr>
            <p:cNvPr id="14" name="Freeform 13">
              <a:extLst>
                <a:ext uri="{FF2B5EF4-FFF2-40B4-BE49-F238E27FC236}">
                  <a16:creationId xmlns:a16="http://schemas.microsoft.com/office/drawing/2014/main" id="{70D1FB18-D757-4F45-A927-B81FA41ECF06}"/>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5" name="Freeform 14">
              <a:extLst>
                <a:ext uri="{FF2B5EF4-FFF2-40B4-BE49-F238E27FC236}">
                  <a16:creationId xmlns:a16="http://schemas.microsoft.com/office/drawing/2014/main" id="{BD3105FD-B5F9-425B-BC86-AC6C21D90479}"/>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6" name="Freeform 15">
              <a:extLst>
                <a:ext uri="{FF2B5EF4-FFF2-40B4-BE49-F238E27FC236}">
                  <a16:creationId xmlns:a16="http://schemas.microsoft.com/office/drawing/2014/main" id="{54E8BF73-BEBF-442A-8E49-17B28DCB94AB}"/>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7" name="Freeform 16">
              <a:extLst>
                <a:ext uri="{FF2B5EF4-FFF2-40B4-BE49-F238E27FC236}">
                  <a16:creationId xmlns:a16="http://schemas.microsoft.com/office/drawing/2014/main" id="{3B1FA5F1-2411-463E-AB83-24436DA9953F}"/>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grpSp>
      <p:sp>
        <p:nvSpPr>
          <p:cNvPr id="3" name="TextBox 2">
            <a:extLst>
              <a:ext uri="{FF2B5EF4-FFF2-40B4-BE49-F238E27FC236}">
                <a16:creationId xmlns:a16="http://schemas.microsoft.com/office/drawing/2014/main" id="{C15ED32C-00E2-4DD4-B93E-120581BA6C4B}"/>
              </a:ext>
            </a:extLst>
          </p:cNvPr>
          <p:cNvSpPr txBox="1"/>
          <p:nvPr userDrawn="1"/>
        </p:nvSpPr>
        <p:spPr>
          <a:xfrm>
            <a:off x="2486945" y="1984781"/>
            <a:ext cx="6824325" cy="1444370"/>
          </a:xfrm>
          <a:prstGeom prst="rect">
            <a:avLst/>
          </a:prstGeom>
          <a:noFill/>
        </p:spPr>
        <p:txBody>
          <a:bodyPr wrap="square" rtlCol="0">
            <a:spAutoFit/>
          </a:bodyPr>
          <a:lstStyle/>
          <a:p>
            <a:pPr algn="ctr"/>
            <a:r>
              <a:rPr lang="en-US" sz="4393" dirty="0">
                <a:solidFill>
                  <a:schemeClr val="bg1"/>
                </a:solidFill>
                <a:latin typeface="Museo 700"/>
              </a:rPr>
              <a:t>More Free </a:t>
            </a:r>
            <a:r>
              <a:rPr lang="en-US" sz="4393" dirty="0" err="1">
                <a:solidFill>
                  <a:schemeClr val="bg1"/>
                </a:solidFill>
                <a:latin typeface="Museo 700"/>
              </a:rPr>
              <a:t>Powerpoint</a:t>
            </a:r>
            <a:r>
              <a:rPr lang="en-US" sz="4393" dirty="0">
                <a:solidFill>
                  <a:schemeClr val="bg1"/>
                </a:solidFill>
                <a:latin typeface="Museo 700"/>
              </a:rPr>
              <a:t> Templates?</a:t>
            </a:r>
          </a:p>
        </p:txBody>
      </p:sp>
      <p:sp>
        <p:nvSpPr>
          <p:cNvPr id="4" name="Rectangle: Rounded Corners 3">
            <a:hlinkClick r:id="rId2"/>
            <a:extLst>
              <a:ext uri="{FF2B5EF4-FFF2-40B4-BE49-F238E27FC236}">
                <a16:creationId xmlns:a16="http://schemas.microsoft.com/office/drawing/2014/main" id="{D81D55A5-88BF-4C22-B3F4-64709A171FEC}"/>
              </a:ext>
            </a:extLst>
          </p:cNvPr>
          <p:cNvSpPr/>
          <p:nvPr userDrawn="1"/>
        </p:nvSpPr>
        <p:spPr>
          <a:xfrm>
            <a:off x="5337979" y="3638659"/>
            <a:ext cx="1053993" cy="253916"/>
          </a:xfrm>
          <a:prstGeom prst="roundRect">
            <a:avLst>
              <a:gd name="adj" fmla="val 39588"/>
            </a:avLst>
          </a:prstGeom>
          <a:solidFill>
            <a:srgbClr val="FFB600"/>
          </a:solidFill>
          <a:ln w="12700" cap="flat" cmpd="sng" algn="ctr">
            <a:noFill/>
            <a:prstDash val="solid"/>
            <a:miter lim="800000"/>
          </a:ln>
          <a:effectLst/>
        </p:spPr>
        <p:txBody>
          <a:bodyPr rtlCol="0" anchor="ctr"/>
          <a:lstStyle/>
          <a:p>
            <a:pPr marL="0" marR="0" lvl="0" indent="0" algn="ctr" defTabSz="912971" eaLnBrk="1" fontAlgn="auto" latinLnBrk="0" hangingPunct="1">
              <a:lnSpc>
                <a:spcPct val="100000"/>
              </a:lnSpc>
              <a:spcBef>
                <a:spcPts val="0"/>
              </a:spcBef>
              <a:spcAft>
                <a:spcPts val="0"/>
              </a:spcAft>
              <a:buClrTx/>
              <a:buSzTx/>
              <a:buFontTx/>
              <a:buNone/>
              <a:tabLst/>
              <a:defRPr/>
            </a:pPr>
            <a:r>
              <a:rPr kumimoji="0" lang="en-US" sz="1048" b="0" i="0" u="none" strike="noStrike" kern="0" cap="none" spc="0" normalizeH="0" baseline="0" noProof="0" dirty="0">
                <a:ln>
                  <a:noFill/>
                </a:ln>
                <a:solidFill>
                  <a:prstClr val="white"/>
                </a:solidFill>
                <a:effectLst/>
                <a:uLnTx/>
                <a:uFillTx/>
                <a:latin typeface="MuseoSans" panose="02000000000000000000" pitchFamily="2" charset="0"/>
              </a:rPr>
              <a:t>Click Here</a:t>
            </a:r>
          </a:p>
        </p:txBody>
      </p:sp>
      <p:sp>
        <p:nvSpPr>
          <p:cNvPr id="5" name="TextBox 4">
            <a:extLst>
              <a:ext uri="{FF2B5EF4-FFF2-40B4-BE49-F238E27FC236}">
                <a16:creationId xmlns:a16="http://schemas.microsoft.com/office/drawing/2014/main" id="{F43DE62E-7BF4-4AC5-B907-E2AEF1A3E202}"/>
              </a:ext>
            </a:extLst>
          </p:cNvPr>
          <p:cNvSpPr txBox="1"/>
          <p:nvPr userDrawn="1"/>
        </p:nvSpPr>
        <p:spPr>
          <a:xfrm>
            <a:off x="6721294" y="5550010"/>
            <a:ext cx="1176925" cy="253596"/>
          </a:xfrm>
          <a:prstGeom prst="rect">
            <a:avLst/>
          </a:prstGeom>
          <a:noFill/>
        </p:spPr>
        <p:txBody>
          <a:bodyPr wrap="none" rtlCol="0">
            <a:spAutoFit/>
          </a:bodyPr>
          <a:lstStyle/>
          <a:p>
            <a:pPr lvl="0">
              <a:defRPr/>
            </a:pPr>
            <a:r>
              <a:rPr lang="en-US" sz="1048" kern="0" dirty="0">
                <a:solidFill>
                  <a:schemeClr val="bg1"/>
                </a:solidFill>
                <a:latin typeface="Lato" panose="020F0502020204030203" pitchFamily="34" charset="0"/>
                <a:ea typeface="Lato" panose="020F0502020204030203" pitchFamily="34" charset="0"/>
                <a:cs typeface="Lato" panose="020F0502020204030203" pitchFamily="34" charset="0"/>
              </a:rPr>
              <a:t>ppt basic </a:t>
            </a:r>
            <a:r>
              <a:rPr lang="en-US" sz="1048" kern="0" dirty="0">
                <a:solidFill>
                  <a:srgbClr val="FFC023"/>
                </a:solidFill>
                <a:latin typeface="Lato" panose="020F0502020204030203" pitchFamily="34" charset="0"/>
                <a:ea typeface="Lato" panose="020F0502020204030203" pitchFamily="34" charset="0"/>
                <a:cs typeface="Lato" panose="020F0502020204030203" pitchFamily="34" charset="0"/>
              </a:rPr>
              <a:t>tutorial</a:t>
            </a:r>
          </a:p>
        </p:txBody>
      </p:sp>
      <p:sp>
        <p:nvSpPr>
          <p:cNvPr id="6" name="TextBox 5">
            <a:extLst>
              <a:ext uri="{FF2B5EF4-FFF2-40B4-BE49-F238E27FC236}">
                <a16:creationId xmlns:a16="http://schemas.microsoft.com/office/drawing/2014/main" id="{ACEACBB7-C10A-4FAC-BD59-8324609F0CAD}"/>
              </a:ext>
            </a:extLst>
          </p:cNvPr>
          <p:cNvSpPr txBox="1"/>
          <p:nvPr userDrawn="1"/>
        </p:nvSpPr>
        <p:spPr>
          <a:xfrm>
            <a:off x="5171985" y="5550009"/>
            <a:ext cx="1454244" cy="253596"/>
          </a:xfrm>
          <a:prstGeom prst="rect">
            <a:avLst/>
          </a:prstGeom>
          <a:noFill/>
        </p:spPr>
        <p:txBody>
          <a:bodyPr wrap="square" rtlCol="0">
            <a:spAutoFit/>
          </a:bodyPr>
          <a:lstStyle/>
          <a:p>
            <a:pPr lvl="0" algn="ctr">
              <a:defRPr/>
            </a:pPr>
            <a:r>
              <a:rPr lang="en-US" sz="1048" kern="0" dirty="0">
                <a:solidFill>
                  <a:srgbClr val="FFC023"/>
                </a:solidFill>
                <a:latin typeface="Lato" panose="020F0502020204030203" pitchFamily="34" charset="0"/>
                <a:ea typeface="Lato" panose="020F0502020204030203" pitchFamily="34" charset="0"/>
                <a:cs typeface="Lato" panose="020F0502020204030203" pitchFamily="34" charset="0"/>
              </a:rPr>
              <a:t>template</a:t>
            </a:r>
            <a:r>
              <a:rPr lang="en-US" sz="1048" kern="0" dirty="0">
                <a:solidFill>
                  <a:schemeClr val="bg1"/>
                </a:solidFill>
                <a:latin typeface="Lato" panose="020F0502020204030203" pitchFamily="34" charset="0"/>
                <a:ea typeface="Lato" panose="020F0502020204030203" pitchFamily="34" charset="0"/>
                <a:cs typeface="Lato" panose="020F0502020204030203" pitchFamily="34" charset="0"/>
              </a:rPr>
              <a:t> collection</a:t>
            </a:r>
          </a:p>
        </p:txBody>
      </p:sp>
      <p:sp>
        <p:nvSpPr>
          <p:cNvPr id="7" name="TextBox 6">
            <a:extLst>
              <a:ext uri="{FF2B5EF4-FFF2-40B4-BE49-F238E27FC236}">
                <a16:creationId xmlns:a16="http://schemas.microsoft.com/office/drawing/2014/main" id="{CB76139A-E6B3-4734-B11E-64AC22040E0F}"/>
              </a:ext>
            </a:extLst>
          </p:cNvPr>
          <p:cNvSpPr txBox="1"/>
          <p:nvPr userDrawn="1"/>
        </p:nvSpPr>
        <p:spPr>
          <a:xfrm>
            <a:off x="3675966" y="5550010"/>
            <a:ext cx="1337226" cy="253596"/>
          </a:xfrm>
          <a:prstGeom prst="rect">
            <a:avLst/>
          </a:prstGeom>
          <a:noFill/>
        </p:spPr>
        <p:txBody>
          <a:bodyPr wrap="none" rtlCol="0">
            <a:spAutoFit/>
          </a:bodyPr>
          <a:lstStyle/>
          <a:p>
            <a:pPr lvl="0">
              <a:defRPr/>
            </a:pPr>
            <a:r>
              <a:rPr lang="en-US" sz="1048" kern="0" dirty="0">
                <a:solidFill>
                  <a:srgbClr val="FFC023"/>
                </a:solidFill>
                <a:latin typeface="Lato" panose="020F0502020204030203" pitchFamily="34" charset="0"/>
                <a:ea typeface="Lato" panose="020F0502020204030203" pitchFamily="34" charset="0"/>
                <a:cs typeface="Lato" panose="020F0502020204030203" pitchFamily="34" charset="0"/>
              </a:rPr>
              <a:t>custom</a:t>
            </a:r>
            <a:r>
              <a:rPr lang="en-US" sz="1048" kern="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48" kern="0" dirty="0" err="1">
                <a:solidFill>
                  <a:schemeClr val="bg1"/>
                </a:solidFill>
                <a:latin typeface="Lato" panose="020F0502020204030203" pitchFamily="34" charset="0"/>
                <a:ea typeface="Lato" panose="020F0502020204030203" pitchFamily="34" charset="0"/>
                <a:cs typeface="Lato" panose="020F0502020204030203" pitchFamily="34" charset="0"/>
              </a:rPr>
              <a:t>powerpoint</a:t>
            </a:r>
            <a:endParaRPr lang="en-US" sz="1048" kern="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8" name="Straight Connector 7">
            <a:extLst>
              <a:ext uri="{FF2B5EF4-FFF2-40B4-BE49-F238E27FC236}">
                <a16:creationId xmlns:a16="http://schemas.microsoft.com/office/drawing/2014/main" id="{DF85EFA5-8F86-4F1C-AA99-19FAD36230EB}"/>
              </a:ext>
            </a:extLst>
          </p:cNvPr>
          <p:cNvCxnSpPr>
            <a:cxnSpLocks/>
          </p:cNvCxnSpPr>
          <p:nvPr userDrawn="1"/>
        </p:nvCxnSpPr>
        <p:spPr>
          <a:xfrm>
            <a:off x="5098941"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E19F02-F5D1-4D70-BBCF-93D8B723CD6D}"/>
              </a:ext>
            </a:extLst>
          </p:cNvPr>
          <p:cNvCxnSpPr>
            <a:cxnSpLocks/>
          </p:cNvCxnSpPr>
          <p:nvPr userDrawn="1"/>
        </p:nvCxnSpPr>
        <p:spPr>
          <a:xfrm>
            <a:off x="6621838"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hlinkClick r:id="rId3"/>
            <a:extLst>
              <a:ext uri="{FF2B5EF4-FFF2-40B4-BE49-F238E27FC236}">
                <a16:creationId xmlns:a16="http://schemas.microsoft.com/office/drawing/2014/main" id="{A13F82D2-6AE0-4DFE-8F69-61906703FD9C}"/>
              </a:ext>
            </a:extLst>
          </p:cNvPr>
          <p:cNvSpPr/>
          <p:nvPr userDrawn="1"/>
        </p:nvSpPr>
        <p:spPr>
          <a:xfrm>
            <a:off x="3471655" y="5498175"/>
            <a:ext cx="1605266"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798"/>
          </a:p>
        </p:txBody>
      </p:sp>
      <p:sp>
        <p:nvSpPr>
          <p:cNvPr id="11" name="Rectangle: Rounded Corners 10">
            <a:hlinkClick r:id="rId4"/>
            <a:extLst>
              <a:ext uri="{FF2B5EF4-FFF2-40B4-BE49-F238E27FC236}">
                <a16:creationId xmlns:a16="http://schemas.microsoft.com/office/drawing/2014/main" id="{C2843033-E13C-4B68-9196-4AE78D89EFFE}"/>
              </a:ext>
            </a:extLst>
          </p:cNvPr>
          <p:cNvSpPr/>
          <p:nvPr userDrawn="1"/>
        </p:nvSpPr>
        <p:spPr>
          <a:xfrm>
            <a:off x="5137855" y="5498175"/>
            <a:ext cx="1454243"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798"/>
          </a:p>
        </p:txBody>
      </p:sp>
      <p:sp>
        <p:nvSpPr>
          <p:cNvPr id="12" name="Rectangle: Rounded Corners 11">
            <a:hlinkClick r:id="rId5"/>
            <a:extLst>
              <a:ext uri="{FF2B5EF4-FFF2-40B4-BE49-F238E27FC236}">
                <a16:creationId xmlns:a16="http://schemas.microsoft.com/office/drawing/2014/main" id="{57181614-F074-43E2-8C12-273970159B2C}"/>
              </a:ext>
            </a:extLst>
          </p:cNvPr>
          <p:cNvSpPr/>
          <p:nvPr userDrawn="1"/>
        </p:nvSpPr>
        <p:spPr>
          <a:xfrm>
            <a:off x="6660361" y="5498175"/>
            <a:ext cx="1241064"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798"/>
          </a:p>
        </p:txBody>
      </p:sp>
    </p:spTree>
    <p:extLst>
      <p:ext uri="{BB962C8B-B14F-4D97-AF65-F5344CB8AC3E}">
        <p14:creationId xmlns:p14="http://schemas.microsoft.com/office/powerpoint/2010/main" val="1436273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4_Custom Layout">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7AE67-D3D5-472B-A9E2-54B9D7F520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558" y="3197954"/>
            <a:ext cx="1868744" cy="462093"/>
          </a:xfrm>
          <a:prstGeom prst="rect">
            <a:avLst/>
          </a:prstGeom>
        </p:spPr>
      </p:pic>
      <p:sp>
        <p:nvSpPr>
          <p:cNvPr id="4" name="TextBox 3">
            <a:extLst>
              <a:ext uri="{FF2B5EF4-FFF2-40B4-BE49-F238E27FC236}">
                <a16:creationId xmlns:a16="http://schemas.microsoft.com/office/drawing/2014/main" id="{E42BC41B-9826-49B1-944E-B8DAC4345BEE}"/>
              </a:ext>
            </a:extLst>
          </p:cNvPr>
          <p:cNvSpPr txBox="1"/>
          <p:nvPr userDrawn="1"/>
        </p:nvSpPr>
        <p:spPr>
          <a:xfrm>
            <a:off x="1770184" y="3803448"/>
            <a:ext cx="2497016" cy="645690"/>
          </a:xfrm>
          <a:prstGeom prst="rect">
            <a:avLst/>
          </a:prstGeom>
          <a:noFill/>
        </p:spPr>
        <p:txBody>
          <a:bodyPr wrap="square" rtlCol="0">
            <a:spAutoFit/>
          </a:bodyPr>
          <a:lstStyle/>
          <a:p>
            <a:r>
              <a:rPr lang="id-ID" sz="1798" dirty="0">
                <a:solidFill>
                  <a:schemeClr val="bg1"/>
                </a:solidFill>
                <a:latin typeface="Lato" panose="020F0502020204030203" pitchFamily="34" charset="0"/>
                <a:ea typeface="Lato" panose="020F0502020204030203" pitchFamily="34" charset="0"/>
                <a:cs typeface="Lato" panose="020F0502020204030203" pitchFamily="34" charset="0"/>
              </a:rPr>
              <a:t>Thankyou For Using Our Template</a:t>
            </a:r>
            <a:endParaRPr lang="en-US" sz="1798"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5" name="Group 4">
            <a:extLst>
              <a:ext uri="{FF2B5EF4-FFF2-40B4-BE49-F238E27FC236}">
                <a16:creationId xmlns:a16="http://schemas.microsoft.com/office/drawing/2014/main" id="{3E68E4FD-3B1A-475A-B3F7-BDA424BC262C}"/>
              </a:ext>
            </a:extLst>
          </p:cNvPr>
          <p:cNvGrpSpPr/>
          <p:nvPr userDrawn="1"/>
        </p:nvGrpSpPr>
        <p:grpSpPr>
          <a:xfrm>
            <a:off x="6926687" y="853707"/>
            <a:ext cx="6427728" cy="6433349"/>
            <a:chOff x="1812925" y="2333625"/>
            <a:chExt cx="1816100" cy="1817688"/>
          </a:xfrm>
          <a:solidFill>
            <a:schemeClr val="bg1">
              <a:alpha val="5000"/>
            </a:schemeClr>
          </a:solidFill>
        </p:grpSpPr>
        <p:sp>
          <p:nvSpPr>
            <p:cNvPr id="6" name="Freeform 13">
              <a:extLst>
                <a:ext uri="{FF2B5EF4-FFF2-40B4-BE49-F238E27FC236}">
                  <a16:creationId xmlns:a16="http://schemas.microsoft.com/office/drawing/2014/main" id="{47275E0C-97D8-4E02-ABA2-3091ABDB6A14}"/>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7" name="Freeform 14">
              <a:extLst>
                <a:ext uri="{FF2B5EF4-FFF2-40B4-BE49-F238E27FC236}">
                  <a16:creationId xmlns:a16="http://schemas.microsoft.com/office/drawing/2014/main" id="{0DCC2FEC-8EFC-4D21-A59B-5AE30EB34531}"/>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8" name="Freeform 15">
              <a:extLst>
                <a:ext uri="{FF2B5EF4-FFF2-40B4-BE49-F238E27FC236}">
                  <a16:creationId xmlns:a16="http://schemas.microsoft.com/office/drawing/2014/main" id="{79A25173-8B7E-4598-BDF3-4FF7E7806152}"/>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9" name="Freeform 16">
              <a:extLst>
                <a:ext uri="{FF2B5EF4-FFF2-40B4-BE49-F238E27FC236}">
                  <a16:creationId xmlns:a16="http://schemas.microsoft.com/office/drawing/2014/main" id="{8A8C724E-41FF-45C0-8D36-625DEBD59CF7}"/>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grpSp>
    </p:spTree>
    <p:extLst>
      <p:ext uri="{BB962C8B-B14F-4D97-AF65-F5344CB8AC3E}">
        <p14:creationId xmlns:p14="http://schemas.microsoft.com/office/powerpoint/2010/main" val="1768799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EF35301-54A2-4CF5-9112-B71830E6FC54}"/>
              </a:ext>
            </a:extLst>
          </p:cNvPr>
          <p:cNvSpPr>
            <a:spLocks noGrp="1"/>
          </p:cNvSpPr>
          <p:nvPr>
            <p:ph type="pic" sz="quarter" idx="10"/>
          </p:nvPr>
        </p:nvSpPr>
        <p:spPr>
          <a:xfrm>
            <a:off x="0" y="0"/>
            <a:ext cx="12192000" cy="6858000"/>
          </a:xfrm>
          <a:prstGeom prst="rect">
            <a:avLst/>
          </a:prstGeom>
        </p:spPr>
        <p:txBody>
          <a:bodyPr/>
          <a:lstStyle>
            <a:lvl1pPr marL="0" indent="0" algn="ctr">
              <a:buNone/>
              <a:defRPr sz="2500">
                <a:solidFill>
                  <a:schemeClr val="tx1">
                    <a:lumMod val="65000"/>
                    <a:lumOff val="35000"/>
                  </a:schemeClr>
                </a:solidFill>
              </a:defRPr>
            </a:lvl1pPr>
          </a:lstStyle>
          <a:p>
            <a:endParaRPr lang="id-ID"/>
          </a:p>
        </p:txBody>
      </p:sp>
    </p:spTree>
    <p:extLst>
      <p:ext uri="{BB962C8B-B14F-4D97-AF65-F5344CB8AC3E}">
        <p14:creationId xmlns:p14="http://schemas.microsoft.com/office/powerpoint/2010/main" val="11193380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5204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C31E327-F57D-4C05-BE50-8C1E0083695F}"/>
              </a:ext>
            </a:extLst>
          </p:cNvPr>
          <p:cNvSpPr>
            <a:spLocks noGrp="1"/>
          </p:cNvSpPr>
          <p:nvPr>
            <p:ph type="pic" sz="quarter" idx="11"/>
          </p:nvPr>
        </p:nvSpPr>
        <p:spPr>
          <a:xfrm>
            <a:off x="1751026" y="2230224"/>
            <a:ext cx="2136422" cy="2397554"/>
          </a:xfrm>
          <a:custGeom>
            <a:avLst/>
            <a:gdLst>
              <a:gd name="connsiteX0" fmla="*/ 1706731 w 3412990"/>
              <a:gd name="connsiteY0" fmla="*/ 0 h 3836087"/>
              <a:gd name="connsiteX1" fmla="*/ 1739167 w 3412990"/>
              <a:gd name="connsiteY1" fmla="*/ 1673 h 3836087"/>
              <a:gd name="connsiteX2" fmla="*/ 1772546 w 3412990"/>
              <a:gd name="connsiteY2" fmla="*/ 6933 h 3836087"/>
              <a:gd name="connsiteX3" fmla="*/ 1806863 w 3412990"/>
              <a:gd name="connsiteY3" fmla="*/ 15299 h 3836087"/>
              <a:gd name="connsiteX4" fmla="*/ 1842356 w 3412990"/>
              <a:gd name="connsiteY4" fmla="*/ 27250 h 3836087"/>
              <a:gd name="connsiteX5" fmla="*/ 1879966 w 3412990"/>
              <a:gd name="connsiteY5" fmla="*/ 42788 h 3836087"/>
              <a:gd name="connsiteX6" fmla="*/ 1919924 w 3412990"/>
              <a:gd name="connsiteY6" fmla="*/ 61433 h 3836087"/>
              <a:gd name="connsiteX7" fmla="*/ 1962704 w 3412990"/>
              <a:gd name="connsiteY7" fmla="*/ 83664 h 3836087"/>
              <a:gd name="connsiteX8" fmla="*/ 2008776 w 3412990"/>
              <a:gd name="connsiteY8" fmla="*/ 109001 h 3836087"/>
              <a:gd name="connsiteX9" fmla="*/ 2058606 w 3412990"/>
              <a:gd name="connsiteY9" fmla="*/ 138165 h 3836087"/>
              <a:gd name="connsiteX10" fmla="*/ 2112904 w 3412990"/>
              <a:gd name="connsiteY10" fmla="*/ 170435 h 3836087"/>
              <a:gd name="connsiteX11" fmla="*/ 2171903 w 3412990"/>
              <a:gd name="connsiteY11" fmla="*/ 206529 h 3836087"/>
              <a:gd name="connsiteX12" fmla="*/ 2236308 w 3412990"/>
              <a:gd name="connsiteY12" fmla="*/ 245493 h 3836087"/>
              <a:gd name="connsiteX13" fmla="*/ 2306354 w 3412990"/>
              <a:gd name="connsiteY13" fmla="*/ 288280 h 3836087"/>
              <a:gd name="connsiteX14" fmla="*/ 2382511 w 3412990"/>
              <a:gd name="connsiteY14" fmla="*/ 334176 h 3836087"/>
              <a:gd name="connsiteX15" fmla="*/ 2465485 w 3412990"/>
              <a:gd name="connsiteY15" fmla="*/ 383896 h 3836087"/>
              <a:gd name="connsiteX16" fmla="*/ 2555747 w 3412990"/>
              <a:gd name="connsiteY16" fmla="*/ 436484 h 3836087"/>
              <a:gd name="connsiteX17" fmla="*/ 2646008 w 3412990"/>
              <a:gd name="connsiteY17" fmla="*/ 488834 h 3836087"/>
              <a:gd name="connsiteX18" fmla="*/ 2730156 w 3412990"/>
              <a:gd name="connsiteY18" fmla="*/ 536402 h 3836087"/>
              <a:gd name="connsiteX19" fmla="*/ 2807725 w 3412990"/>
              <a:gd name="connsiteY19" fmla="*/ 579907 h 3836087"/>
              <a:gd name="connsiteX20" fmla="*/ 2879652 w 3412990"/>
              <a:gd name="connsiteY20" fmla="*/ 619826 h 3836087"/>
              <a:gd name="connsiteX21" fmla="*/ 2945232 w 3412990"/>
              <a:gd name="connsiteY21" fmla="*/ 656161 h 3836087"/>
              <a:gd name="connsiteX22" fmla="*/ 3005641 w 3412990"/>
              <a:gd name="connsiteY22" fmla="*/ 689865 h 3836087"/>
              <a:gd name="connsiteX23" fmla="*/ 3060644 w 3412990"/>
              <a:gd name="connsiteY23" fmla="*/ 720939 h 3836087"/>
              <a:gd name="connsiteX24" fmla="*/ 3110475 w 3412990"/>
              <a:gd name="connsiteY24" fmla="*/ 749864 h 3836087"/>
              <a:gd name="connsiteX25" fmla="*/ 3155606 w 3412990"/>
              <a:gd name="connsiteY25" fmla="*/ 777592 h 3836087"/>
              <a:gd name="connsiteX26" fmla="*/ 3196270 w 3412990"/>
              <a:gd name="connsiteY26" fmla="*/ 803647 h 3836087"/>
              <a:gd name="connsiteX27" fmla="*/ 3231998 w 3412990"/>
              <a:gd name="connsiteY27" fmla="*/ 828985 h 3836087"/>
              <a:gd name="connsiteX28" fmla="*/ 3264201 w 3412990"/>
              <a:gd name="connsiteY28" fmla="*/ 854323 h 3836087"/>
              <a:gd name="connsiteX29" fmla="*/ 3292407 w 3412990"/>
              <a:gd name="connsiteY29" fmla="*/ 879183 h 3836087"/>
              <a:gd name="connsiteX30" fmla="*/ 3316618 w 3412990"/>
              <a:gd name="connsiteY30" fmla="*/ 904760 h 3836087"/>
              <a:gd name="connsiteX31" fmla="*/ 3337773 w 3412990"/>
              <a:gd name="connsiteY31" fmla="*/ 931293 h 3836087"/>
              <a:gd name="connsiteX32" fmla="*/ 3355637 w 3412990"/>
              <a:gd name="connsiteY32" fmla="*/ 959022 h 3836087"/>
              <a:gd name="connsiteX33" fmla="*/ 3370445 w 3412990"/>
              <a:gd name="connsiteY33" fmla="*/ 988424 h 3836087"/>
              <a:gd name="connsiteX34" fmla="*/ 3382668 w 3412990"/>
              <a:gd name="connsiteY34" fmla="*/ 1019977 h 3836087"/>
              <a:gd name="connsiteX35" fmla="*/ 3392541 w 3412990"/>
              <a:gd name="connsiteY35" fmla="*/ 1054160 h 3836087"/>
              <a:gd name="connsiteX36" fmla="*/ 3399827 w 3412990"/>
              <a:gd name="connsiteY36" fmla="*/ 1091210 h 3836087"/>
              <a:gd name="connsiteX37" fmla="*/ 3405703 w 3412990"/>
              <a:gd name="connsiteY37" fmla="*/ 1131607 h 3836087"/>
              <a:gd name="connsiteX38" fmla="*/ 3409464 w 3412990"/>
              <a:gd name="connsiteY38" fmla="*/ 1175830 h 3836087"/>
              <a:gd name="connsiteX39" fmla="*/ 3411815 w 3412990"/>
              <a:gd name="connsiteY39" fmla="*/ 1224115 h 3836087"/>
              <a:gd name="connsiteX40" fmla="*/ 3412755 w 3412990"/>
              <a:gd name="connsiteY40" fmla="*/ 1277182 h 3836087"/>
              <a:gd name="connsiteX41" fmla="*/ 3412990 w 3412990"/>
              <a:gd name="connsiteY41" fmla="*/ 1335507 h 3836087"/>
              <a:gd name="connsiteX42" fmla="*/ 3412285 w 3412990"/>
              <a:gd name="connsiteY42" fmla="*/ 1399092 h 3836087"/>
              <a:gd name="connsiteX43" fmla="*/ 3410874 w 3412990"/>
              <a:gd name="connsiteY43" fmla="*/ 1468174 h 3836087"/>
              <a:gd name="connsiteX44" fmla="*/ 3409464 w 3412990"/>
              <a:gd name="connsiteY44" fmla="*/ 1543948 h 3836087"/>
              <a:gd name="connsiteX45" fmla="*/ 3407819 w 3412990"/>
              <a:gd name="connsiteY45" fmla="*/ 1626417 h 3836087"/>
              <a:gd name="connsiteX46" fmla="*/ 3406408 w 3412990"/>
              <a:gd name="connsiteY46" fmla="*/ 1715818 h 3836087"/>
              <a:gd name="connsiteX47" fmla="*/ 3405233 w 3412990"/>
              <a:gd name="connsiteY47" fmla="*/ 1813106 h 3836087"/>
              <a:gd name="connsiteX48" fmla="*/ 3404764 w 3412990"/>
              <a:gd name="connsiteY48" fmla="*/ 1918044 h 3836087"/>
              <a:gd name="connsiteX49" fmla="*/ 3405233 w 3412990"/>
              <a:gd name="connsiteY49" fmla="*/ 2022982 h 3836087"/>
              <a:gd name="connsiteX50" fmla="*/ 3406408 w 3412990"/>
              <a:gd name="connsiteY50" fmla="*/ 2120271 h 3836087"/>
              <a:gd name="connsiteX51" fmla="*/ 3407819 w 3412990"/>
              <a:gd name="connsiteY51" fmla="*/ 2209671 h 3836087"/>
              <a:gd name="connsiteX52" fmla="*/ 3409464 w 3412990"/>
              <a:gd name="connsiteY52" fmla="*/ 2292139 h 3836087"/>
              <a:gd name="connsiteX53" fmla="*/ 3410874 w 3412990"/>
              <a:gd name="connsiteY53" fmla="*/ 2367914 h 3836087"/>
              <a:gd name="connsiteX54" fmla="*/ 3412285 w 3412990"/>
              <a:gd name="connsiteY54" fmla="*/ 2436997 h 3836087"/>
              <a:gd name="connsiteX55" fmla="*/ 3412990 w 3412990"/>
              <a:gd name="connsiteY55" fmla="*/ 2500580 h 3836087"/>
              <a:gd name="connsiteX56" fmla="*/ 3412755 w 3412990"/>
              <a:gd name="connsiteY56" fmla="*/ 2558905 h 3836087"/>
              <a:gd name="connsiteX57" fmla="*/ 3411815 w 3412990"/>
              <a:gd name="connsiteY57" fmla="*/ 2611972 h 3836087"/>
              <a:gd name="connsiteX58" fmla="*/ 3409464 w 3412990"/>
              <a:gd name="connsiteY58" fmla="*/ 2660257 h 3836087"/>
              <a:gd name="connsiteX59" fmla="*/ 3405703 w 3412990"/>
              <a:gd name="connsiteY59" fmla="*/ 2704480 h 3836087"/>
              <a:gd name="connsiteX60" fmla="*/ 3400062 w 3412990"/>
              <a:gd name="connsiteY60" fmla="*/ 2744877 h 3836087"/>
              <a:gd name="connsiteX61" fmla="*/ 3392541 w 3412990"/>
              <a:gd name="connsiteY61" fmla="*/ 2781929 h 3836087"/>
              <a:gd name="connsiteX62" fmla="*/ 3382668 w 3412990"/>
              <a:gd name="connsiteY62" fmla="*/ 2816111 h 3836087"/>
              <a:gd name="connsiteX63" fmla="*/ 3370445 w 3412990"/>
              <a:gd name="connsiteY63" fmla="*/ 2847663 h 3836087"/>
              <a:gd name="connsiteX64" fmla="*/ 3355637 w 3412990"/>
              <a:gd name="connsiteY64" fmla="*/ 2877066 h 3836087"/>
              <a:gd name="connsiteX65" fmla="*/ 3337773 w 3412990"/>
              <a:gd name="connsiteY65" fmla="*/ 2904794 h 3836087"/>
              <a:gd name="connsiteX66" fmla="*/ 3316618 w 3412990"/>
              <a:gd name="connsiteY66" fmla="*/ 2931327 h 3836087"/>
              <a:gd name="connsiteX67" fmla="*/ 3292407 w 3412990"/>
              <a:gd name="connsiteY67" fmla="*/ 2956904 h 3836087"/>
              <a:gd name="connsiteX68" fmla="*/ 3264201 w 3412990"/>
              <a:gd name="connsiteY68" fmla="*/ 2981765 h 3836087"/>
              <a:gd name="connsiteX69" fmla="*/ 3232233 w 3412990"/>
              <a:gd name="connsiteY69" fmla="*/ 3007102 h 3836087"/>
              <a:gd name="connsiteX70" fmla="*/ 3196270 w 3412990"/>
              <a:gd name="connsiteY70" fmla="*/ 3032440 h 3836087"/>
              <a:gd name="connsiteX71" fmla="*/ 3155606 w 3412990"/>
              <a:gd name="connsiteY71" fmla="*/ 3058734 h 3836087"/>
              <a:gd name="connsiteX72" fmla="*/ 3110710 w 3412990"/>
              <a:gd name="connsiteY72" fmla="*/ 3086224 h 3836087"/>
              <a:gd name="connsiteX73" fmla="*/ 3060644 w 3412990"/>
              <a:gd name="connsiteY73" fmla="*/ 3115148 h 3836087"/>
              <a:gd name="connsiteX74" fmla="*/ 3005641 w 3412990"/>
              <a:gd name="connsiteY74" fmla="*/ 3146223 h 3836087"/>
              <a:gd name="connsiteX75" fmla="*/ 2945232 w 3412990"/>
              <a:gd name="connsiteY75" fmla="*/ 3179927 h 3836087"/>
              <a:gd name="connsiteX76" fmla="*/ 2879652 w 3412990"/>
              <a:gd name="connsiteY76" fmla="*/ 3216500 h 3836087"/>
              <a:gd name="connsiteX77" fmla="*/ 2807725 w 3412990"/>
              <a:gd name="connsiteY77" fmla="*/ 3256419 h 3836087"/>
              <a:gd name="connsiteX78" fmla="*/ 2730156 w 3412990"/>
              <a:gd name="connsiteY78" fmla="*/ 3299685 h 3836087"/>
              <a:gd name="connsiteX79" fmla="*/ 2646008 w 3412990"/>
              <a:gd name="connsiteY79" fmla="*/ 3347254 h 3836087"/>
              <a:gd name="connsiteX80" fmla="*/ 2555747 w 3412990"/>
              <a:gd name="connsiteY80" fmla="*/ 3399604 h 3836087"/>
              <a:gd name="connsiteX81" fmla="*/ 2465485 w 3412990"/>
              <a:gd name="connsiteY81" fmla="*/ 3452192 h 3836087"/>
              <a:gd name="connsiteX82" fmla="*/ 2382511 w 3412990"/>
              <a:gd name="connsiteY82" fmla="*/ 3501912 h 3836087"/>
              <a:gd name="connsiteX83" fmla="*/ 2306354 w 3412990"/>
              <a:gd name="connsiteY83" fmla="*/ 3547807 h 3836087"/>
              <a:gd name="connsiteX84" fmla="*/ 2236308 w 3412990"/>
              <a:gd name="connsiteY84" fmla="*/ 3590595 h 3836087"/>
              <a:gd name="connsiteX85" fmla="*/ 2171903 w 3412990"/>
              <a:gd name="connsiteY85" fmla="*/ 3629558 h 3836087"/>
              <a:gd name="connsiteX86" fmla="*/ 2112904 w 3412990"/>
              <a:gd name="connsiteY86" fmla="*/ 3665654 h 3836087"/>
              <a:gd name="connsiteX87" fmla="*/ 2058606 w 3412990"/>
              <a:gd name="connsiteY87" fmla="*/ 3697924 h 3836087"/>
              <a:gd name="connsiteX88" fmla="*/ 2008776 w 3412990"/>
              <a:gd name="connsiteY88" fmla="*/ 3727086 h 3836087"/>
              <a:gd name="connsiteX89" fmla="*/ 1962704 w 3412990"/>
              <a:gd name="connsiteY89" fmla="*/ 3752423 h 3836087"/>
              <a:gd name="connsiteX90" fmla="*/ 1919924 w 3412990"/>
              <a:gd name="connsiteY90" fmla="*/ 3774655 h 3836087"/>
              <a:gd name="connsiteX91" fmla="*/ 1879966 w 3412990"/>
              <a:gd name="connsiteY91" fmla="*/ 3793299 h 3836087"/>
              <a:gd name="connsiteX92" fmla="*/ 1842356 w 3412990"/>
              <a:gd name="connsiteY92" fmla="*/ 3808837 h 3836087"/>
              <a:gd name="connsiteX93" fmla="*/ 1806863 w 3412990"/>
              <a:gd name="connsiteY93" fmla="*/ 3820789 h 3836087"/>
              <a:gd name="connsiteX94" fmla="*/ 1772546 w 3412990"/>
              <a:gd name="connsiteY94" fmla="*/ 3829156 h 3836087"/>
              <a:gd name="connsiteX95" fmla="*/ 1739167 w 3412990"/>
              <a:gd name="connsiteY95" fmla="*/ 3834414 h 3836087"/>
              <a:gd name="connsiteX96" fmla="*/ 1706731 w 3412990"/>
              <a:gd name="connsiteY96" fmla="*/ 3836087 h 3836087"/>
              <a:gd name="connsiteX97" fmla="*/ 1673822 w 3412990"/>
              <a:gd name="connsiteY97" fmla="*/ 3834414 h 3836087"/>
              <a:gd name="connsiteX98" fmla="*/ 1640445 w 3412990"/>
              <a:gd name="connsiteY98" fmla="*/ 3829156 h 3836087"/>
              <a:gd name="connsiteX99" fmla="*/ 1606128 w 3412990"/>
              <a:gd name="connsiteY99" fmla="*/ 3820789 h 3836087"/>
              <a:gd name="connsiteX100" fmla="*/ 1570633 w 3412990"/>
              <a:gd name="connsiteY100" fmla="*/ 3808837 h 3836087"/>
              <a:gd name="connsiteX101" fmla="*/ 1533026 w 3412990"/>
              <a:gd name="connsiteY101" fmla="*/ 3793299 h 3836087"/>
              <a:gd name="connsiteX102" fmla="*/ 1493066 w 3412990"/>
              <a:gd name="connsiteY102" fmla="*/ 3774655 h 3836087"/>
              <a:gd name="connsiteX103" fmla="*/ 1450286 w 3412990"/>
              <a:gd name="connsiteY103" fmla="*/ 3752423 h 3836087"/>
              <a:gd name="connsiteX104" fmla="*/ 1404215 w 3412990"/>
              <a:gd name="connsiteY104" fmla="*/ 3727086 h 3836087"/>
              <a:gd name="connsiteX105" fmla="*/ 1354383 w 3412990"/>
              <a:gd name="connsiteY105" fmla="*/ 3697924 h 3836087"/>
              <a:gd name="connsiteX106" fmla="*/ 1300086 w 3412990"/>
              <a:gd name="connsiteY106" fmla="*/ 3665654 h 3836087"/>
              <a:gd name="connsiteX107" fmla="*/ 1241088 w 3412990"/>
              <a:gd name="connsiteY107" fmla="*/ 3629558 h 3836087"/>
              <a:gd name="connsiteX108" fmla="*/ 1176683 w 3412990"/>
              <a:gd name="connsiteY108" fmla="*/ 3590595 h 3836087"/>
              <a:gd name="connsiteX109" fmla="*/ 1106636 w 3412990"/>
              <a:gd name="connsiteY109" fmla="*/ 3547807 h 3836087"/>
              <a:gd name="connsiteX110" fmla="*/ 1030479 w 3412990"/>
              <a:gd name="connsiteY110" fmla="*/ 3501912 h 3836087"/>
              <a:gd name="connsiteX111" fmla="*/ 947505 w 3412990"/>
              <a:gd name="connsiteY111" fmla="*/ 3452192 h 3836087"/>
              <a:gd name="connsiteX112" fmla="*/ 857244 w 3412990"/>
              <a:gd name="connsiteY112" fmla="*/ 3399604 h 3836087"/>
              <a:gd name="connsiteX113" fmla="*/ 766983 w 3412990"/>
              <a:gd name="connsiteY113" fmla="*/ 3347254 h 3836087"/>
              <a:gd name="connsiteX114" fmla="*/ 682833 w 3412990"/>
              <a:gd name="connsiteY114" fmla="*/ 3299685 h 3836087"/>
              <a:gd name="connsiteX115" fmla="*/ 605266 w 3412990"/>
              <a:gd name="connsiteY115" fmla="*/ 3256180 h 3836087"/>
              <a:gd name="connsiteX116" fmla="*/ 533338 w 3412990"/>
              <a:gd name="connsiteY116" fmla="*/ 3216261 h 3836087"/>
              <a:gd name="connsiteX117" fmla="*/ 467758 w 3412990"/>
              <a:gd name="connsiteY117" fmla="*/ 3179927 h 3836087"/>
              <a:gd name="connsiteX118" fmla="*/ 407350 w 3412990"/>
              <a:gd name="connsiteY118" fmla="*/ 3146223 h 3836087"/>
              <a:gd name="connsiteX119" fmla="*/ 352347 w 3412990"/>
              <a:gd name="connsiteY119" fmla="*/ 3115148 h 3836087"/>
              <a:gd name="connsiteX120" fmla="*/ 302515 w 3412990"/>
              <a:gd name="connsiteY120" fmla="*/ 3086224 h 3836087"/>
              <a:gd name="connsiteX121" fmla="*/ 257384 w 3412990"/>
              <a:gd name="connsiteY121" fmla="*/ 3058496 h 3836087"/>
              <a:gd name="connsiteX122" fmla="*/ 216720 w 3412990"/>
              <a:gd name="connsiteY122" fmla="*/ 3032440 h 3836087"/>
              <a:gd name="connsiteX123" fmla="*/ 180992 w 3412990"/>
              <a:gd name="connsiteY123" fmla="*/ 3007102 h 3836087"/>
              <a:gd name="connsiteX124" fmla="*/ 148789 w 3412990"/>
              <a:gd name="connsiteY124" fmla="*/ 2981765 h 3836087"/>
              <a:gd name="connsiteX125" fmla="*/ 120583 w 3412990"/>
              <a:gd name="connsiteY125" fmla="*/ 2956904 h 3836087"/>
              <a:gd name="connsiteX126" fmla="*/ 96372 w 3412990"/>
              <a:gd name="connsiteY126" fmla="*/ 2931327 h 3836087"/>
              <a:gd name="connsiteX127" fmla="*/ 75218 w 3412990"/>
              <a:gd name="connsiteY127" fmla="*/ 2904794 h 3836087"/>
              <a:gd name="connsiteX128" fmla="*/ 57354 w 3412990"/>
              <a:gd name="connsiteY128" fmla="*/ 2877066 h 3836087"/>
              <a:gd name="connsiteX129" fmla="*/ 42545 w 3412990"/>
              <a:gd name="connsiteY129" fmla="*/ 2847663 h 3836087"/>
              <a:gd name="connsiteX130" fmla="*/ 30322 w 3412990"/>
              <a:gd name="connsiteY130" fmla="*/ 2816111 h 3836087"/>
              <a:gd name="connsiteX131" fmla="*/ 20450 w 3412990"/>
              <a:gd name="connsiteY131" fmla="*/ 2781929 h 3836087"/>
              <a:gd name="connsiteX132" fmla="*/ 13163 w 3412990"/>
              <a:gd name="connsiteY132" fmla="*/ 2744877 h 3836087"/>
              <a:gd name="connsiteX133" fmla="*/ 7287 w 3412990"/>
              <a:gd name="connsiteY133" fmla="*/ 2704480 h 3836087"/>
              <a:gd name="connsiteX134" fmla="*/ 3526 w 3412990"/>
              <a:gd name="connsiteY134" fmla="*/ 2660257 h 3836087"/>
              <a:gd name="connsiteX135" fmla="*/ 1175 w 3412990"/>
              <a:gd name="connsiteY135" fmla="*/ 2611972 h 3836087"/>
              <a:gd name="connsiteX136" fmla="*/ 235 w 3412990"/>
              <a:gd name="connsiteY136" fmla="*/ 2558905 h 3836087"/>
              <a:gd name="connsiteX137" fmla="*/ 0 w 3412990"/>
              <a:gd name="connsiteY137" fmla="*/ 2500580 h 3836087"/>
              <a:gd name="connsiteX138" fmla="*/ 705 w 3412990"/>
              <a:gd name="connsiteY138" fmla="*/ 2436997 h 3836087"/>
              <a:gd name="connsiteX139" fmla="*/ 2116 w 3412990"/>
              <a:gd name="connsiteY139" fmla="*/ 2367914 h 3836087"/>
              <a:gd name="connsiteX140" fmla="*/ 3526 w 3412990"/>
              <a:gd name="connsiteY140" fmla="*/ 2292139 h 3836087"/>
              <a:gd name="connsiteX141" fmla="*/ 5171 w 3412990"/>
              <a:gd name="connsiteY141" fmla="*/ 2209671 h 3836087"/>
              <a:gd name="connsiteX142" fmla="*/ 6582 w 3412990"/>
              <a:gd name="connsiteY142" fmla="*/ 2120271 h 3836087"/>
              <a:gd name="connsiteX143" fmla="*/ 7757 w 3412990"/>
              <a:gd name="connsiteY143" fmla="*/ 2022982 h 3836087"/>
              <a:gd name="connsiteX144" fmla="*/ 8227 w 3412990"/>
              <a:gd name="connsiteY144" fmla="*/ 1918044 h 3836087"/>
              <a:gd name="connsiteX145" fmla="*/ 7757 w 3412990"/>
              <a:gd name="connsiteY145" fmla="*/ 1813106 h 3836087"/>
              <a:gd name="connsiteX146" fmla="*/ 6582 w 3412990"/>
              <a:gd name="connsiteY146" fmla="*/ 1715818 h 3836087"/>
              <a:gd name="connsiteX147" fmla="*/ 5171 w 3412990"/>
              <a:gd name="connsiteY147" fmla="*/ 1626417 h 3836087"/>
              <a:gd name="connsiteX148" fmla="*/ 3526 w 3412990"/>
              <a:gd name="connsiteY148" fmla="*/ 1543948 h 3836087"/>
              <a:gd name="connsiteX149" fmla="*/ 2116 w 3412990"/>
              <a:gd name="connsiteY149" fmla="*/ 1468174 h 3836087"/>
              <a:gd name="connsiteX150" fmla="*/ 705 w 3412990"/>
              <a:gd name="connsiteY150" fmla="*/ 1399092 h 3836087"/>
              <a:gd name="connsiteX151" fmla="*/ 0 w 3412990"/>
              <a:gd name="connsiteY151" fmla="*/ 1335507 h 3836087"/>
              <a:gd name="connsiteX152" fmla="*/ 235 w 3412990"/>
              <a:gd name="connsiteY152" fmla="*/ 1277182 h 3836087"/>
              <a:gd name="connsiteX153" fmla="*/ 1175 w 3412990"/>
              <a:gd name="connsiteY153" fmla="*/ 1224115 h 3836087"/>
              <a:gd name="connsiteX154" fmla="*/ 3526 w 3412990"/>
              <a:gd name="connsiteY154" fmla="*/ 1175830 h 3836087"/>
              <a:gd name="connsiteX155" fmla="*/ 7287 w 3412990"/>
              <a:gd name="connsiteY155" fmla="*/ 1131607 h 3836087"/>
              <a:gd name="connsiteX156" fmla="*/ 12928 w 3412990"/>
              <a:gd name="connsiteY156" fmla="*/ 1091210 h 3836087"/>
              <a:gd name="connsiteX157" fmla="*/ 20450 w 3412990"/>
              <a:gd name="connsiteY157" fmla="*/ 1054160 h 3836087"/>
              <a:gd name="connsiteX158" fmla="*/ 30322 w 3412990"/>
              <a:gd name="connsiteY158" fmla="*/ 1019977 h 3836087"/>
              <a:gd name="connsiteX159" fmla="*/ 42545 w 3412990"/>
              <a:gd name="connsiteY159" fmla="*/ 988424 h 3836087"/>
              <a:gd name="connsiteX160" fmla="*/ 57354 w 3412990"/>
              <a:gd name="connsiteY160" fmla="*/ 959022 h 3836087"/>
              <a:gd name="connsiteX161" fmla="*/ 75218 w 3412990"/>
              <a:gd name="connsiteY161" fmla="*/ 931293 h 3836087"/>
              <a:gd name="connsiteX162" fmla="*/ 96372 w 3412990"/>
              <a:gd name="connsiteY162" fmla="*/ 904760 h 3836087"/>
              <a:gd name="connsiteX163" fmla="*/ 120583 w 3412990"/>
              <a:gd name="connsiteY163" fmla="*/ 879183 h 3836087"/>
              <a:gd name="connsiteX164" fmla="*/ 148789 w 3412990"/>
              <a:gd name="connsiteY164" fmla="*/ 854323 h 3836087"/>
              <a:gd name="connsiteX165" fmla="*/ 180757 w 3412990"/>
              <a:gd name="connsiteY165" fmla="*/ 828985 h 3836087"/>
              <a:gd name="connsiteX166" fmla="*/ 216720 w 3412990"/>
              <a:gd name="connsiteY166" fmla="*/ 803647 h 3836087"/>
              <a:gd name="connsiteX167" fmla="*/ 257384 w 3412990"/>
              <a:gd name="connsiteY167" fmla="*/ 777353 h 3836087"/>
              <a:gd name="connsiteX168" fmla="*/ 302280 w 3412990"/>
              <a:gd name="connsiteY168" fmla="*/ 749864 h 3836087"/>
              <a:gd name="connsiteX169" fmla="*/ 352347 w 3412990"/>
              <a:gd name="connsiteY169" fmla="*/ 720939 h 3836087"/>
              <a:gd name="connsiteX170" fmla="*/ 407350 w 3412990"/>
              <a:gd name="connsiteY170" fmla="*/ 689865 h 3836087"/>
              <a:gd name="connsiteX171" fmla="*/ 467758 w 3412990"/>
              <a:gd name="connsiteY171" fmla="*/ 656161 h 3836087"/>
              <a:gd name="connsiteX172" fmla="*/ 533338 w 3412990"/>
              <a:gd name="connsiteY172" fmla="*/ 619588 h 3836087"/>
              <a:gd name="connsiteX173" fmla="*/ 605266 w 3412990"/>
              <a:gd name="connsiteY173" fmla="*/ 579668 h 3836087"/>
              <a:gd name="connsiteX174" fmla="*/ 682833 w 3412990"/>
              <a:gd name="connsiteY174" fmla="*/ 536402 h 3836087"/>
              <a:gd name="connsiteX175" fmla="*/ 766983 w 3412990"/>
              <a:gd name="connsiteY175" fmla="*/ 488834 h 3836087"/>
              <a:gd name="connsiteX176" fmla="*/ 857244 w 3412990"/>
              <a:gd name="connsiteY176" fmla="*/ 436484 h 3836087"/>
              <a:gd name="connsiteX177" fmla="*/ 947505 w 3412990"/>
              <a:gd name="connsiteY177" fmla="*/ 383896 h 3836087"/>
              <a:gd name="connsiteX178" fmla="*/ 1030479 w 3412990"/>
              <a:gd name="connsiteY178" fmla="*/ 334176 h 3836087"/>
              <a:gd name="connsiteX179" fmla="*/ 1106636 w 3412990"/>
              <a:gd name="connsiteY179" fmla="*/ 288280 h 3836087"/>
              <a:gd name="connsiteX180" fmla="*/ 1176683 w 3412990"/>
              <a:gd name="connsiteY180" fmla="*/ 245493 h 3836087"/>
              <a:gd name="connsiteX181" fmla="*/ 1241088 w 3412990"/>
              <a:gd name="connsiteY181" fmla="*/ 206529 h 3836087"/>
              <a:gd name="connsiteX182" fmla="*/ 1300086 w 3412990"/>
              <a:gd name="connsiteY182" fmla="*/ 170435 h 3836087"/>
              <a:gd name="connsiteX183" fmla="*/ 1354383 w 3412990"/>
              <a:gd name="connsiteY183" fmla="*/ 138165 h 3836087"/>
              <a:gd name="connsiteX184" fmla="*/ 1404215 w 3412990"/>
              <a:gd name="connsiteY184" fmla="*/ 109001 h 3836087"/>
              <a:gd name="connsiteX185" fmla="*/ 1450286 w 3412990"/>
              <a:gd name="connsiteY185" fmla="*/ 83664 h 3836087"/>
              <a:gd name="connsiteX186" fmla="*/ 1493066 w 3412990"/>
              <a:gd name="connsiteY186" fmla="*/ 61433 h 3836087"/>
              <a:gd name="connsiteX187" fmla="*/ 1533026 w 3412990"/>
              <a:gd name="connsiteY187" fmla="*/ 42788 h 3836087"/>
              <a:gd name="connsiteX188" fmla="*/ 1570633 w 3412990"/>
              <a:gd name="connsiteY188" fmla="*/ 27250 h 3836087"/>
              <a:gd name="connsiteX189" fmla="*/ 1606128 w 3412990"/>
              <a:gd name="connsiteY189" fmla="*/ 15299 h 3836087"/>
              <a:gd name="connsiteX190" fmla="*/ 1640445 w 3412990"/>
              <a:gd name="connsiteY190" fmla="*/ 6933 h 3836087"/>
              <a:gd name="connsiteX191" fmla="*/ 1673822 w 3412990"/>
              <a:gd name="connsiteY191" fmla="*/ 1673 h 38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12990" h="3836087">
                <a:moveTo>
                  <a:pt x="1706731" y="0"/>
                </a:moveTo>
                <a:lnTo>
                  <a:pt x="1739167" y="1673"/>
                </a:lnTo>
                <a:lnTo>
                  <a:pt x="1772546" y="6933"/>
                </a:lnTo>
                <a:lnTo>
                  <a:pt x="1806863" y="15299"/>
                </a:lnTo>
                <a:lnTo>
                  <a:pt x="1842356" y="27250"/>
                </a:lnTo>
                <a:lnTo>
                  <a:pt x="1879966" y="42788"/>
                </a:lnTo>
                <a:lnTo>
                  <a:pt x="1919924" y="61433"/>
                </a:lnTo>
                <a:lnTo>
                  <a:pt x="1962704" y="83664"/>
                </a:lnTo>
                <a:lnTo>
                  <a:pt x="2008776" y="109001"/>
                </a:lnTo>
                <a:lnTo>
                  <a:pt x="2058606" y="138165"/>
                </a:lnTo>
                <a:lnTo>
                  <a:pt x="2112904" y="170435"/>
                </a:lnTo>
                <a:lnTo>
                  <a:pt x="2171903" y="206529"/>
                </a:lnTo>
                <a:lnTo>
                  <a:pt x="2236308" y="245493"/>
                </a:lnTo>
                <a:lnTo>
                  <a:pt x="2306354" y="288280"/>
                </a:lnTo>
                <a:lnTo>
                  <a:pt x="2382511" y="334176"/>
                </a:lnTo>
                <a:lnTo>
                  <a:pt x="2465485" y="383896"/>
                </a:lnTo>
                <a:lnTo>
                  <a:pt x="2555747" y="436484"/>
                </a:lnTo>
                <a:lnTo>
                  <a:pt x="2646008" y="488834"/>
                </a:lnTo>
                <a:lnTo>
                  <a:pt x="2730156" y="536402"/>
                </a:lnTo>
                <a:lnTo>
                  <a:pt x="2807725" y="579907"/>
                </a:lnTo>
                <a:lnTo>
                  <a:pt x="2879652" y="619826"/>
                </a:lnTo>
                <a:lnTo>
                  <a:pt x="2945232" y="656161"/>
                </a:lnTo>
                <a:lnTo>
                  <a:pt x="3005641" y="689865"/>
                </a:lnTo>
                <a:lnTo>
                  <a:pt x="3060644" y="720939"/>
                </a:lnTo>
                <a:lnTo>
                  <a:pt x="3110475" y="749864"/>
                </a:lnTo>
                <a:lnTo>
                  <a:pt x="3155606" y="777592"/>
                </a:lnTo>
                <a:lnTo>
                  <a:pt x="3196270" y="803647"/>
                </a:lnTo>
                <a:lnTo>
                  <a:pt x="3231998" y="828985"/>
                </a:lnTo>
                <a:lnTo>
                  <a:pt x="3264201" y="854323"/>
                </a:lnTo>
                <a:lnTo>
                  <a:pt x="3292407" y="879183"/>
                </a:lnTo>
                <a:lnTo>
                  <a:pt x="3316618" y="904760"/>
                </a:lnTo>
                <a:lnTo>
                  <a:pt x="3337773" y="931293"/>
                </a:lnTo>
                <a:lnTo>
                  <a:pt x="3355637" y="959022"/>
                </a:lnTo>
                <a:lnTo>
                  <a:pt x="3370445" y="988424"/>
                </a:lnTo>
                <a:lnTo>
                  <a:pt x="3382668" y="1019977"/>
                </a:lnTo>
                <a:lnTo>
                  <a:pt x="3392541" y="1054160"/>
                </a:lnTo>
                <a:lnTo>
                  <a:pt x="3399827" y="1091210"/>
                </a:lnTo>
                <a:lnTo>
                  <a:pt x="3405703" y="1131607"/>
                </a:lnTo>
                <a:lnTo>
                  <a:pt x="3409464" y="1175830"/>
                </a:lnTo>
                <a:lnTo>
                  <a:pt x="3411815" y="1224115"/>
                </a:lnTo>
                <a:lnTo>
                  <a:pt x="3412755" y="1277182"/>
                </a:lnTo>
                <a:lnTo>
                  <a:pt x="3412990" y="1335507"/>
                </a:lnTo>
                <a:lnTo>
                  <a:pt x="3412285" y="1399092"/>
                </a:lnTo>
                <a:lnTo>
                  <a:pt x="3410874" y="1468174"/>
                </a:lnTo>
                <a:lnTo>
                  <a:pt x="3409464" y="1543948"/>
                </a:lnTo>
                <a:lnTo>
                  <a:pt x="3407819" y="1626417"/>
                </a:lnTo>
                <a:lnTo>
                  <a:pt x="3406408" y="1715818"/>
                </a:lnTo>
                <a:lnTo>
                  <a:pt x="3405233" y="1813106"/>
                </a:lnTo>
                <a:lnTo>
                  <a:pt x="3404764" y="1918044"/>
                </a:lnTo>
                <a:lnTo>
                  <a:pt x="3405233" y="2022982"/>
                </a:lnTo>
                <a:lnTo>
                  <a:pt x="3406408" y="2120271"/>
                </a:lnTo>
                <a:lnTo>
                  <a:pt x="3407819" y="2209671"/>
                </a:lnTo>
                <a:lnTo>
                  <a:pt x="3409464" y="2292139"/>
                </a:lnTo>
                <a:lnTo>
                  <a:pt x="3410874" y="2367914"/>
                </a:lnTo>
                <a:lnTo>
                  <a:pt x="3412285" y="2436997"/>
                </a:lnTo>
                <a:lnTo>
                  <a:pt x="3412990" y="2500580"/>
                </a:lnTo>
                <a:lnTo>
                  <a:pt x="3412755" y="2558905"/>
                </a:lnTo>
                <a:lnTo>
                  <a:pt x="3411815" y="2611972"/>
                </a:lnTo>
                <a:lnTo>
                  <a:pt x="3409464" y="2660257"/>
                </a:lnTo>
                <a:lnTo>
                  <a:pt x="3405703" y="2704480"/>
                </a:lnTo>
                <a:lnTo>
                  <a:pt x="3400062" y="2744877"/>
                </a:lnTo>
                <a:lnTo>
                  <a:pt x="3392541" y="2781929"/>
                </a:lnTo>
                <a:lnTo>
                  <a:pt x="3382668" y="2816111"/>
                </a:lnTo>
                <a:lnTo>
                  <a:pt x="3370445" y="2847663"/>
                </a:lnTo>
                <a:lnTo>
                  <a:pt x="3355637" y="2877066"/>
                </a:lnTo>
                <a:lnTo>
                  <a:pt x="3337773" y="2904794"/>
                </a:lnTo>
                <a:lnTo>
                  <a:pt x="3316618" y="2931327"/>
                </a:lnTo>
                <a:lnTo>
                  <a:pt x="3292407" y="2956904"/>
                </a:lnTo>
                <a:lnTo>
                  <a:pt x="3264201" y="2981765"/>
                </a:lnTo>
                <a:lnTo>
                  <a:pt x="3232233" y="3007102"/>
                </a:lnTo>
                <a:lnTo>
                  <a:pt x="3196270" y="3032440"/>
                </a:lnTo>
                <a:lnTo>
                  <a:pt x="3155606" y="3058734"/>
                </a:lnTo>
                <a:lnTo>
                  <a:pt x="3110710" y="3086224"/>
                </a:lnTo>
                <a:lnTo>
                  <a:pt x="3060644" y="3115148"/>
                </a:lnTo>
                <a:lnTo>
                  <a:pt x="3005641" y="3146223"/>
                </a:lnTo>
                <a:lnTo>
                  <a:pt x="2945232" y="3179927"/>
                </a:lnTo>
                <a:lnTo>
                  <a:pt x="2879652" y="3216500"/>
                </a:lnTo>
                <a:lnTo>
                  <a:pt x="2807725" y="3256419"/>
                </a:lnTo>
                <a:lnTo>
                  <a:pt x="2730156" y="3299685"/>
                </a:lnTo>
                <a:lnTo>
                  <a:pt x="2646008" y="3347254"/>
                </a:lnTo>
                <a:lnTo>
                  <a:pt x="2555747" y="3399604"/>
                </a:lnTo>
                <a:lnTo>
                  <a:pt x="2465485" y="3452192"/>
                </a:lnTo>
                <a:lnTo>
                  <a:pt x="2382511" y="3501912"/>
                </a:lnTo>
                <a:lnTo>
                  <a:pt x="2306354" y="3547807"/>
                </a:lnTo>
                <a:lnTo>
                  <a:pt x="2236308" y="3590595"/>
                </a:lnTo>
                <a:lnTo>
                  <a:pt x="2171903" y="3629558"/>
                </a:lnTo>
                <a:lnTo>
                  <a:pt x="2112904" y="3665654"/>
                </a:lnTo>
                <a:lnTo>
                  <a:pt x="2058606" y="3697924"/>
                </a:lnTo>
                <a:lnTo>
                  <a:pt x="2008776" y="3727086"/>
                </a:lnTo>
                <a:lnTo>
                  <a:pt x="1962704" y="3752423"/>
                </a:lnTo>
                <a:lnTo>
                  <a:pt x="1919924" y="3774655"/>
                </a:lnTo>
                <a:lnTo>
                  <a:pt x="1879966" y="3793299"/>
                </a:lnTo>
                <a:lnTo>
                  <a:pt x="1842356" y="3808837"/>
                </a:lnTo>
                <a:lnTo>
                  <a:pt x="1806863" y="3820789"/>
                </a:lnTo>
                <a:lnTo>
                  <a:pt x="1772546" y="3829156"/>
                </a:lnTo>
                <a:lnTo>
                  <a:pt x="1739167" y="3834414"/>
                </a:lnTo>
                <a:lnTo>
                  <a:pt x="1706731" y="3836087"/>
                </a:lnTo>
                <a:lnTo>
                  <a:pt x="1673822" y="3834414"/>
                </a:lnTo>
                <a:lnTo>
                  <a:pt x="1640445" y="3829156"/>
                </a:lnTo>
                <a:lnTo>
                  <a:pt x="1606128" y="3820789"/>
                </a:lnTo>
                <a:lnTo>
                  <a:pt x="1570633" y="3808837"/>
                </a:lnTo>
                <a:lnTo>
                  <a:pt x="1533026" y="3793299"/>
                </a:lnTo>
                <a:lnTo>
                  <a:pt x="1493066" y="3774655"/>
                </a:lnTo>
                <a:lnTo>
                  <a:pt x="1450286" y="3752423"/>
                </a:lnTo>
                <a:lnTo>
                  <a:pt x="1404215" y="3727086"/>
                </a:lnTo>
                <a:lnTo>
                  <a:pt x="1354383" y="3697924"/>
                </a:lnTo>
                <a:lnTo>
                  <a:pt x="1300086" y="3665654"/>
                </a:lnTo>
                <a:lnTo>
                  <a:pt x="1241088" y="3629558"/>
                </a:lnTo>
                <a:lnTo>
                  <a:pt x="1176683" y="3590595"/>
                </a:lnTo>
                <a:lnTo>
                  <a:pt x="1106636" y="3547807"/>
                </a:lnTo>
                <a:lnTo>
                  <a:pt x="1030479" y="3501912"/>
                </a:lnTo>
                <a:lnTo>
                  <a:pt x="947505" y="3452192"/>
                </a:lnTo>
                <a:lnTo>
                  <a:pt x="857244" y="3399604"/>
                </a:lnTo>
                <a:lnTo>
                  <a:pt x="766983" y="3347254"/>
                </a:lnTo>
                <a:lnTo>
                  <a:pt x="682833" y="3299685"/>
                </a:lnTo>
                <a:lnTo>
                  <a:pt x="605266" y="3256180"/>
                </a:lnTo>
                <a:lnTo>
                  <a:pt x="533338" y="3216261"/>
                </a:lnTo>
                <a:lnTo>
                  <a:pt x="467758" y="3179927"/>
                </a:lnTo>
                <a:lnTo>
                  <a:pt x="407350" y="3146223"/>
                </a:lnTo>
                <a:lnTo>
                  <a:pt x="352347" y="3115148"/>
                </a:lnTo>
                <a:lnTo>
                  <a:pt x="302515" y="3086224"/>
                </a:lnTo>
                <a:lnTo>
                  <a:pt x="257384" y="3058496"/>
                </a:lnTo>
                <a:lnTo>
                  <a:pt x="216720" y="3032440"/>
                </a:lnTo>
                <a:lnTo>
                  <a:pt x="180992" y="3007102"/>
                </a:lnTo>
                <a:lnTo>
                  <a:pt x="148789" y="2981765"/>
                </a:lnTo>
                <a:lnTo>
                  <a:pt x="120583" y="2956904"/>
                </a:lnTo>
                <a:lnTo>
                  <a:pt x="96372" y="2931327"/>
                </a:lnTo>
                <a:lnTo>
                  <a:pt x="75218" y="2904794"/>
                </a:lnTo>
                <a:lnTo>
                  <a:pt x="57354" y="2877066"/>
                </a:lnTo>
                <a:lnTo>
                  <a:pt x="42545" y="2847663"/>
                </a:lnTo>
                <a:lnTo>
                  <a:pt x="30322" y="2816111"/>
                </a:lnTo>
                <a:lnTo>
                  <a:pt x="20450" y="2781929"/>
                </a:lnTo>
                <a:lnTo>
                  <a:pt x="13163" y="2744877"/>
                </a:lnTo>
                <a:lnTo>
                  <a:pt x="7287" y="2704480"/>
                </a:lnTo>
                <a:lnTo>
                  <a:pt x="3526" y="2660257"/>
                </a:lnTo>
                <a:lnTo>
                  <a:pt x="1175" y="2611972"/>
                </a:lnTo>
                <a:lnTo>
                  <a:pt x="235" y="2558905"/>
                </a:lnTo>
                <a:lnTo>
                  <a:pt x="0" y="2500580"/>
                </a:lnTo>
                <a:lnTo>
                  <a:pt x="705" y="2436997"/>
                </a:lnTo>
                <a:lnTo>
                  <a:pt x="2116" y="2367914"/>
                </a:lnTo>
                <a:lnTo>
                  <a:pt x="3526" y="2292139"/>
                </a:lnTo>
                <a:lnTo>
                  <a:pt x="5171" y="2209671"/>
                </a:lnTo>
                <a:lnTo>
                  <a:pt x="6582" y="2120271"/>
                </a:lnTo>
                <a:lnTo>
                  <a:pt x="7757" y="2022982"/>
                </a:lnTo>
                <a:lnTo>
                  <a:pt x="8227" y="1918044"/>
                </a:lnTo>
                <a:lnTo>
                  <a:pt x="7757" y="1813106"/>
                </a:lnTo>
                <a:lnTo>
                  <a:pt x="6582" y="1715818"/>
                </a:lnTo>
                <a:lnTo>
                  <a:pt x="5171" y="1626417"/>
                </a:lnTo>
                <a:lnTo>
                  <a:pt x="3526" y="1543948"/>
                </a:lnTo>
                <a:lnTo>
                  <a:pt x="2116" y="1468174"/>
                </a:lnTo>
                <a:lnTo>
                  <a:pt x="705" y="1399092"/>
                </a:lnTo>
                <a:lnTo>
                  <a:pt x="0" y="1335507"/>
                </a:lnTo>
                <a:lnTo>
                  <a:pt x="235" y="1277182"/>
                </a:lnTo>
                <a:lnTo>
                  <a:pt x="1175" y="1224115"/>
                </a:lnTo>
                <a:lnTo>
                  <a:pt x="3526" y="1175830"/>
                </a:lnTo>
                <a:lnTo>
                  <a:pt x="7287" y="1131607"/>
                </a:lnTo>
                <a:lnTo>
                  <a:pt x="12928" y="1091210"/>
                </a:lnTo>
                <a:lnTo>
                  <a:pt x="20450" y="1054160"/>
                </a:lnTo>
                <a:lnTo>
                  <a:pt x="30322" y="1019977"/>
                </a:lnTo>
                <a:lnTo>
                  <a:pt x="42545" y="988424"/>
                </a:lnTo>
                <a:lnTo>
                  <a:pt x="57354" y="959022"/>
                </a:lnTo>
                <a:lnTo>
                  <a:pt x="75218" y="931293"/>
                </a:lnTo>
                <a:lnTo>
                  <a:pt x="96372" y="904760"/>
                </a:lnTo>
                <a:lnTo>
                  <a:pt x="120583" y="879183"/>
                </a:lnTo>
                <a:lnTo>
                  <a:pt x="148789" y="854323"/>
                </a:lnTo>
                <a:lnTo>
                  <a:pt x="180757" y="828985"/>
                </a:lnTo>
                <a:lnTo>
                  <a:pt x="216720" y="803647"/>
                </a:lnTo>
                <a:lnTo>
                  <a:pt x="257384" y="777353"/>
                </a:lnTo>
                <a:lnTo>
                  <a:pt x="302280" y="749864"/>
                </a:lnTo>
                <a:lnTo>
                  <a:pt x="352347" y="720939"/>
                </a:lnTo>
                <a:lnTo>
                  <a:pt x="407350" y="689865"/>
                </a:lnTo>
                <a:lnTo>
                  <a:pt x="467758" y="656161"/>
                </a:lnTo>
                <a:lnTo>
                  <a:pt x="533338" y="619588"/>
                </a:lnTo>
                <a:lnTo>
                  <a:pt x="605266" y="579668"/>
                </a:lnTo>
                <a:lnTo>
                  <a:pt x="682833" y="536402"/>
                </a:lnTo>
                <a:lnTo>
                  <a:pt x="766983" y="488834"/>
                </a:lnTo>
                <a:lnTo>
                  <a:pt x="857244" y="436484"/>
                </a:lnTo>
                <a:lnTo>
                  <a:pt x="947505" y="383896"/>
                </a:lnTo>
                <a:lnTo>
                  <a:pt x="1030479" y="334176"/>
                </a:lnTo>
                <a:lnTo>
                  <a:pt x="1106636" y="288280"/>
                </a:lnTo>
                <a:lnTo>
                  <a:pt x="1176683" y="245493"/>
                </a:lnTo>
                <a:lnTo>
                  <a:pt x="1241088" y="206529"/>
                </a:lnTo>
                <a:lnTo>
                  <a:pt x="1300086" y="170435"/>
                </a:lnTo>
                <a:lnTo>
                  <a:pt x="1354383" y="138165"/>
                </a:lnTo>
                <a:lnTo>
                  <a:pt x="1404215" y="109001"/>
                </a:lnTo>
                <a:lnTo>
                  <a:pt x="1450286" y="83664"/>
                </a:lnTo>
                <a:lnTo>
                  <a:pt x="1493066" y="61433"/>
                </a:lnTo>
                <a:lnTo>
                  <a:pt x="1533026" y="42788"/>
                </a:lnTo>
                <a:lnTo>
                  <a:pt x="1570633" y="27250"/>
                </a:lnTo>
                <a:lnTo>
                  <a:pt x="1606128" y="15299"/>
                </a:lnTo>
                <a:lnTo>
                  <a:pt x="1640445" y="6933"/>
                </a:lnTo>
                <a:lnTo>
                  <a:pt x="1673822" y="1673"/>
                </a:lnTo>
                <a:close/>
              </a:path>
            </a:pathLst>
          </a:custGeom>
          <a:solidFill>
            <a:schemeClr val="bg1">
              <a:lumMod val="95000"/>
            </a:schemeClr>
          </a:solidFill>
        </p:spPr>
        <p:txBody>
          <a:bodyPr wrap="square">
            <a:noAutofit/>
          </a:bodyPr>
          <a:lstStyle>
            <a:lvl1pPr marL="0" indent="0" algn="ctr">
              <a:buNone/>
              <a:defRPr sz="1500">
                <a:solidFill>
                  <a:schemeClr val="tx1">
                    <a:lumMod val="50000"/>
                    <a:lumOff val="50000"/>
                  </a:schemeClr>
                </a:solidFill>
              </a:defRPr>
            </a:lvl1pPr>
          </a:lstStyle>
          <a:p>
            <a:endParaRPr lang="id-ID"/>
          </a:p>
        </p:txBody>
      </p:sp>
      <p:sp>
        <p:nvSpPr>
          <p:cNvPr id="9" name="Picture Placeholder 8">
            <a:extLst>
              <a:ext uri="{FF2B5EF4-FFF2-40B4-BE49-F238E27FC236}">
                <a16:creationId xmlns:a16="http://schemas.microsoft.com/office/drawing/2014/main" id="{09926F4B-127C-4DCB-B202-39B714D6B6E5}"/>
              </a:ext>
            </a:extLst>
          </p:cNvPr>
          <p:cNvSpPr>
            <a:spLocks noGrp="1"/>
          </p:cNvSpPr>
          <p:nvPr>
            <p:ph type="pic" sz="quarter" idx="12"/>
          </p:nvPr>
        </p:nvSpPr>
        <p:spPr>
          <a:xfrm>
            <a:off x="682815" y="4188421"/>
            <a:ext cx="2136422" cy="2397554"/>
          </a:xfrm>
          <a:custGeom>
            <a:avLst/>
            <a:gdLst>
              <a:gd name="connsiteX0" fmla="*/ 1706731 w 3412990"/>
              <a:gd name="connsiteY0" fmla="*/ 0 h 3836087"/>
              <a:gd name="connsiteX1" fmla="*/ 1739167 w 3412990"/>
              <a:gd name="connsiteY1" fmla="*/ 1673 h 3836087"/>
              <a:gd name="connsiteX2" fmla="*/ 1772546 w 3412990"/>
              <a:gd name="connsiteY2" fmla="*/ 6933 h 3836087"/>
              <a:gd name="connsiteX3" fmla="*/ 1806863 w 3412990"/>
              <a:gd name="connsiteY3" fmla="*/ 15299 h 3836087"/>
              <a:gd name="connsiteX4" fmla="*/ 1842356 w 3412990"/>
              <a:gd name="connsiteY4" fmla="*/ 27250 h 3836087"/>
              <a:gd name="connsiteX5" fmla="*/ 1879966 w 3412990"/>
              <a:gd name="connsiteY5" fmla="*/ 42788 h 3836087"/>
              <a:gd name="connsiteX6" fmla="*/ 1919924 w 3412990"/>
              <a:gd name="connsiteY6" fmla="*/ 61433 h 3836087"/>
              <a:gd name="connsiteX7" fmla="*/ 1962704 w 3412990"/>
              <a:gd name="connsiteY7" fmla="*/ 83664 h 3836087"/>
              <a:gd name="connsiteX8" fmla="*/ 2008776 w 3412990"/>
              <a:gd name="connsiteY8" fmla="*/ 109001 h 3836087"/>
              <a:gd name="connsiteX9" fmla="*/ 2058606 w 3412990"/>
              <a:gd name="connsiteY9" fmla="*/ 138165 h 3836087"/>
              <a:gd name="connsiteX10" fmla="*/ 2112904 w 3412990"/>
              <a:gd name="connsiteY10" fmla="*/ 170435 h 3836087"/>
              <a:gd name="connsiteX11" fmla="*/ 2171903 w 3412990"/>
              <a:gd name="connsiteY11" fmla="*/ 206529 h 3836087"/>
              <a:gd name="connsiteX12" fmla="*/ 2236308 w 3412990"/>
              <a:gd name="connsiteY12" fmla="*/ 245493 h 3836087"/>
              <a:gd name="connsiteX13" fmla="*/ 2306354 w 3412990"/>
              <a:gd name="connsiteY13" fmla="*/ 288280 h 3836087"/>
              <a:gd name="connsiteX14" fmla="*/ 2382511 w 3412990"/>
              <a:gd name="connsiteY14" fmla="*/ 334176 h 3836087"/>
              <a:gd name="connsiteX15" fmla="*/ 2465485 w 3412990"/>
              <a:gd name="connsiteY15" fmla="*/ 383896 h 3836087"/>
              <a:gd name="connsiteX16" fmla="*/ 2555747 w 3412990"/>
              <a:gd name="connsiteY16" fmla="*/ 436484 h 3836087"/>
              <a:gd name="connsiteX17" fmla="*/ 2646008 w 3412990"/>
              <a:gd name="connsiteY17" fmla="*/ 488834 h 3836087"/>
              <a:gd name="connsiteX18" fmla="*/ 2730156 w 3412990"/>
              <a:gd name="connsiteY18" fmla="*/ 536402 h 3836087"/>
              <a:gd name="connsiteX19" fmla="*/ 2807725 w 3412990"/>
              <a:gd name="connsiteY19" fmla="*/ 579907 h 3836087"/>
              <a:gd name="connsiteX20" fmla="*/ 2879652 w 3412990"/>
              <a:gd name="connsiteY20" fmla="*/ 619826 h 3836087"/>
              <a:gd name="connsiteX21" fmla="*/ 2945232 w 3412990"/>
              <a:gd name="connsiteY21" fmla="*/ 656161 h 3836087"/>
              <a:gd name="connsiteX22" fmla="*/ 3005641 w 3412990"/>
              <a:gd name="connsiteY22" fmla="*/ 689865 h 3836087"/>
              <a:gd name="connsiteX23" fmla="*/ 3060644 w 3412990"/>
              <a:gd name="connsiteY23" fmla="*/ 720939 h 3836087"/>
              <a:gd name="connsiteX24" fmla="*/ 3110475 w 3412990"/>
              <a:gd name="connsiteY24" fmla="*/ 749864 h 3836087"/>
              <a:gd name="connsiteX25" fmla="*/ 3155606 w 3412990"/>
              <a:gd name="connsiteY25" fmla="*/ 777592 h 3836087"/>
              <a:gd name="connsiteX26" fmla="*/ 3196270 w 3412990"/>
              <a:gd name="connsiteY26" fmla="*/ 803647 h 3836087"/>
              <a:gd name="connsiteX27" fmla="*/ 3231998 w 3412990"/>
              <a:gd name="connsiteY27" fmla="*/ 828985 h 3836087"/>
              <a:gd name="connsiteX28" fmla="*/ 3264201 w 3412990"/>
              <a:gd name="connsiteY28" fmla="*/ 854323 h 3836087"/>
              <a:gd name="connsiteX29" fmla="*/ 3292407 w 3412990"/>
              <a:gd name="connsiteY29" fmla="*/ 879183 h 3836087"/>
              <a:gd name="connsiteX30" fmla="*/ 3316618 w 3412990"/>
              <a:gd name="connsiteY30" fmla="*/ 904760 h 3836087"/>
              <a:gd name="connsiteX31" fmla="*/ 3337773 w 3412990"/>
              <a:gd name="connsiteY31" fmla="*/ 931293 h 3836087"/>
              <a:gd name="connsiteX32" fmla="*/ 3355637 w 3412990"/>
              <a:gd name="connsiteY32" fmla="*/ 959022 h 3836087"/>
              <a:gd name="connsiteX33" fmla="*/ 3370445 w 3412990"/>
              <a:gd name="connsiteY33" fmla="*/ 988424 h 3836087"/>
              <a:gd name="connsiteX34" fmla="*/ 3382668 w 3412990"/>
              <a:gd name="connsiteY34" fmla="*/ 1019977 h 3836087"/>
              <a:gd name="connsiteX35" fmla="*/ 3392541 w 3412990"/>
              <a:gd name="connsiteY35" fmla="*/ 1054160 h 3836087"/>
              <a:gd name="connsiteX36" fmla="*/ 3399827 w 3412990"/>
              <a:gd name="connsiteY36" fmla="*/ 1091210 h 3836087"/>
              <a:gd name="connsiteX37" fmla="*/ 3405703 w 3412990"/>
              <a:gd name="connsiteY37" fmla="*/ 1131607 h 3836087"/>
              <a:gd name="connsiteX38" fmla="*/ 3409464 w 3412990"/>
              <a:gd name="connsiteY38" fmla="*/ 1175830 h 3836087"/>
              <a:gd name="connsiteX39" fmla="*/ 3411815 w 3412990"/>
              <a:gd name="connsiteY39" fmla="*/ 1224115 h 3836087"/>
              <a:gd name="connsiteX40" fmla="*/ 3412755 w 3412990"/>
              <a:gd name="connsiteY40" fmla="*/ 1277182 h 3836087"/>
              <a:gd name="connsiteX41" fmla="*/ 3412990 w 3412990"/>
              <a:gd name="connsiteY41" fmla="*/ 1335507 h 3836087"/>
              <a:gd name="connsiteX42" fmla="*/ 3412285 w 3412990"/>
              <a:gd name="connsiteY42" fmla="*/ 1399092 h 3836087"/>
              <a:gd name="connsiteX43" fmla="*/ 3410874 w 3412990"/>
              <a:gd name="connsiteY43" fmla="*/ 1468174 h 3836087"/>
              <a:gd name="connsiteX44" fmla="*/ 3409464 w 3412990"/>
              <a:gd name="connsiteY44" fmla="*/ 1543948 h 3836087"/>
              <a:gd name="connsiteX45" fmla="*/ 3407819 w 3412990"/>
              <a:gd name="connsiteY45" fmla="*/ 1626417 h 3836087"/>
              <a:gd name="connsiteX46" fmla="*/ 3406408 w 3412990"/>
              <a:gd name="connsiteY46" fmla="*/ 1715818 h 3836087"/>
              <a:gd name="connsiteX47" fmla="*/ 3405233 w 3412990"/>
              <a:gd name="connsiteY47" fmla="*/ 1813106 h 3836087"/>
              <a:gd name="connsiteX48" fmla="*/ 3404764 w 3412990"/>
              <a:gd name="connsiteY48" fmla="*/ 1918044 h 3836087"/>
              <a:gd name="connsiteX49" fmla="*/ 3405233 w 3412990"/>
              <a:gd name="connsiteY49" fmla="*/ 2022982 h 3836087"/>
              <a:gd name="connsiteX50" fmla="*/ 3406408 w 3412990"/>
              <a:gd name="connsiteY50" fmla="*/ 2120271 h 3836087"/>
              <a:gd name="connsiteX51" fmla="*/ 3407819 w 3412990"/>
              <a:gd name="connsiteY51" fmla="*/ 2209671 h 3836087"/>
              <a:gd name="connsiteX52" fmla="*/ 3409464 w 3412990"/>
              <a:gd name="connsiteY52" fmla="*/ 2292139 h 3836087"/>
              <a:gd name="connsiteX53" fmla="*/ 3410874 w 3412990"/>
              <a:gd name="connsiteY53" fmla="*/ 2367914 h 3836087"/>
              <a:gd name="connsiteX54" fmla="*/ 3412285 w 3412990"/>
              <a:gd name="connsiteY54" fmla="*/ 2436997 h 3836087"/>
              <a:gd name="connsiteX55" fmla="*/ 3412990 w 3412990"/>
              <a:gd name="connsiteY55" fmla="*/ 2500580 h 3836087"/>
              <a:gd name="connsiteX56" fmla="*/ 3412755 w 3412990"/>
              <a:gd name="connsiteY56" fmla="*/ 2558905 h 3836087"/>
              <a:gd name="connsiteX57" fmla="*/ 3411815 w 3412990"/>
              <a:gd name="connsiteY57" fmla="*/ 2611972 h 3836087"/>
              <a:gd name="connsiteX58" fmla="*/ 3409464 w 3412990"/>
              <a:gd name="connsiteY58" fmla="*/ 2660257 h 3836087"/>
              <a:gd name="connsiteX59" fmla="*/ 3405703 w 3412990"/>
              <a:gd name="connsiteY59" fmla="*/ 2704480 h 3836087"/>
              <a:gd name="connsiteX60" fmla="*/ 3400062 w 3412990"/>
              <a:gd name="connsiteY60" fmla="*/ 2744877 h 3836087"/>
              <a:gd name="connsiteX61" fmla="*/ 3392541 w 3412990"/>
              <a:gd name="connsiteY61" fmla="*/ 2781929 h 3836087"/>
              <a:gd name="connsiteX62" fmla="*/ 3382668 w 3412990"/>
              <a:gd name="connsiteY62" fmla="*/ 2816111 h 3836087"/>
              <a:gd name="connsiteX63" fmla="*/ 3370445 w 3412990"/>
              <a:gd name="connsiteY63" fmla="*/ 2847663 h 3836087"/>
              <a:gd name="connsiteX64" fmla="*/ 3355637 w 3412990"/>
              <a:gd name="connsiteY64" fmla="*/ 2877066 h 3836087"/>
              <a:gd name="connsiteX65" fmla="*/ 3337773 w 3412990"/>
              <a:gd name="connsiteY65" fmla="*/ 2904794 h 3836087"/>
              <a:gd name="connsiteX66" fmla="*/ 3316618 w 3412990"/>
              <a:gd name="connsiteY66" fmla="*/ 2931327 h 3836087"/>
              <a:gd name="connsiteX67" fmla="*/ 3292407 w 3412990"/>
              <a:gd name="connsiteY67" fmla="*/ 2956904 h 3836087"/>
              <a:gd name="connsiteX68" fmla="*/ 3264201 w 3412990"/>
              <a:gd name="connsiteY68" fmla="*/ 2981765 h 3836087"/>
              <a:gd name="connsiteX69" fmla="*/ 3232233 w 3412990"/>
              <a:gd name="connsiteY69" fmla="*/ 3007102 h 3836087"/>
              <a:gd name="connsiteX70" fmla="*/ 3196270 w 3412990"/>
              <a:gd name="connsiteY70" fmla="*/ 3032440 h 3836087"/>
              <a:gd name="connsiteX71" fmla="*/ 3155606 w 3412990"/>
              <a:gd name="connsiteY71" fmla="*/ 3058734 h 3836087"/>
              <a:gd name="connsiteX72" fmla="*/ 3110710 w 3412990"/>
              <a:gd name="connsiteY72" fmla="*/ 3086224 h 3836087"/>
              <a:gd name="connsiteX73" fmla="*/ 3060644 w 3412990"/>
              <a:gd name="connsiteY73" fmla="*/ 3115148 h 3836087"/>
              <a:gd name="connsiteX74" fmla="*/ 3005641 w 3412990"/>
              <a:gd name="connsiteY74" fmla="*/ 3146223 h 3836087"/>
              <a:gd name="connsiteX75" fmla="*/ 2945232 w 3412990"/>
              <a:gd name="connsiteY75" fmla="*/ 3179927 h 3836087"/>
              <a:gd name="connsiteX76" fmla="*/ 2879652 w 3412990"/>
              <a:gd name="connsiteY76" fmla="*/ 3216500 h 3836087"/>
              <a:gd name="connsiteX77" fmla="*/ 2807725 w 3412990"/>
              <a:gd name="connsiteY77" fmla="*/ 3256419 h 3836087"/>
              <a:gd name="connsiteX78" fmla="*/ 2730156 w 3412990"/>
              <a:gd name="connsiteY78" fmla="*/ 3299685 h 3836087"/>
              <a:gd name="connsiteX79" fmla="*/ 2646008 w 3412990"/>
              <a:gd name="connsiteY79" fmla="*/ 3347254 h 3836087"/>
              <a:gd name="connsiteX80" fmla="*/ 2555747 w 3412990"/>
              <a:gd name="connsiteY80" fmla="*/ 3399604 h 3836087"/>
              <a:gd name="connsiteX81" fmla="*/ 2465485 w 3412990"/>
              <a:gd name="connsiteY81" fmla="*/ 3452192 h 3836087"/>
              <a:gd name="connsiteX82" fmla="*/ 2382511 w 3412990"/>
              <a:gd name="connsiteY82" fmla="*/ 3501912 h 3836087"/>
              <a:gd name="connsiteX83" fmla="*/ 2306354 w 3412990"/>
              <a:gd name="connsiteY83" fmla="*/ 3547807 h 3836087"/>
              <a:gd name="connsiteX84" fmla="*/ 2236308 w 3412990"/>
              <a:gd name="connsiteY84" fmla="*/ 3590595 h 3836087"/>
              <a:gd name="connsiteX85" fmla="*/ 2171903 w 3412990"/>
              <a:gd name="connsiteY85" fmla="*/ 3629558 h 3836087"/>
              <a:gd name="connsiteX86" fmla="*/ 2112904 w 3412990"/>
              <a:gd name="connsiteY86" fmla="*/ 3665654 h 3836087"/>
              <a:gd name="connsiteX87" fmla="*/ 2058606 w 3412990"/>
              <a:gd name="connsiteY87" fmla="*/ 3697924 h 3836087"/>
              <a:gd name="connsiteX88" fmla="*/ 2008776 w 3412990"/>
              <a:gd name="connsiteY88" fmla="*/ 3727086 h 3836087"/>
              <a:gd name="connsiteX89" fmla="*/ 1962704 w 3412990"/>
              <a:gd name="connsiteY89" fmla="*/ 3752423 h 3836087"/>
              <a:gd name="connsiteX90" fmla="*/ 1919924 w 3412990"/>
              <a:gd name="connsiteY90" fmla="*/ 3774655 h 3836087"/>
              <a:gd name="connsiteX91" fmla="*/ 1879966 w 3412990"/>
              <a:gd name="connsiteY91" fmla="*/ 3793299 h 3836087"/>
              <a:gd name="connsiteX92" fmla="*/ 1842356 w 3412990"/>
              <a:gd name="connsiteY92" fmla="*/ 3808837 h 3836087"/>
              <a:gd name="connsiteX93" fmla="*/ 1806863 w 3412990"/>
              <a:gd name="connsiteY93" fmla="*/ 3820789 h 3836087"/>
              <a:gd name="connsiteX94" fmla="*/ 1772546 w 3412990"/>
              <a:gd name="connsiteY94" fmla="*/ 3829156 h 3836087"/>
              <a:gd name="connsiteX95" fmla="*/ 1739167 w 3412990"/>
              <a:gd name="connsiteY95" fmla="*/ 3834414 h 3836087"/>
              <a:gd name="connsiteX96" fmla="*/ 1706731 w 3412990"/>
              <a:gd name="connsiteY96" fmla="*/ 3836087 h 3836087"/>
              <a:gd name="connsiteX97" fmla="*/ 1673822 w 3412990"/>
              <a:gd name="connsiteY97" fmla="*/ 3834414 h 3836087"/>
              <a:gd name="connsiteX98" fmla="*/ 1640445 w 3412990"/>
              <a:gd name="connsiteY98" fmla="*/ 3829156 h 3836087"/>
              <a:gd name="connsiteX99" fmla="*/ 1606128 w 3412990"/>
              <a:gd name="connsiteY99" fmla="*/ 3820789 h 3836087"/>
              <a:gd name="connsiteX100" fmla="*/ 1570633 w 3412990"/>
              <a:gd name="connsiteY100" fmla="*/ 3808837 h 3836087"/>
              <a:gd name="connsiteX101" fmla="*/ 1533026 w 3412990"/>
              <a:gd name="connsiteY101" fmla="*/ 3793299 h 3836087"/>
              <a:gd name="connsiteX102" fmla="*/ 1493066 w 3412990"/>
              <a:gd name="connsiteY102" fmla="*/ 3774655 h 3836087"/>
              <a:gd name="connsiteX103" fmla="*/ 1450286 w 3412990"/>
              <a:gd name="connsiteY103" fmla="*/ 3752423 h 3836087"/>
              <a:gd name="connsiteX104" fmla="*/ 1404215 w 3412990"/>
              <a:gd name="connsiteY104" fmla="*/ 3727086 h 3836087"/>
              <a:gd name="connsiteX105" fmla="*/ 1354383 w 3412990"/>
              <a:gd name="connsiteY105" fmla="*/ 3697924 h 3836087"/>
              <a:gd name="connsiteX106" fmla="*/ 1300086 w 3412990"/>
              <a:gd name="connsiteY106" fmla="*/ 3665654 h 3836087"/>
              <a:gd name="connsiteX107" fmla="*/ 1241088 w 3412990"/>
              <a:gd name="connsiteY107" fmla="*/ 3629558 h 3836087"/>
              <a:gd name="connsiteX108" fmla="*/ 1176683 w 3412990"/>
              <a:gd name="connsiteY108" fmla="*/ 3590595 h 3836087"/>
              <a:gd name="connsiteX109" fmla="*/ 1106636 w 3412990"/>
              <a:gd name="connsiteY109" fmla="*/ 3547807 h 3836087"/>
              <a:gd name="connsiteX110" fmla="*/ 1030479 w 3412990"/>
              <a:gd name="connsiteY110" fmla="*/ 3501912 h 3836087"/>
              <a:gd name="connsiteX111" fmla="*/ 947505 w 3412990"/>
              <a:gd name="connsiteY111" fmla="*/ 3452192 h 3836087"/>
              <a:gd name="connsiteX112" fmla="*/ 857244 w 3412990"/>
              <a:gd name="connsiteY112" fmla="*/ 3399604 h 3836087"/>
              <a:gd name="connsiteX113" fmla="*/ 766983 w 3412990"/>
              <a:gd name="connsiteY113" fmla="*/ 3347254 h 3836087"/>
              <a:gd name="connsiteX114" fmla="*/ 682833 w 3412990"/>
              <a:gd name="connsiteY114" fmla="*/ 3299685 h 3836087"/>
              <a:gd name="connsiteX115" fmla="*/ 605266 w 3412990"/>
              <a:gd name="connsiteY115" fmla="*/ 3256180 h 3836087"/>
              <a:gd name="connsiteX116" fmla="*/ 533338 w 3412990"/>
              <a:gd name="connsiteY116" fmla="*/ 3216261 h 3836087"/>
              <a:gd name="connsiteX117" fmla="*/ 467758 w 3412990"/>
              <a:gd name="connsiteY117" fmla="*/ 3179927 h 3836087"/>
              <a:gd name="connsiteX118" fmla="*/ 407350 w 3412990"/>
              <a:gd name="connsiteY118" fmla="*/ 3146223 h 3836087"/>
              <a:gd name="connsiteX119" fmla="*/ 352347 w 3412990"/>
              <a:gd name="connsiteY119" fmla="*/ 3115148 h 3836087"/>
              <a:gd name="connsiteX120" fmla="*/ 302515 w 3412990"/>
              <a:gd name="connsiteY120" fmla="*/ 3086224 h 3836087"/>
              <a:gd name="connsiteX121" fmla="*/ 257384 w 3412990"/>
              <a:gd name="connsiteY121" fmla="*/ 3058496 h 3836087"/>
              <a:gd name="connsiteX122" fmla="*/ 216720 w 3412990"/>
              <a:gd name="connsiteY122" fmla="*/ 3032440 h 3836087"/>
              <a:gd name="connsiteX123" fmla="*/ 180992 w 3412990"/>
              <a:gd name="connsiteY123" fmla="*/ 3007102 h 3836087"/>
              <a:gd name="connsiteX124" fmla="*/ 148789 w 3412990"/>
              <a:gd name="connsiteY124" fmla="*/ 2981765 h 3836087"/>
              <a:gd name="connsiteX125" fmla="*/ 120583 w 3412990"/>
              <a:gd name="connsiteY125" fmla="*/ 2956904 h 3836087"/>
              <a:gd name="connsiteX126" fmla="*/ 96372 w 3412990"/>
              <a:gd name="connsiteY126" fmla="*/ 2931327 h 3836087"/>
              <a:gd name="connsiteX127" fmla="*/ 75218 w 3412990"/>
              <a:gd name="connsiteY127" fmla="*/ 2904794 h 3836087"/>
              <a:gd name="connsiteX128" fmla="*/ 57354 w 3412990"/>
              <a:gd name="connsiteY128" fmla="*/ 2877066 h 3836087"/>
              <a:gd name="connsiteX129" fmla="*/ 42545 w 3412990"/>
              <a:gd name="connsiteY129" fmla="*/ 2847663 h 3836087"/>
              <a:gd name="connsiteX130" fmla="*/ 30322 w 3412990"/>
              <a:gd name="connsiteY130" fmla="*/ 2816111 h 3836087"/>
              <a:gd name="connsiteX131" fmla="*/ 20450 w 3412990"/>
              <a:gd name="connsiteY131" fmla="*/ 2781929 h 3836087"/>
              <a:gd name="connsiteX132" fmla="*/ 13163 w 3412990"/>
              <a:gd name="connsiteY132" fmla="*/ 2744877 h 3836087"/>
              <a:gd name="connsiteX133" fmla="*/ 7287 w 3412990"/>
              <a:gd name="connsiteY133" fmla="*/ 2704480 h 3836087"/>
              <a:gd name="connsiteX134" fmla="*/ 3526 w 3412990"/>
              <a:gd name="connsiteY134" fmla="*/ 2660257 h 3836087"/>
              <a:gd name="connsiteX135" fmla="*/ 1175 w 3412990"/>
              <a:gd name="connsiteY135" fmla="*/ 2611972 h 3836087"/>
              <a:gd name="connsiteX136" fmla="*/ 235 w 3412990"/>
              <a:gd name="connsiteY136" fmla="*/ 2558905 h 3836087"/>
              <a:gd name="connsiteX137" fmla="*/ 0 w 3412990"/>
              <a:gd name="connsiteY137" fmla="*/ 2500580 h 3836087"/>
              <a:gd name="connsiteX138" fmla="*/ 705 w 3412990"/>
              <a:gd name="connsiteY138" fmla="*/ 2436997 h 3836087"/>
              <a:gd name="connsiteX139" fmla="*/ 2116 w 3412990"/>
              <a:gd name="connsiteY139" fmla="*/ 2367914 h 3836087"/>
              <a:gd name="connsiteX140" fmla="*/ 3526 w 3412990"/>
              <a:gd name="connsiteY140" fmla="*/ 2292139 h 3836087"/>
              <a:gd name="connsiteX141" fmla="*/ 5171 w 3412990"/>
              <a:gd name="connsiteY141" fmla="*/ 2209671 h 3836087"/>
              <a:gd name="connsiteX142" fmla="*/ 6582 w 3412990"/>
              <a:gd name="connsiteY142" fmla="*/ 2120271 h 3836087"/>
              <a:gd name="connsiteX143" fmla="*/ 7757 w 3412990"/>
              <a:gd name="connsiteY143" fmla="*/ 2022982 h 3836087"/>
              <a:gd name="connsiteX144" fmla="*/ 8227 w 3412990"/>
              <a:gd name="connsiteY144" fmla="*/ 1918044 h 3836087"/>
              <a:gd name="connsiteX145" fmla="*/ 7757 w 3412990"/>
              <a:gd name="connsiteY145" fmla="*/ 1813106 h 3836087"/>
              <a:gd name="connsiteX146" fmla="*/ 6582 w 3412990"/>
              <a:gd name="connsiteY146" fmla="*/ 1715818 h 3836087"/>
              <a:gd name="connsiteX147" fmla="*/ 5171 w 3412990"/>
              <a:gd name="connsiteY147" fmla="*/ 1626417 h 3836087"/>
              <a:gd name="connsiteX148" fmla="*/ 3526 w 3412990"/>
              <a:gd name="connsiteY148" fmla="*/ 1543948 h 3836087"/>
              <a:gd name="connsiteX149" fmla="*/ 2116 w 3412990"/>
              <a:gd name="connsiteY149" fmla="*/ 1468174 h 3836087"/>
              <a:gd name="connsiteX150" fmla="*/ 705 w 3412990"/>
              <a:gd name="connsiteY150" fmla="*/ 1399092 h 3836087"/>
              <a:gd name="connsiteX151" fmla="*/ 0 w 3412990"/>
              <a:gd name="connsiteY151" fmla="*/ 1335507 h 3836087"/>
              <a:gd name="connsiteX152" fmla="*/ 235 w 3412990"/>
              <a:gd name="connsiteY152" fmla="*/ 1277182 h 3836087"/>
              <a:gd name="connsiteX153" fmla="*/ 1175 w 3412990"/>
              <a:gd name="connsiteY153" fmla="*/ 1224115 h 3836087"/>
              <a:gd name="connsiteX154" fmla="*/ 3526 w 3412990"/>
              <a:gd name="connsiteY154" fmla="*/ 1175830 h 3836087"/>
              <a:gd name="connsiteX155" fmla="*/ 7287 w 3412990"/>
              <a:gd name="connsiteY155" fmla="*/ 1131607 h 3836087"/>
              <a:gd name="connsiteX156" fmla="*/ 12928 w 3412990"/>
              <a:gd name="connsiteY156" fmla="*/ 1091210 h 3836087"/>
              <a:gd name="connsiteX157" fmla="*/ 20450 w 3412990"/>
              <a:gd name="connsiteY157" fmla="*/ 1054160 h 3836087"/>
              <a:gd name="connsiteX158" fmla="*/ 30322 w 3412990"/>
              <a:gd name="connsiteY158" fmla="*/ 1019977 h 3836087"/>
              <a:gd name="connsiteX159" fmla="*/ 42545 w 3412990"/>
              <a:gd name="connsiteY159" fmla="*/ 988424 h 3836087"/>
              <a:gd name="connsiteX160" fmla="*/ 57354 w 3412990"/>
              <a:gd name="connsiteY160" fmla="*/ 959022 h 3836087"/>
              <a:gd name="connsiteX161" fmla="*/ 75218 w 3412990"/>
              <a:gd name="connsiteY161" fmla="*/ 931293 h 3836087"/>
              <a:gd name="connsiteX162" fmla="*/ 96372 w 3412990"/>
              <a:gd name="connsiteY162" fmla="*/ 904760 h 3836087"/>
              <a:gd name="connsiteX163" fmla="*/ 120583 w 3412990"/>
              <a:gd name="connsiteY163" fmla="*/ 879183 h 3836087"/>
              <a:gd name="connsiteX164" fmla="*/ 148789 w 3412990"/>
              <a:gd name="connsiteY164" fmla="*/ 854323 h 3836087"/>
              <a:gd name="connsiteX165" fmla="*/ 180757 w 3412990"/>
              <a:gd name="connsiteY165" fmla="*/ 828985 h 3836087"/>
              <a:gd name="connsiteX166" fmla="*/ 216720 w 3412990"/>
              <a:gd name="connsiteY166" fmla="*/ 803647 h 3836087"/>
              <a:gd name="connsiteX167" fmla="*/ 257384 w 3412990"/>
              <a:gd name="connsiteY167" fmla="*/ 777353 h 3836087"/>
              <a:gd name="connsiteX168" fmla="*/ 302280 w 3412990"/>
              <a:gd name="connsiteY168" fmla="*/ 749864 h 3836087"/>
              <a:gd name="connsiteX169" fmla="*/ 352347 w 3412990"/>
              <a:gd name="connsiteY169" fmla="*/ 720939 h 3836087"/>
              <a:gd name="connsiteX170" fmla="*/ 407350 w 3412990"/>
              <a:gd name="connsiteY170" fmla="*/ 689865 h 3836087"/>
              <a:gd name="connsiteX171" fmla="*/ 467758 w 3412990"/>
              <a:gd name="connsiteY171" fmla="*/ 656161 h 3836087"/>
              <a:gd name="connsiteX172" fmla="*/ 533338 w 3412990"/>
              <a:gd name="connsiteY172" fmla="*/ 619588 h 3836087"/>
              <a:gd name="connsiteX173" fmla="*/ 605266 w 3412990"/>
              <a:gd name="connsiteY173" fmla="*/ 579668 h 3836087"/>
              <a:gd name="connsiteX174" fmla="*/ 682833 w 3412990"/>
              <a:gd name="connsiteY174" fmla="*/ 536402 h 3836087"/>
              <a:gd name="connsiteX175" fmla="*/ 766983 w 3412990"/>
              <a:gd name="connsiteY175" fmla="*/ 488834 h 3836087"/>
              <a:gd name="connsiteX176" fmla="*/ 857244 w 3412990"/>
              <a:gd name="connsiteY176" fmla="*/ 436484 h 3836087"/>
              <a:gd name="connsiteX177" fmla="*/ 947505 w 3412990"/>
              <a:gd name="connsiteY177" fmla="*/ 383896 h 3836087"/>
              <a:gd name="connsiteX178" fmla="*/ 1030479 w 3412990"/>
              <a:gd name="connsiteY178" fmla="*/ 334176 h 3836087"/>
              <a:gd name="connsiteX179" fmla="*/ 1106636 w 3412990"/>
              <a:gd name="connsiteY179" fmla="*/ 288280 h 3836087"/>
              <a:gd name="connsiteX180" fmla="*/ 1176683 w 3412990"/>
              <a:gd name="connsiteY180" fmla="*/ 245493 h 3836087"/>
              <a:gd name="connsiteX181" fmla="*/ 1241088 w 3412990"/>
              <a:gd name="connsiteY181" fmla="*/ 206529 h 3836087"/>
              <a:gd name="connsiteX182" fmla="*/ 1300086 w 3412990"/>
              <a:gd name="connsiteY182" fmla="*/ 170435 h 3836087"/>
              <a:gd name="connsiteX183" fmla="*/ 1354383 w 3412990"/>
              <a:gd name="connsiteY183" fmla="*/ 138165 h 3836087"/>
              <a:gd name="connsiteX184" fmla="*/ 1404215 w 3412990"/>
              <a:gd name="connsiteY184" fmla="*/ 109001 h 3836087"/>
              <a:gd name="connsiteX185" fmla="*/ 1450286 w 3412990"/>
              <a:gd name="connsiteY185" fmla="*/ 83664 h 3836087"/>
              <a:gd name="connsiteX186" fmla="*/ 1493066 w 3412990"/>
              <a:gd name="connsiteY186" fmla="*/ 61433 h 3836087"/>
              <a:gd name="connsiteX187" fmla="*/ 1533026 w 3412990"/>
              <a:gd name="connsiteY187" fmla="*/ 42788 h 3836087"/>
              <a:gd name="connsiteX188" fmla="*/ 1570633 w 3412990"/>
              <a:gd name="connsiteY188" fmla="*/ 27250 h 3836087"/>
              <a:gd name="connsiteX189" fmla="*/ 1606128 w 3412990"/>
              <a:gd name="connsiteY189" fmla="*/ 15299 h 3836087"/>
              <a:gd name="connsiteX190" fmla="*/ 1640445 w 3412990"/>
              <a:gd name="connsiteY190" fmla="*/ 6933 h 3836087"/>
              <a:gd name="connsiteX191" fmla="*/ 1673822 w 3412990"/>
              <a:gd name="connsiteY191" fmla="*/ 1673 h 38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12990" h="3836087">
                <a:moveTo>
                  <a:pt x="1706731" y="0"/>
                </a:moveTo>
                <a:lnTo>
                  <a:pt x="1739167" y="1673"/>
                </a:lnTo>
                <a:lnTo>
                  <a:pt x="1772546" y="6933"/>
                </a:lnTo>
                <a:lnTo>
                  <a:pt x="1806863" y="15299"/>
                </a:lnTo>
                <a:lnTo>
                  <a:pt x="1842356" y="27250"/>
                </a:lnTo>
                <a:lnTo>
                  <a:pt x="1879966" y="42788"/>
                </a:lnTo>
                <a:lnTo>
                  <a:pt x="1919924" y="61433"/>
                </a:lnTo>
                <a:lnTo>
                  <a:pt x="1962704" y="83664"/>
                </a:lnTo>
                <a:lnTo>
                  <a:pt x="2008776" y="109001"/>
                </a:lnTo>
                <a:lnTo>
                  <a:pt x="2058606" y="138165"/>
                </a:lnTo>
                <a:lnTo>
                  <a:pt x="2112904" y="170435"/>
                </a:lnTo>
                <a:lnTo>
                  <a:pt x="2171903" y="206529"/>
                </a:lnTo>
                <a:lnTo>
                  <a:pt x="2236308" y="245493"/>
                </a:lnTo>
                <a:lnTo>
                  <a:pt x="2306354" y="288280"/>
                </a:lnTo>
                <a:lnTo>
                  <a:pt x="2382511" y="334176"/>
                </a:lnTo>
                <a:lnTo>
                  <a:pt x="2465485" y="383896"/>
                </a:lnTo>
                <a:lnTo>
                  <a:pt x="2555747" y="436484"/>
                </a:lnTo>
                <a:lnTo>
                  <a:pt x="2646008" y="488834"/>
                </a:lnTo>
                <a:lnTo>
                  <a:pt x="2730156" y="536402"/>
                </a:lnTo>
                <a:lnTo>
                  <a:pt x="2807725" y="579907"/>
                </a:lnTo>
                <a:lnTo>
                  <a:pt x="2879652" y="619826"/>
                </a:lnTo>
                <a:lnTo>
                  <a:pt x="2945232" y="656161"/>
                </a:lnTo>
                <a:lnTo>
                  <a:pt x="3005641" y="689865"/>
                </a:lnTo>
                <a:lnTo>
                  <a:pt x="3060644" y="720939"/>
                </a:lnTo>
                <a:lnTo>
                  <a:pt x="3110475" y="749864"/>
                </a:lnTo>
                <a:lnTo>
                  <a:pt x="3155606" y="777592"/>
                </a:lnTo>
                <a:lnTo>
                  <a:pt x="3196270" y="803647"/>
                </a:lnTo>
                <a:lnTo>
                  <a:pt x="3231998" y="828985"/>
                </a:lnTo>
                <a:lnTo>
                  <a:pt x="3264201" y="854323"/>
                </a:lnTo>
                <a:lnTo>
                  <a:pt x="3292407" y="879183"/>
                </a:lnTo>
                <a:lnTo>
                  <a:pt x="3316618" y="904760"/>
                </a:lnTo>
                <a:lnTo>
                  <a:pt x="3337773" y="931293"/>
                </a:lnTo>
                <a:lnTo>
                  <a:pt x="3355637" y="959022"/>
                </a:lnTo>
                <a:lnTo>
                  <a:pt x="3370445" y="988424"/>
                </a:lnTo>
                <a:lnTo>
                  <a:pt x="3382668" y="1019977"/>
                </a:lnTo>
                <a:lnTo>
                  <a:pt x="3392541" y="1054160"/>
                </a:lnTo>
                <a:lnTo>
                  <a:pt x="3399827" y="1091210"/>
                </a:lnTo>
                <a:lnTo>
                  <a:pt x="3405703" y="1131607"/>
                </a:lnTo>
                <a:lnTo>
                  <a:pt x="3409464" y="1175830"/>
                </a:lnTo>
                <a:lnTo>
                  <a:pt x="3411815" y="1224115"/>
                </a:lnTo>
                <a:lnTo>
                  <a:pt x="3412755" y="1277182"/>
                </a:lnTo>
                <a:lnTo>
                  <a:pt x="3412990" y="1335507"/>
                </a:lnTo>
                <a:lnTo>
                  <a:pt x="3412285" y="1399092"/>
                </a:lnTo>
                <a:lnTo>
                  <a:pt x="3410874" y="1468174"/>
                </a:lnTo>
                <a:lnTo>
                  <a:pt x="3409464" y="1543948"/>
                </a:lnTo>
                <a:lnTo>
                  <a:pt x="3407819" y="1626417"/>
                </a:lnTo>
                <a:lnTo>
                  <a:pt x="3406408" y="1715818"/>
                </a:lnTo>
                <a:lnTo>
                  <a:pt x="3405233" y="1813106"/>
                </a:lnTo>
                <a:lnTo>
                  <a:pt x="3404764" y="1918044"/>
                </a:lnTo>
                <a:lnTo>
                  <a:pt x="3405233" y="2022982"/>
                </a:lnTo>
                <a:lnTo>
                  <a:pt x="3406408" y="2120271"/>
                </a:lnTo>
                <a:lnTo>
                  <a:pt x="3407819" y="2209671"/>
                </a:lnTo>
                <a:lnTo>
                  <a:pt x="3409464" y="2292139"/>
                </a:lnTo>
                <a:lnTo>
                  <a:pt x="3410874" y="2367914"/>
                </a:lnTo>
                <a:lnTo>
                  <a:pt x="3412285" y="2436997"/>
                </a:lnTo>
                <a:lnTo>
                  <a:pt x="3412990" y="2500580"/>
                </a:lnTo>
                <a:lnTo>
                  <a:pt x="3412755" y="2558905"/>
                </a:lnTo>
                <a:lnTo>
                  <a:pt x="3411815" y="2611972"/>
                </a:lnTo>
                <a:lnTo>
                  <a:pt x="3409464" y="2660257"/>
                </a:lnTo>
                <a:lnTo>
                  <a:pt x="3405703" y="2704480"/>
                </a:lnTo>
                <a:lnTo>
                  <a:pt x="3400062" y="2744877"/>
                </a:lnTo>
                <a:lnTo>
                  <a:pt x="3392541" y="2781929"/>
                </a:lnTo>
                <a:lnTo>
                  <a:pt x="3382668" y="2816111"/>
                </a:lnTo>
                <a:lnTo>
                  <a:pt x="3370445" y="2847663"/>
                </a:lnTo>
                <a:lnTo>
                  <a:pt x="3355637" y="2877066"/>
                </a:lnTo>
                <a:lnTo>
                  <a:pt x="3337773" y="2904794"/>
                </a:lnTo>
                <a:lnTo>
                  <a:pt x="3316618" y="2931327"/>
                </a:lnTo>
                <a:lnTo>
                  <a:pt x="3292407" y="2956904"/>
                </a:lnTo>
                <a:lnTo>
                  <a:pt x="3264201" y="2981765"/>
                </a:lnTo>
                <a:lnTo>
                  <a:pt x="3232233" y="3007102"/>
                </a:lnTo>
                <a:lnTo>
                  <a:pt x="3196270" y="3032440"/>
                </a:lnTo>
                <a:lnTo>
                  <a:pt x="3155606" y="3058734"/>
                </a:lnTo>
                <a:lnTo>
                  <a:pt x="3110710" y="3086224"/>
                </a:lnTo>
                <a:lnTo>
                  <a:pt x="3060644" y="3115148"/>
                </a:lnTo>
                <a:lnTo>
                  <a:pt x="3005641" y="3146223"/>
                </a:lnTo>
                <a:lnTo>
                  <a:pt x="2945232" y="3179927"/>
                </a:lnTo>
                <a:lnTo>
                  <a:pt x="2879652" y="3216500"/>
                </a:lnTo>
                <a:lnTo>
                  <a:pt x="2807725" y="3256419"/>
                </a:lnTo>
                <a:lnTo>
                  <a:pt x="2730156" y="3299685"/>
                </a:lnTo>
                <a:lnTo>
                  <a:pt x="2646008" y="3347254"/>
                </a:lnTo>
                <a:lnTo>
                  <a:pt x="2555747" y="3399604"/>
                </a:lnTo>
                <a:lnTo>
                  <a:pt x="2465485" y="3452192"/>
                </a:lnTo>
                <a:lnTo>
                  <a:pt x="2382511" y="3501912"/>
                </a:lnTo>
                <a:lnTo>
                  <a:pt x="2306354" y="3547807"/>
                </a:lnTo>
                <a:lnTo>
                  <a:pt x="2236308" y="3590595"/>
                </a:lnTo>
                <a:lnTo>
                  <a:pt x="2171903" y="3629558"/>
                </a:lnTo>
                <a:lnTo>
                  <a:pt x="2112904" y="3665654"/>
                </a:lnTo>
                <a:lnTo>
                  <a:pt x="2058606" y="3697924"/>
                </a:lnTo>
                <a:lnTo>
                  <a:pt x="2008776" y="3727086"/>
                </a:lnTo>
                <a:lnTo>
                  <a:pt x="1962704" y="3752423"/>
                </a:lnTo>
                <a:lnTo>
                  <a:pt x="1919924" y="3774655"/>
                </a:lnTo>
                <a:lnTo>
                  <a:pt x="1879966" y="3793299"/>
                </a:lnTo>
                <a:lnTo>
                  <a:pt x="1842356" y="3808837"/>
                </a:lnTo>
                <a:lnTo>
                  <a:pt x="1806863" y="3820789"/>
                </a:lnTo>
                <a:lnTo>
                  <a:pt x="1772546" y="3829156"/>
                </a:lnTo>
                <a:lnTo>
                  <a:pt x="1739167" y="3834414"/>
                </a:lnTo>
                <a:lnTo>
                  <a:pt x="1706731" y="3836087"/>
                </a:lnTo>
                <a:lnTo>
                  <a:pt x="1673822" y="3834414"/>
                </a:lnTo>
                <a:lnTo>
                  <a:pt x="1640445" y="3829156"/>
                </a:lnTo>
                <a:lnTo>
                  <a:pt x="1606128" y="3820789"/>
                </a:lnTo>
                <a:lnTo>
                  <a:pt x="1570633" y="3808837"/>
                </a:lnTo>
                <a:lnTo>
                  <a:pt x="1533026" y="3793299"/>
                </a:lnTo>
                <a:lnTo>
                  <a:pt x="1493066" y="3774655"/>
                </a:lnTo>
                <a:lnTo>
                  <a:pt x="1450286" y="3752423"/>
                </a:lnTo>
                <a:lnTo>
                  <a:pt x="1404215" y="3727086"/>
                </a:lnTo>
                <a:lnTo>
                  <a:pt x="1354383" y="3697924"/>
                </a:lnTo>
                <a:lnTo>
                  <a:pt x="1300086" y="3665654"/>
                </a:lnTo>
                <a:lnTo>
                  <a:pt x="1241088" y="3629558"/>
                </a:lnTo>
                <a:lnTo>
                  <a:pt x="1176683" y="3590595"/>
                </a:lnTo>
                <a:lnTo>
                  <a:pt x="1106636" y="3547807"/>
                </a:lnTo>
                <a:lnTo>
                  <a:pt x="1030479" y="3501912"/>
                </a:lnTo>
                <a:lnTo>
                  <a:pt x="947505" y="3452192"/>
                </a:lnTo>
                <a:lnTo>
                  <a:pt x="857244" y="3399604"/>
                </a:lnTo>
                <a:lnTo>
                  <a:pt x="766983" y="3347254"/>
                </a:lnTo>
                <a:lnTo>
                  <a:pt x="682833" y="3299685"/>
                </a:lnTo>
                <a:lnTo>
                  <a:pt x="605266" y="3256180"/>
                </a:lnTo>
                <a:lnTo>
                  <a:pt x="533338" y="3216261"/>
                </a:lnTo>
                <a:lnTo>
                  <a:pt x="467758" y="3179927"/>
                </a:lnTo>
                <a:lnTo>
                  <a:pt x="407350" y="3146223"/>
                </a:lnTo>
                <a:lnTo>
                  <a:pt x="352347" y="3115148"/>
                </a:lnTo>
                <a:lnTo>
                  <a:pt x="302515" y="3086224"/>
                </a:lnTo>
                <a:lnTo>
                  <a:pt x="257384" y="3058496"/>
                </a:lnTo>
                <a:lnTo>
                  <a:pt x="216720" y="3032440"/>
                </a:lnTo>
                <a:lnTo>
                  <a:pt x="180992" y="3007102"/>
                </a:lnTo>
                <a:lnTo>
                  <a:pt x="148789" y="2981765"/>
                </a:lnTo>
                <a:lnTo>
                  <a:pt x="120583" y="2956904"/>
                </a:lnTo>
                <a:lnTo>
                  <a:pt x="96372" y="2931327"/>
                </a:lnTo>
                <a:lnTo>
                  <a:pt x="75218" y="2904794"/>
                </a:lnTo>
                <a:lnTo>
                  <a:pt x="57354" y="2877066"/>
                </a:lnTo>
                <a:lnTo>
                  <a:pt x="42545" y="2847663"/>
                </a:lnTo>
                <a:lnTo>
                  <a:pt x="30322" y="2816111"/>
                </a:lnTo>
                <a:lnTo>
                  <a:pt x="20450" y="2781929"/>
                </a:lnTo>
                <a:lnTo>
                  <a:pt x="13163" y="2744877"/>
                </a:lnTo>
                <a:lnTo>
                  <a:pt x="7287" y="2704480"/>
                </a:lnTo>
                <a:lnTo>
                  <a:pt x="3526" y="2660257"/>
                </a:lnTo>
                <a:lnTo>
                  <a:pt x="1175" y="2611972"/>
                </a:lnTo>
                <a:lnTo>
                  <a:pt x="235" y="2558905"/>
                </a:lnTo>
                <a:lnTo>
                  <a:pt x="0" y="2500580"/>
                </a:lnTo>
                <a:lnTo>
                  <a:pt x="705" y="2436997"/>
                </a:lnTo>
                <a:lnTo>
                  <a:pt x="2116" y="2367914"/>
                </a:lnTo>
                <a:lnTo>
                  <a:pt x="3526" y="2292139"/>
                </a:lnTo>
                <a:lnTo>
                  <a:pt x="5171" y="2209671"/>
                </a:lnTo>
                <a:lnTo>
                  <a:pt x="6582" y="2120271"/>
                </a:lnTo>
                <a:lnTo>
                  <a:pt x="7757" y="2022982"/>
                </a:lnTo>
                <a:lnTo>
                  <a:pt x="8227" y="1918044"/>
                </a:lnTo>
                <a:lnTo>
                  <a:pt x="7757" y="1813106"/>
                </a:lnTo>
                <a:lnTo>
                  <a:pt x="6582" y="1715818"/>
                </a:lnTo>
                <a:lnTo>
                  <a:pt x="5171" y="1626417"/>
                </a:lnTo>
                <a:lnTo>
                  <a:pt x="3526" y="1543948"/>
                </a:lnTo>
                <a:lnTo>
                  <a:pt x="2116" y="1468174"/>
                </a:lnTo>
                <a:lnTo>
                  <a:pt x="705" y="1399092"/>
                </a:lnTo>
                <a:lnTo>
                  <a:pt x="0" y="1335507"/>
                </a:lnTo>
                <a:lnTo>
                  <a:pt x="235" y="1277182"/>
                </a:lnTo>
                <a:lnTo>
                  <a:pt x="1175" y="1224115"/>
                </a:lnTo>
                <a:lnTo>
                  <a:pt x="3526" y="1175830"/>
                </a:lnTo>
                <a:lnTo>
                  <a:pt x="7287" y="1131607"/>
                </a:lnTo>
                <a:lnTo>
                  <a:pt x="12928" y="1091210"/>
                </a:lnTo>
                <a:lnTo>
                  <a:pt x="20450" y="1054160"/>
                </a:lnTo>
                <a:lnTo>
                  <a:pt x="30322" y="1019977"/>
                </a:lnTo>
                <a:lnTo>
                  <a:pt x="42545" y="988424"/>
                </a:lnTo>
                <a:lnTo>
                  <a:pt x="57354" y="959022"/>
                </a:lnTo>
                <a:lnTo>
                  <a:pt x="75218" y="931293"/>
                </a:lnTo>
                <a:lnTo>
                  <a:pt x="96372" y="904760"/>
                </a:lnTo>
                <a:lnTo>
                  <a:pt x="120583" y="879183"/>
                </a:lnTo>
                <a:lnTo>
                  <a:pt x="148789" y="854323"/>
                </a:lnTo>
                <a:lnTo>
                  <a:pt x="180757" y="828985"/>
                </a:lnTo>
                <a:lnTo>
                  <a:pt x="216720" y="803647"/>
                </a:lnTo>
                <a:lnTo>
                  <a:pt x="257384" y="777353"/>
                </a:lnTo>
                <a:lnTo>
                  <a:pt x="302280" y="749864"/>
                </a:lnTo>
                <a:lnTo>
                  <a:pt x="352347" y="720939"/>
                </a:lnTo>
                <a:lnTo>
                  <a:pt x="407350" y="689865"/>
                </a:lnTo>
                <a:lnTo>
                  <a:pt x="467758" y="656161"/>
                </a:lnTo>
                <a:lnTo>
                  <a:pt x="533338" y="619588"/>
                </a:lnTo>
                <a:lnTo>
                  <a:pt x="605266" y="579668"/>
                </a:lnTo>
                <a:lnTo>
                  <a:pt x="682833" y="536402"/>
                </a:lnTo>
                <a:lnTo>
                  <a:pt x="766983" y="488834"/>
                </a:lnTo>
                <a:lnTo>
                  <a:pt x="857244" y="436484"/>
                </a:lnTo>
                <a:lnTo>
                  <a:pt x="947505" y="383896"/>
                </a:lnTo>
                <a:lnTo>
                  <a:pt x="1030479" y="334176"/>
                </a:lnTo>
                <a:lnTo>
                  <a:pt x="1106636" y="288280"/>
                </a:lnTo>
                <a:lnTo>
                  <a:pt x="1176683" y="245493"/>
                </a:lnTo>
                <a:lnTo>
                  <a:pt x="1241088" y="206529"/>
                </a:lnTo>
                <a:lnTo>
                  <a:pt x="1300086" y="170435"/>
                </a:lnTo>
                <a:lnTo>
                  <a:pt x="1354383" y="138165"/>
                </a:lnTo>
                <a:lnTo>
                  <a:pt x="1404215" y="109001"/>
                </a:lnTo>
                <a:lnTo>
                  <a:pt x="1450286" y="83664"/>
                </a:lnTo>
                <a:lnTo>
                  <a:pt x="1493066" y="61433"/>
                </a:lnTo>
                <a:lnTo>
                  <a:pt x="1533026" y="42788"/>
                </a:lnTo>
                <a:lnTo>
                  <a:pt x="1570633" y="27250"/>
                </a:lnTo>
                <a:lnTo>
                  <a:pt x="1606128" y="15299"/>
                </a:lnTo>
                <a:lnTo>
                  <a:pt x="1640445" y="6933"/>
                </a:lnTo>
                <a:lnTo>
                  <a:pt x="1673822" y="1673"/>
                </a:lnTo>
                <a:close/>
              </a:path>
            </a:pathLst>
          </a:custGeom>
          <a:solidFill>
            <a:schemeClr val="bg1">
              <a:lumMod val="95000"/>
            </a:schemeClr>
          </a:solidFill>
        </p:spPr>
        <p:txBody>
          <a:bodyPr wrap="square">
            <a:noAutofit/>
          </a:bodyPr>
          <a:lstStyle>
            <a:lvl1pPr marL="0" indent="0" algn="ctr">
              <a:buNone/>
              <a:defRPr sz="1500">
                <a:solidFill>
                  <a:schemeClr val="tx1">
                    <a:lumMod val="50000"/>
                    <a:lumOff val="50000"/>
                  </a:schemeClr>
                </a:solidFill>
              </a:defRPr>
            </a:lvl1pPr>
          </a:lstStyle>
          <a:p>
            <a:endParaRPr lang="id-ID"/>
          </a:p>
        </p:txBody>
      </p:sp>
      <p:sp>
        <p:nvSpPr>
          <p:cNvPr id="7" name="Picture Placeholder 6">
            <a:extLst>
              <a:ext uri="{FF2B5EF4-FFF2-40B4-BE49-F238E27FC236}">
                <a16:creationId xmlns:a16="http://schemas.microsoft.com/office/drawing/2014/main" id="{FE192A95-5B5E-4EF7-94FC-CDE778DAC4B8}"/>
              </a:ext>
            </a:extLst>
          </p:cNvPr>
          <p:cNvSpPr>
            <a:spLocks noGrp="1"/>
          </p:cNvSpPr>
          <p:nvPr>
            <p:ph type="pic" sz="quarter" idx="10"/>
          </p:nvPr>
        </p:nvSpPr>
        <p:spPr>
          <a:xfrm>
            <a:off x="682814" y="272026"/>
            <a:ext cx="2136422" cy="2397554"/>
          </a:xfrm>
          <a:custGeom>
            <a:avLst/>
            <a:gdLst>
              <a:gd name="connsiteX0" fmla="*/ 1706731 w 3412990"/>
              <a:gd name="connsiteY0" fmla="*/ 0 h 3836087"/>
              <a:gd name="connsiteX1" fmla="*/ 1739167 w 3412990"/>
              <a:gd name="connsiteY1" fmla="*/ 1673 h 3836087"/>
              <a:gd name="connsiteX2" fmla="*/ 1772546 w 3412990"/>
              <a:gd name="connsiteY2" fmla="*/ 6933 h 3836087"/>
              <a:gd name="connsiteX3" fmla="*/ 1806863 w 3412990"/>
              <a:gd name="connsiteY3" fmla="*/ 15299 h 3836087"/>
              <a:gd name="connsiteX4" fmla="*/ 1842356 w 3412990"/>
              <a:gd name="connsiteY4" fmla="*/ 27250 h 3836087"/>
              <a:gd name="connsiteX5" fmla="*/ 1879966 w 3412990"/>
              <a:gd name="connsiteY5" fmla="*/ 42788 h 3836087"/>
              <a:gd name="connsiteX6" fmla="*/ 1919924 w 3412990"/>
              <a:gd name="connsiteY6" fmla="*/ 61433 h 3836087"/>
              <a:gd name="connsiteX7" fmla="*/ 1962704 w 3412990"/>
              <a:gd name="connsiteY7" fmla="*/ 83664 h 3836087"/>
              <a:gd name="connsiteX8" fmla="*/ 2008776 w 3412990"/>
              <a:gd name="connsiteY8" fmla="*/ 109001 h 3836087"/>
              <a:gd name="connsiteX9" fmla="*/ 2058606 w 3412990"/>
              <a:gd name="connsiteY9" fmla="*/ 138165 h 3836087"/>
              <a:gd name="connsiteX10" fmla="*/ 2112904 w 3412990"/>
              <a:gd name="connsiteY10" fmla="*/ 170435 h 3836087"/>
              <a:gd name="connsiteX11" fmla="*/ 2171903 w 3412990"/>
              <a:gd name="connsiteY11" fmla="*/ 206529 h 3836087"/>
              <a:gd name="connsiteX12" fmla="*/ 2236308 w 3412990"/>
              <a:gd name="connsiteY12" fmla="*/ 245493 h 3836087"/>
              <a:gd name="connsiteX13" fmla="*/ 2306354 w 3412990"/>
              <a:gd name="connsiteY13" fmla="*/ 288280 h 3836087"/>
              <a:gd name="connsiteX14" fmla="*/ 2382511 w 3412990"/>
              <a:gd name="connsiteY14" fmla="*/ 334176 h 3836087"/>
              <a:gd name="connsiteX15" fmla="*/ 2465485 w 3412990"/>
              <a:gd name="connsiteY15" fmla="*/ 383896 h 3836087"/>
              <a:gd name="connsiteX16" fmla="*/ 2555747 w 3412990"/>
              <a:gd name="connsiteY16" fmla="*/ 436484 h 3836087"/>
              <a:gd name="connsiteX17" fmla="*/ 2646008 w 3412990"/>
              <a:gd name="connsiteY17" fmla="*/ 488834 h 3836087"/>
              <a:gd name="connsiteX18" fmla="*/ 2730156 w 3412990"/>
              <a:gd name="connsiteY18" fmla="*/ 536402 h 3836087"/>
              <a:gd name="connsiteX19" fmla="*/ 2807725 w 3412990"/>
              <a:gd name="connsiteY19" fmla="*/ 579907 h 3836087"/>
              <a:gd name="connsiteX20" fmla="*/ 2879652 w 3412990"/>
              <a:gd name="connsiteY20" fmla="*/ 619826 h 3836087"/>
              <a:gd name="connsiteX21" fmla="*/ 2945232 w 3412990"/>
              <a:gd name="connsiteY21" fmla="*/ 656161 h 3836087"/>
              <a:gd name="connsiteX22" fmla="*/ 3005641 w 3412990"/>
              <a:gd name="connsiteY22" fmla="*/ 689865 h 3836087"/>
              <a:gd name="connsiteX23" fmla="*/ 3060644 w 3412990"/>
              <a:gd name="connsiteY23" fmla="*/ 720939 h 3836087"/>
              <a:gd name="connsiteX24" fmla="*/ 3110475 w 3412990"/>
              <a:gd name="connsiteY24" fmla="*/ 749864 h 3836087"/>
              <a:gd name="connsiteX25" fmla="*/ 3155606 w 3412990"/>
              <a:gd name="connsiteY25" fmla="*/ 777592 h 3836087"/>
              <a:gd name="connsiteX26" fmla="*/ 3196270 w 3412990"/>
              <a:gd name="connsiteY26" fmla="*/ 803647 h 3836087"/>
              <a:gd name="connsiteX27" fmla="*/ 3231998 w 3412990"/>
              <a:gd name="connsiteY27" fmla="*/ 828985 h 3836087"/>
              <a:gd name="connsiteX28" fmla="*/ 3264201 w 3412990"/>
              <a:gd name="connsiteY28" fmla="*/ 854323 h 3836087"/>
              <a:gd name="connsiteX29" fmla="*/ 3292407 w 3412990"/>
              <a:gd name="connsiteY29" fmla="*/ 879183 h 3836087"/>
              <a:gd name="connsiteX30" fmla="*/ 3316618 w 3412990"/>
              <a:gd name="connsiteY30" fmla="*/ 904760 h 3836087"/>
              <a:gd name="connsiteX31" fmla="*/ 3337773 w 3412990"/>
              <a:gd name="connsiteY31" fmla="*/ 931293 h 3836087"/>
              <a:gd name="connsiteX32" fmla="*/ 3355637 w 3412990"/>
              <a:gd name="connsiteY32" fmla="*/ 959022 h 3836087"/>
              <a:gd name="connsiteX33" fmla="*/ 3370445 w 3412990"/>
              <a:gd name="connsiteY33" fmla="*/ 988424 h 3836087"/>
              <a:gd name="connsiteX34" fmla="*/ 3382668 w 3412990"/>
              <a:gd name="connsiteY34" fmla="*/ 1019977 h 3836087"/>
              <a:gd name="connsiteX35" fmla="*/ 3392541 w 3412990"/>
              <a:gd name="connsiteY35" fmla="*/ 1054160 h 3836087"/>
              <a:gd name="connsiteX36" fmla="*/ 3399827 w 3412990"/>
              <a:gd name="connsiteY36" fmla="*/ 1091210 h 3836087"/>
              <a:gd name="connsiteX37" fmla="*/ 3405703 w 3412990"/>
              <a:gd name="connsiteY37" fmla="*/ 1131607 h 3836087"/>
              <a:gd name="connsiteX38" fmla="*/ 3409464 w 3412990"/>
              <a:gd name="connsiteY38" fmla="*/ 1175830 h 3836087"/>
              <a:gd name="connsiteX39" fmla="*/ 3411815 w 3412990"/>
              <a:gd name="connsiteY39" fmla="*/ 1224115 h 3836087"/>
              <a:gd name="connsiteX40" fmla="*/ 3412755 w 3412990"/>
              <a:gd name="connsiteY40" fmla="*/ 1277182 h 3836087"/>
              <a:gd name="connsiteX41" fmla="*/ 3412990 w 3412990"/>
              <a:gd name="connsiteY41" fmla="*/ 1335507 h 3836087"/>
              <a:gd name="connsiteX42" fmla="*/ 3412285 w 3412990"/>
              <a:gd name="connsiteY42" fmla="*/ 1399092 h 3836087"/>
              <a:gd name="connsiteX43" fmla="*/ 3410874 w 3412990"/>
              <a:gd name="connsiteY43" fmla="*/ 1468174 h 3836087"/>
              <a:gd name="connsiteX44" fmla="*/ 3409464 w 3412990"/>
              <a:gd name="connsiteY44" fmla="*/ 1543948 h 3836087"/>
              <a:gd name="connsiteX45" fmla="*/ 3407819 w 3412990"/>
              <a:gd name="connsiteY45" fmla="*/ 1626417 h 3836087"/>
              <a:gd name="connsiteX46" fmla="*/ 3406408 w 3412990"/>
              <a:gd name="connsiteY46" fmla="*/ 1715818 h 3836087"/>
              <a:gd name="connsiteX47" fmla="*/ 3405233 w 3412990"/>
              <a:gd name="connsiteY47" fmla="*/ 1813106 h 3836087"/>
              <a:gd name="connsiteX48" fmla="*/ 3404764 w 3412990"/>
              <a:gd name="connsiteY48" fmla="*/ 1918044 h 3836087"/>
              <a:gd name="connsiteX49" fmla="*/ 3405233 w 3412990"/>
              <a:gd name="connsiteY49" fmla="*/ 2022982 h 3836087"/>
              <a:gd name="connsiteX50" fmla="*/ 3406408 w 3412990"/>
              <a:gd name="connsiteY50" fmla="*/ 2120271 h 3836087"/>
              <a:gd name="connsiteX51" fmla="*/ 3407819 w 3412990"/>
              <a:gd name="connsiteY51" fmla="*/ 2209671 h 3836087"/>
              <a:gd name="connsiteX52" fmla="*/ 3409464 w 3412990"/>
              <a:gd name="connsiteY52" fmla="*/ 2292139 h 3836087"/>
              <a:gd name="connsiteX53" fmla="*/ 3410874 w 3412990"/>
              <a:gd name="connsiteY53" fmla="*/ 2367914 h 3836087"/>
              <a:gd name="connsiteX54" fmla="*/ 3412285 w 3412990"/>
              <a:gd name="connsiteY54" fmla="*/ 2436997 h 3836087"/>
              <a:gd name="connsiteX55" fmla="*/ 3412990 w 3412990"/>
              <a:gd name="connsiteY55" fmla="*/ 2500580 h 3836087"/>
              <a:gd name="connsiteX56" fmla="*/ 3412755 w 3412990"/>
              <a:gd name="connsiteY56" fmla="*/ 2558905 h 3836087"/>
              <a:gd name="connsiteX57" fmla="*/ 3411815 w 3412990"/>
              <a:gd name="connsiteY57" fmla="*/ 2611972 h 3836087"/>
              <a:gd name="connsiteX58" fmla="*/ 3409464 w 3412990"/>
              <a:gd name="connsiteY58" fmla="*/ 2660257 h 3836087"/>
              <a:gd name="connsiteX59" fmla="*/ 3405703 w 3412990"/>
              <a:gd name="connsiteY59" fmla="*/ 2704480 h 3836087"/>
              <a:gd name="connsiteX60" fmla="*/ 3400062 w 3412990"/>
              <a:gd name="connsiteY60" fmla="*/ 2744877 h 3836087"/>
              <a:gd name="connsiteX61" fmla="*/ 3392541 w 3412990"/>
              <a:gd name="connsiteY61" fmla="*/ 2781929 h 3836087"/>
              <a:gd name="connsiteX62" fmla="*/ 3382668 w 3412990"/>
              <a:gd name="connsiteY62" fmla="*/ 2816111 h 3836087"/>
              <a:gd name="connsiteX63" fmla="*/ 3370445 w 3412990"/>
              <a:gd name="connsiteY63" fmla="*/ 2847663 h 3836087"/>
              <a:gd name="connsiteX64" fmla="*/ 3355637 w 3412990"/>
              <a:gd name="connsiteY64" fmla="*/ 2877066 h 3836087"/>
              <a:gd name="connsiteX65" fmla="*/ 3337773 w 3412990"/>
              <a:gd name="connsiteY65" fmla="*/ 2904794 h 3836087"/>
              <a:gd name="connsiteX66" fmla="*/ 3316618 w 3412990"/>
              <a:gd name="connsiteY66" fmla="*/ 2931327 h 3836087"/>
              <a:gd name="connsiteX67" fmla="*/ 3292407 w 3412990"/>
              <a:gd name="connsiteY67" fmla="*/ 2956904 h 3836087"/>
              <a:gd name="connsiteX68" fmla="*/ 3264201 w 3412990"/>
              <a:gd name="connsiteY68" fmla="*/ 2981765 h 3836087"/>
              <a:gd name="connsiteX69" fmla="*/ 3232233 w 3412990"/>
              <a:gd name="connsiteY69" fmla="*/ 3007102 h 3836087"/>
              <a:gd name="connsiteX70" fmla="*/ 3196270 w 3412990"/>
              <a:gd name="connsiteY70" fmla="*/ 3032440 h 3836087"/>
              <a:gd name="connsiteX71" fmla="*/ 3155606 w 3412990"/>
              <a:gd name="connsiteY71" fmla="*/ 3058734 h 3836087"/>
              <a:gd name="connsiteX72" fmla="*/ 3110710 w 3412990"/>
              <a:gd name="connsiteY72" fmla="*/ 3086224 h 3836087"/>
              <a:gd name="connsiteX73" fmla="*/ 3060644 w 3412990"/>
              <a:gd name="connsiteY73" fmla="*/ 3115148 h 3836087"/>
              <a:gd name="connsiteX74" fmla="*/ 3005641 w 3412990"/>
              <a:gd name="connsiteY74" fmla="*/ 3146223 h 3836087"/>
              <a:gd name="connsiteX75" fmla="*/ 2945232 w 3412990"/>
              <a:gd name="connsiteY75" fmla="*/ 3179927 h 3836087"/>
              <a:gd name="connsiteX76" fmla="*/ 2879652 w 3412990"/>
              <a:gd name="connsiteY76" fmla="*/ 3216500 h 3836087"/>
              <a:gd name="connsiteX77" fmla="*/ 2807725 w 3412990"/>
              <a:gd name="connsiteY77" fmla="*/ 3256419 h 3836087"/>
              <a:gd name="connsiteX78" fmla="*/ 2730156 w 3412990"/>
              <a:gd name="connsiteY78" fmla="*/ 3299685 h 3836087"/>
              <a:gd name="connsiteX79" fmla="*/ 2646008 w 3412990"/>
              <a:gd name="connsiteY79" fmla="*/ 3347254 h 3836087"/>
              <a:gd name="connsiteX80" fmla="*/ 2555747 w 3412990"/>
              <a:gd name="connsiteY80" fmla="*/ 3399604 h 3836087"/>
              <a:gd name="connsiteX81" fmla="*/ 2465485 w 3412990"/>
              <a:gd name="connsiteY81" fmla="*/ 3452192 h 3836087"/>
              <a:gd name="connsiteX82" fmla="*/ 2382511 w 3412990"/>
              <a:gd name="connsiteY82" fmla="*/ 3501912 h 3836087"/>
              <a:gd name="connsiteX83" fmla="*/ 2306354 w 3412990"/>
              <a:gd name="connsiteY83" fmla="*/ 3547807 h 3836087"/>
              <a:gd name="connsiteX84" fmla="*/ 2236308 w 3412990"/>
              <a:gd name="connsiteY84" fmla="*/ 3590595 h 3836087"/>
              <a:gd name="connsiteX85" fmla="*/ 2171903 w 3412990"/>
              <a:gd name="connsiteY85" fmla="*/ 3629558 h 3836087"/>
              <a:gd name="connsiteX86" fmla="*/ 2112904 w 3412990"/>
              <a:gd name="connsiteY86" fmla="*/ 3665654 h 3836087"/>
              <a:gd name="connsiteX87" fmla="*/ 2058606 w 3412990"/>
              <a:gd name="connsiteY87" fmla="*/ 3697924 h 3836087"/>
              <a:gd name="connsiteX88" fmla="*/ 2008776 w 3412990"/>
              <a:gd name="connsiteY88" fmla="*/ 3727086 h 3836087"/>
              <a:gd name="connsiteX89" fmla="*/ 1962704 w 3412990"/>
              <a:gd name="connsiteY89" fmla="*/ 3752423 h 3836087"/>
              <a:gd name="connsiteX90" fmla="*/ 1919924 w 3412990"/>
              <a:gd name="connsiteY90" fmla="*/ 3774655 h 3836087"/>
              <a:gd name="connsiteX91" fmla="*/ 1879966 w 3412990"/>
              <a:gd name="connsiteY91" fmla="*/ 3793299 h 3836087"/>
              <a:gd name="connsiteX92" fmla="*/ 1842356 w 3412990"/>
              <a:gd name="connsiteY92" fmla="*/ 3808837 h 3836087"/>
              <a:gd name="connsiteX93" fmla="*/ 1806863 w 3412990"/>
              <a:gd name="connsiteY93" fmla="*/ 3820789 h 3836087"/>
              <a:gd name="connsiteX94" fmla="*/ 1772546 w 3412990"/>
              <a:gd name="connsiteY94" fmla="*/ 3829156 h 3836087"/>
              <a:gd name="connsiteX95" fmla="*/ 1739167 w 3412990"/>
              <a:gd name="connsiteY95" fmla="*/ 3834414 h 3836087"/>
              <a:gd name="connsiteX96" fmla="*/ 1706731 w 3412990"/>
              <a:gd name="connsiteY96" fmla="*/ 3836087 h 3836087"/>
              <a:gd name="connsiteX97" fmla="*/ 1673822 w 3412990"/>
              <a:gd name="connsiteY97" fmla="*/ 3834414 h 3836087"/>
              <a:gd name="connsiteX98" fmla="*/ 1640445 w 3412990"/>
              <a:gd name="connsiteY98" fmla="*/ 3829156 h 3836087"/>
              <a:gd name="connsiteX99" fmla="*/ 1606128 w 3412990"/>
              <a:gd name="connsiteY99" fmla="*/ 3820789 h 3836087"/>
              <a:gd name="connsiteX100" fmla="*/ 1570633 w 3412990"/>
              <a:gd name="connsiteY100" fmla="*/ 3808837 h 3836087"/>
              <a:gd name="connsiteX101" fmla="*/ 1533026 w 3412990"/>
              <a:gd name="connsiteY101" fmla="*/ 3793299 h 3836087"/>
              <a:gd name="connsiteX102" fmla="*/ 1493066 w 3412990"/>
              <a:gd name="connsiteY102" fmla="*/ 3774655 h 3836087"/>
              <a:gd name="connsiteX103" fmla="*/ 1450286 w 3412990"/>
              <a:gd name="connsiteY103" fmla="*/ 3752423 h 3836087"/>
              <a:gd name="connsiteX104" fmla="*/ 1404215 w 3412990"/>
              <a:gd name="connsiteY104" fmla="*/ 3727086 h 3836087"/>
              <a:gd name="connsiteX105" fmla="*/ 1354383 w 3412990"/>
              <a:gd name="connsiteY105" fmla="*/ 3697924 h 3836087"/>
              <a:gd name="connsiteX106" fmla="*/ 1300086 w 3412990"/>
              <a:gd name="connsiteY106" fmla="*/ 3665654 h 3836087"/>
              <a:gd name="connsiteX107" fmla="*/ 1241088 w 3412990"/>
              <a:gd name="connsiteY107" fmla="*/ 3629558 h 3836087"/>
              <a:gd name="connsiteX108" fmla="*/ 1176683 w 3412990"/>
              <a:gd name="connsiteY108" fmla="*/ 3590595 h 3836087"/>
              <a:gd name="connsiteX109" fmla="*/ 1106636 w 3412990"/>
              <a:gd name="connsiteY109" fmla="*/ 3547807 h 3836087"/>
              <a:gd name="connsiteX110" fmla="*/ 1030479 w 3412990"/>
              <a:gd name="connsiteY110" fmla="*/ 3501912 h 3836087"/>
              <a:gd name="connsiteX111" fmla="*/ 947505 w 3412990"/>
              <a:gd name="connsiteY111" fmla="*/ 3452192 h 3836087"/>
              <a:gd name="connsiteX112" fmla="*/ 857244 w 3412990"/>
              <a:gd name="connsiteY112" fmla="*/ 3399604 h 3836087"/>
              <a:gd name="connsiteX113" fmla="*/ 766983 w 3412990"/>
              <a:gd name="connsiteY113" fmla="*/ 3347254 h 3836087"/>
              <a:gd name="connsiteX114" fmla="*/ 682833 w 3412990"/>
              <a:gd name="connsiteY114" fmla="*/ 3299685 h 3836087"/>
              <a:gd name="connsiteX115" fmla="*/ 605266 w 3412990"/>
              <a:gd name="connsiteY115" fmla="*/ 3256180 h 3836087"/>
              <a:gd name="connsiteX116" fmla="*/ 533338 w 3412990"/>
              <a:gd name="connsiteY116" fmla="*/ 3216261 h 3836087"/>
              <a:gd name="connsiteX117" fmla="*/ 467758 w 3412990"/>
              <a:gd name="connsiteY117" fmla="*/ 3179927 h 3836087"/>
              <a:gd name="connsiteX118" fmla="*/ 407350 w 3412990"/>
              <a:gd name="connsiteY118" fmla="*/ 3146223 h 3836087"/>
              <a:gd name="connsiteX119" fmla="*/ 352347 w 3412990"/>
              <a:gd name="connsiteY119" fmla="*/ 3115148 h 3836087"/>
              <a:gd name="connsiteX120" fmla="*/ 302515 w 3412990"/>
              <a:gd name="connsiteY120" fmla="*/ 3086224 h 3836087"/>
              <a:gd name="connsiteX121" fmla="*/ 257384 w 3412990"/>
              <a:gd name="connsiteY121" fmla="*/ 3058496 h 3836087"/>
              <a:gd name="connsiteX122" fmla="*/ 216720 w 3412990"/>
              <a:gd name="connsiteY122" fmla="*/ 3032440 h 3836087"/>
              <a:gd name="connsiteX123" fmla="*/ 180992 w 3412990"/>
              <a:gd name="connsiteY123" fmla="*/ 3007102 h 3836087"/>
              <a:gd name="connsiteX124" fmla="*/ 148789 w 3412990"/>
              <a:gd name="connsiteY124" fmla="*/ 2981765 h 3836087"/>
              <a:gd name="connsiteX125" fmla="*/ 120583 w 3412990"/>
              <a:gd name="connsiteY125" fmla="*/ 2956904 h 3836087"/>
              <a:gd name="connsiteX126" fmla="*/ 96372 w 3412990"/>
              <a:gd name="connsiteY126" fmla="*/ 2931327 h 3836087"/>
              <a:gd name="connsiteX127" fmla="*/ 75218 w 3412990"/>
              <a:gd name="connsiteY127" fmla="*/ 2904794 h 3836087"/>
              <a:gd name="connsiteX128" fmla="*/ 57354 w 3412990"/>
              <a:gd name="connsiteY128" fmla="*/ 2877066 h 3836087"/>
              <a:gd name="connsiteX129" fmla="*/ 42545 w 3412990"/>
              <a:gd name="connsiteY129" fmla="*/ 2847663 h 3836087"/>
              <a:gd name="connsiteX130" fmla="*/ 30322 w 3412990"/>
              <a:gd name="connsiteY130" fmla="*/ 2816111 h 3836087"/>
              <a:gd name="connsiteX131" fmla="*/ 20450 w 3412990"/>
              <a:gd name="connsiteY131" fmla="*/ 2781929 h 3836087"/>
              <a:gd name="connsiteX132" fmla="*/ 13163 w 3412990"/>
              <a:gd name="connsiteY132" fmla="*/ 2744877 h 3836087"/>
              <a:gd name="connsiteX133" fmla="*/ 7287 w 3412990"/>
              <a:gd name="connsiteY133" fmla="*/ 2704480 h 3836087"/>
              <a:gd name="connsiteX134" fmla="*/ 3526 w 3412990"/>
              <a:gd name="connsiteY134" fmla="*/ 2660257 h 3836087"/>
              <a:gd name="connsiteX135" fmla="*/ 1175 w 3412990"/>
              <a:gd name="connsiteY135" fmla="*/ 2611972 h 3836087"/>
              <a:gd name="connsiteX136" fmla="*/ 235 w 3412990"/>
              <a:gd name="connsiteY136" fmla="*/ 2558905 h 3836087"/>
              <a:gd name="connsiteX137" fmla="*/ 0 w 3412990"/>
              <a:gd name="connsiteY137" fmla="*/ 2500580 h 3836087"/>
              <a:gd name="connsiteX138" fmla="*/ 705 w 3412990"/>
              <a:gd name="connsiteY138" fmla="*/ 2436997 h 3836087"/>
              <a:gd name="connsiteX139" fmla="*/ 2116 w 3412990"/>
              <a:gd name="connsiteY139" fmla="*/ 2367914 h 3836087"/>
              <a:gd name="connsiteX140" fmla="*/ 3526 w 3412990"/>
              <a:gd name="connsiteY140" fmla="*/ 2292139 h 3836087"/>
              <a:gd name="connsiteX141" fmla="*/ 5171 w 3412990"/>
              <a:gd name="connsiteY141" fmla="*/ 2209671 h 3836087"/>
              <a:gd name="connsiteX142" fmla="*/ 6582 w 3412990"/>
              <a:gd name="connsiteY142" fmla="*/ 2120271 h 3836087"/>
              <a:gd name="connsiteX143" fmla="*/ 7757 w 3412990"/>
              <a:gd name="connsiteY143" fmla="*/ 2022982 h 3836087"/>
              <a:gd name="connsiteX144" fmla="*/ 8227 w 3412990"/>
              <a:gd name="connsiteY144" fmla="*/ 1918044 h 3836087"/>
              <a:gd name="connsiteX145" fmla="*/ 7757 w 3412990"/>
              <a:gd name="connsiteY145" fmla="*/ 1813106 h 3836087"/>
              <a:gd name="connsiteX146" fmla="*/ 6582 w 3412990"/>
              <a:gd name="connsiteY146" fmla="*/ 1715818 h 3836087"/>
              <a:gd name="connsiteX147" fmla="*/ 5171 w 3412990"/>
              <a:gd name="connsiteY147" fmla="*/ 1626417 h 3836087"/>
              <a:gd name="connsiteX148" fmla="*/ 3526 w 3412990"/>
              <a:gd name="connsiteY148" fmla="*/ 1543948 h 3836087"/>
              <a:gd name="connsiteX149" fmla="*/ 2116 w 3412990"/>
              <a:gd name="connsiteY149" fmla="*/ 1468174 h 3836087"/>
              <a:gd name="connsiteX150" fmla="*/ 705 w 3412990"/>
              <a:gd name="connsiteY150" fmla="*/ 1399092 h 3836087"/>
              <a:gd name="connsiteX151" fmla="*/ 0 w 3412990"/>
              <a:gd name="connsiteY151" fmla="*/ 1335507 h 3836087"/>
              <a:gd name="connsiteX152" fmla="*/ 235 w 3412990"/>
              <a:gd name="connsiteY152" fmla="*/ 1277182 h 3836087"/>
              <a:gd name="connsiteX153" fmla="*/ 1175 w 3412990"/>
              <a:gd name="connsiteY153" fmla="*/ 1224115 h 3836087"/>
              <a:gd name="connsiteX154" fmla="*/ 3526 w 3412990"/>
              <a:gd name="connsiteY154" fmla="*/ 1175830 h 3836087"/>
              <a:gd name="connsiteX155" fmla="*/ 7287 w 3412990"/>
              <a:gd name="connsiteY155" fmla="*/ 1131607 h 3836087"/>
              <a:gd name="connsiteX156" fmla="*/ 12928 w 3412990"/>
              <a:gd name="connsiteY156" fmla="*/ 1091210 h 3836087"/>
              <a:gd name="connsiteX157" fmla="*/ 20450 w 3412990"/>
              <a:gd name="connsiteY157" fmla="*/ 1054160 h 3836087"/>
              <a:gd name="connsiteX158" fmla="*/ 30322 w 3412990"/>
              <a:gd name="connsiteY158" fmla="*/ 1019977 h 3836087"/>
              <a:gd name="connsiteX159" fmla="*/ 42545 w 3412990"/>
              <a:gd name="connsiteY159" fmla="*/ 988424 h 3836087"/>
              <a:gd name="connsiteX160" fmla="*/ 57354 w 3412990"/>
              <a:gd name="connsiteY160" fmla="*/ 959022 h 3836087"/>
              <a:gd name="connsiteX161" fmla="*/ 75218 w 3412990"/>
              <a:gd name="connsiteY161" fmla="*/ 931293 h 3836087"/>
              <a:gd name="connsiteX162" fmla="*/ 96372 w 3412990"/>
              <a:gd name="connsiteY162" fmla="*/ 904760 h 3836087"/>
              <a:gd name="connsiteX163" fmla="*/ 120583 w 3412990"/>
              <a:gd name="connsiteY163" fmla="*/ 879183 h 3836087"/>
              <a:gd name="connsiteX164" fmla="*/ 148789 w 3412990"/>
              <a:gd name="connsiteY164" fmla="*/ 854323 h 3836087"/>
              <a:gd name="connsiteX165" fmla="*/ 180757 w 3412990"/>
              <a:gd name="connsiteY165" fmla="*/ 828985 h 3836087"/>
              <a:gd name="connsiteX166" fmla="*/ 216720 w 3412990"/>
              <a:gd name="connsiteY166" fmla="*/ 803647 h 3836087"/>
              <a:gd name="connsiteX167" fmla="*/ 257384 w 3412990"/>
              <a:gd name="connsiteY167" fmla="*/ 777353 h 3836087"/>
              <a:gd name="connsiteX168" fmla="*/ 302280 w 3412990"/>
              <a:gd name="connsiteY168" fmla="*/ 749864 h 3836087"/>
              <a:gd name="connsiteX169" fmla="*/ 352347 w 3412990"/>
              <a:gd name="connsiteY169" fmla="*/ 720939 h 3836087"/>
              <a:gd name="connsiteX170" fmla="*/ 407350 w 3412990"/>
              <a:gd name="connsiteY170" fmla="*/ 689865 h 3836087"/>
              <a:gd name="connsiteX171" fmla="*/ 467758 w 3412990"/>
              <a:gd name="connsiteY171" fmla="*/ 656161 h 3836087"/>
              <a:gd name="connsiteX172" fmla="*/ 533338 w 3412990"/>
              <a:gd name="connsiteY172" fmla="*/ 619588 h 3836087"/>
              <a:gd name="connsiteX173" fmla="*/ 605266 w 3412990"/>
              <a:gd name="connsiteY173" fmla="*/ 579668 h 3836087"/>
              <a:gd name="connsiteX174" fmla="*/ 682833 w 3412990"/>
              <a:gd name="connsiteY174" fmla="*/ 536402 h 3836087"/>
              <a:gd name="connsiteX175" fmla="*/ 766983 w 3412990"/>
              <a:gd name="connsiteY175" fmla="*/ 488834 h 3836087"/>
              <a:gd name="connsiteX176" fmla="*/ 857244 w 3412990"/>
              <a:gd name="connsiteY176" fmla="*/ 436484 h 3836087"/>
              <a:gd name="connsiteX177" fmla="*/ 947505 w 3412990"/>
              <a:gd name="connsiteY177" fmla="*/ 383896 h 3836087"/>
              <a:gd name="connsiteX178" fmla="*/ 1030479 w 3412990"/>
              <a:gd name="connsiteY178" fmla="*/ 334176 h 3836087"/>
              <a:gd name="connsiteX179" fmla="*/ 1106636 w 3412990"/>
              <a:gd name="connsiteY179" fmla="*/ 288280 h 3836087"/>
              <a:gd name="connsiteX180" fmla="*/ 1176683 w 3412990"/>
              <a:gd name="connsiteY180" fmla="*/ 245493 h 3836087"/>
              <a:gd name="connsiteX181" fmla="*/ 1241088 w 3412990"/>
              <a:gd name="connsiteY181" fmla="*/ 206529 h 3836087"/>
              <a:gd name="connsiteX182" fmla="*/ 1300086 w 3412990"/>
              <a:gd name="connsiteY182" fmla="*/ 170435 h 3836087"/>
              <a:gd name="connsiteX183" fmla="*/ 1354383 w 3412990"/>
              <a:gd name="connsiteY183" fmla="*/ 138165 h 3836087"/>
              <a:gd name="connsiteX184" fmla="*/ 1404215 w 3412990"/>
              <a:gd name="connsiteY184" fmla="*/ 109001 h 3836087"/>
              <a:gd name="connsiteX185" fmla="*/ 1450286 w 3412990"/>
              <a:gd name="connsiteY185" fmla="*/ 83664 h 3836087"/>
              <a:gd name="connsiteX186" fmla="*/ 1493066 w 3412990"/>
              <a:gd name="connsiteY186" fmla="*/ 61433 h 3836087"/>
              <a:gd name="connsiteX187" fmla="*/ 1533026 w 3412990"/>
              <a:gd name="connsiteY187" fmla="*/ 42788 h 3836087"/>
              <a:gd name="connsiteX188" fmla="*/ 1570633 w 3412990"/>
              <a:gd name="connsiteY188" fmla="*/ 27250 h 3836087"/>
              <a:gd name="connsiteX189" fmla="*/ 1606128 w 3412990"/>
              <a:gd name="connsiteY189" fmla="*/ 15299 h 3836087"/>
              <a:gd name="connsiteX190" fmla="*/ 1640445 w 3412990"/>
              <a:gd name="connsiteY190" fmla="*/ 6933 h 3836087"/>
              <a:gd name="connsiteX191" fmla="*/ 1673822 w 3412990"/>
              <a:gd name="connsiteY191" fmla="*/ 1673 h 38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12990" h="3836087">
                <a:moveTo>
                  <a:pt x="1706731" y="0"/>
                </a:moveTo>
                <a:lnTo>
                  <a:pt x="1739167" y="1673"/>
                </a:lnTo>
                <a:lnTo>
                  <a:pt x="1772546" y="6933"/>
                </a:lnTo>
                <a:lnTo>
                  <a:pt x="1806863" y="15299"/>
                </a:lnTo>
                <a:lnTo>
                  <a:pt x="1842356" y="27250"/>
                </a:lnTo>
                <a:lnTo>
                  <a:pt x="1879966" y="42788"/>
                </a:lnTo>
                <a:lnTo>
                  <a:pt x="1919924" y="61433"/>
                </a:lnTo>
                <a:lnTo>
                  <a:pt x="1962704" y="83664"/>
                </a:lnTo>
                <a:lnTo>
                  <a:pt x="2008776" y="109001"/>
                </a:lnTo>
                <a:lnTo>
                  <a:pt x="2058606" y="138165"/>
                </a:lnTo>
                <a:lnTo>
                  <a:pt x="2112904" y="170435"/>
                </a:lnTo>
                <a:lnTo>
                  <a:pt x="2171903" y="206529"/>
                </a:lnTo>
                <a:lnTo>
                  <a:pt x="2236308" y="245493"/>
                </a:lnTo>
                <a:lnTo>
                  <a:pt x="2306354" y="288280"/>
                </a:lnTo>
                <a:lnTo>
                  <a:pt x="2382511" y="334176"/>
                </a:lnTo>
                <a:lnTo>
                  <a:pt x="2465485" y="383896"/>
                </a:lnTo>
                <a:lnTo>
                  <a:pt x="2555747" y="436484"/>
                </a:lnTo>
                <a:lnTo>
                  <a:pt x="2646008" y="488834"/>
                </a:lnTo>
                <a:lnTo>
                  <a:pt x="2730156" y="536402"/>
                </a:lnTo>
                <a:lnTo>
                  <a:pt x="2807725" y="579907"/>
                </a:lnTo>
                <a:lnTo>
                  <a:pt x="2879652" y="619826"/>
                </a:lnTo>
                <a:lnTo>
                  <a:pt x="2945232" y="656161"/>
                </a:lnTo>
                <a:lnTo>
                  <a:pt x="3005641" y="689865"/>
                </a:lnTo>
                <a:lnTo>
                  <a:pt x="3060644" y="720939"/>
                </a:lnTo>
                <a:lnTo>
                  <a:pt x="3110475" y="749864"/>
                </a:lnTo>
                <a:lnTo>
                  <a:pt x="3155606" y="777592"/>
                </a:lnTo>
                <a:lnTo>
                  <a:pt x="3196270" y="803647"/>
                </a:lnTo>
                <a:lnTo>
                  <a:pt x="3231998" y="828985"/>
                </a:lnTo>
                <a:lnTo>
                  <a:pt x="3264201" y="854323"/>
                </a:lnTo>
                <a:lnTo>
                  <a:pt x="3292407" y="879183"/>
                </a:lnTo>
                <a:lnTo>
                  <a:pt x="3316618" y="904760"/>
                </a:lnTo>
                <a:lnTo>
                  <a:pt x="3337773" y="931293"/>
                </a:lnTo>
                <a:lnTo>
                  <a:pt x="3355637" y="959022"/>
                </a:lnTo>
                <a:lnTo>
                  <a:pt x="3370445" y="988424"/>
                </a:lnTo>
                <a:lnTo>
                  <a:pt x="3382668" y="1019977"/>
                </a:lnTo>
                <a:lnTo>
                  <a:pt x="3392541" y="1054160"/>
                </a:lnTo>
                <a:lnTo>
                  <a:pt x="3399827" y="1091210"/>
                </a:lnTo>
                <a:lnTo>
                  <a:pt x="3405703" y="1131607"/>
                </a:lnTo>
                <a:lnTo>
                  <a:pt x="3409464" y="1175830"/>
                </a:lnTo>
                <a:lnTo>
                  <a:pt x="3411815" y="1224115"/>
                </a:lnTo>
                <a:lnTo>
                  <a:pt x="3412755" y="1277182"/>
                </a:lnTo>
                <a:lnTo>
                  <a:pt x="3412990" y="1335507"/>
                </a:lnTo>
                <a:lnTo>
                  <a:pt x="3412285" y="1399092"/>
                </a:lnTo>
                <a:lnTo>
                  <a:pt x="3410874" y="1468174"/>
                </a:lnTo>
                <a:lnTo>
                  <a:pt x="3409464" y="1543948"/>
                </a:lnTo>
                <a:lnTo>
                  <a:pt x="3407819" y="1626417"/>
                </a:lnTo>
                <a:lnTo>
                  <a:pt x="3406408" y="1715818"/>
                </a:lnTo>
                <a:lnTo>
                  <a:pt x="3405233" y="1813106"/>
                </a:lnTo>
                <a:lnTo>
                  <a:pt x="3404764" y="1918044"/>
                </a:lnTo>
                <a:lnTo>
                  <a:pt x="3405233" y="2022982"/>
                </a:lnTo>
                <a:lnTo>
                  <a:pt x="3406408" y="2120271"/>
                </a:lnTo>
                <a:lnTo>
                  <a:pt x="3407819" y="2209671"/>
                </a:lnTo>
                <a:lnTo>
                  <a:pt x="3409464" y="2292139"/>
                </a:lnTo>
                <a:lnTo>
                  <a:pt x="3410874" y="2367914"/>
                </a:lnTo>
                <a:lnTo>
                  <a:pt x="3412285" y="2436997"/>
                </a:lnTo>
                <a:lnTo>
                  <a:pt x="3412990" y="2500580"/>
                </a:lnTo>
                <a:lnTo>
                  <a:pt x="3412755" y="2558905"/>
                </a:lnTo>
                <a:lnTo>
                  <a:pt x="3411815" y="2611972"/>
                </a:lnTo>
                <a:lnTo>
                  <a:pt x="3409464" y="2660257"/>
                </a:lnTo>
                <a:lnTo>
                  <a:pt x="3405703" y="2704480"/>
                </a:lnTo>
                <a:lnTo>
                  <a:pt x="3400062" y="2744877"/>
                </a:lnTo>
                <a:lnTo>
                  <a:pt x="3392541" y="2781929"/>
                </a:lnTo>
                <a:lnTo>
                  <a:pt x="3382668" y="2816111"/>
                </a:lnTo>
                <a:lnTo>
                  <a:pt x="3370445" y="2847663"/>
                </a:lnTo>
                <a:lnTo>
                  <a:pt x="3355637" y="2877066"/>
                </a:lnTo>
                <a:lnTo>
                  <a:pt x="3337773" y="2904794"/>
                </a:lnTo>
                <a:lnTo>
                  <a:pt x="3316618" y="2931327"/>
                </a:lnTo>
                <a:lnTo>
                  <a:pt x="3292407" y="2956904"/>
                </a:lnTo>
                <a:lnTo>
                  <a:pt x="3264201" y="2981765"/>
                </a:lnTo>
                <a:lnTo>
                  <a:pt x="3232233" y="3007102"/>
                </a:lnTo>
                <a:lnTo>
                  <a:pt x="3196270" y="3032440"/>
                </a:lnTo>
                <a:lnTo>
                  <a:pt x="3155606" y="3058734"/>
                </a:lnTo>
                <a:lnTo>
                  <a:pt x="3110710" y="3086224"/>
                </a:lnTo>
                <a:lnTo>
                  <a:pt x="3060644" y="3115148"/>
                </a:lnTo>
                <a:lnTo>
                  <a:pt x="3005641" y="3146223"/>
                </a:lnTo>
                <a:lnTo>
                  <a:pt x="2945232" y="3179927"/>
                </a:lnTo>
                <a:lnTo>
                  <a:pt x="2879652" y="3216500"/>
                </a:lnTo>
                <a:lnTo>
                  <a:pt x="2807725" y="3256419"/>
                </a:lnTo>
                <a:lnTo>
                  <a:pt x="2730156" y="3299685"/>
                </a:lnTo>
                <a:lnTo>
                  <a:pt x="2646008" y="3347254"/>
                </a:lnTo>
                <a:lnTo>
                  <a:pt x="2555747" y="3399604"/>
                </a:lnTo>
                <a:lnTo>
                  <a:pt x="2465485" y="3452192"/>
                </a:lnTo>
                <a:lnTo>
                  <a:pt x="2382511" y="3501912"/>
                </a:lnTo>
                <a:lnTo>
                  <a:pt x="2306354" y="3547807"/>
                </a:lnTo>
                <a:lnTo>
                  <a:pt x="2236308" y="3590595"/>
                </a:lnTo>
                <a:lnTo>
                  <a:pt x="2171903" y="3629558"/>
                </a:lnTo>
                <a:lnTo>
                  <a:pt x="2112904" y="3665654"/>
                </a:lnTo>
                <a:lnTo>
                  <a:pt x="2058606" y="3697924"/>
                </a:lnTo>
                <a:lnTo>
                  <a:pt x="2008776" y="3727086"/>
                </a:lnTo>
                <a:lnTo>
                  <a:pt x="1962704" y="3752423"/>
                </a:lnTo>
                <a:lnTo>
                  <a:pt x="1919924" y="3774655"/>
                </a:lnTo>
                <a:lnTo>
                  <a:pt x="1879966" y="3793299"/>
                </a:lnTo>
                <a:lnTo>
                  <a:pt x="1842356" y="3808837"/>
                </a:lnTo>
                <a:lnTo>
                  <a:pt x="1806863" y="3820789"/>
                </a:lnTo>
                <a:lnTo>
                  <a:pt x="1772546" y="3829156"/>
                </a:lnTo>
                <a:lnTo>
                  <a:pt x="1739167" y="3834414"/>
                </a:lnTo>
                <a:lnTo>
                  <a:pt x="1706731" y="3836087"/>
                </a:lnTo>
                <a:lnTo>
                  <a:pt x="1673822" y="3834414"/>
                </a:lnTo>
                <a:lnTo>
                  <a:pt x="1640445" y="3829156"/>
                </a:lnTo>
                <a:lnTo>
                  <a:pt x="1606128" y="3820789"/>
                </a:lnTo>
                <a:lnTo>
                  <a:pt x="1570633" y="3808837"/>
                </a:lnTo>
                <a:lnTo>
                  <a:pt x="1533026" y="3793299"/>
                </a:lnTo>
                <a:lnTo>
                  <a:pt x="1493066" y="3774655"/>
                </a:lnTo>
                <a:lnTo>
                  <a:pt x="1450286" y="3752423"/>
                </a:lnTo>
                <a:lnTo>
                  <a:pt x="1404215" y="3727086"/>
                </a:lnTo>
                <a:lnTo>
                  <a:pt x="1354383" y="3697924"/>
                </a:lnTo>
                <a:lnTo>
                  <a:pt x="1300086" y="3665654"/>
                </a:lnTo>
                <a:lnTo>
                  <a:pt x="1241088" y="3629558"/>
                </a:lnTo>
                <a:lnTo>
                  <a:pt x="1176683" y="3590595"/>
                </a:lnTo>
                <a:lnTo>
                  <a:pt x="1106636" y="3547807"/>
                </a:lnTo>
                <a:lnTo>
                  <a:pt x="1030479" y="3501912"/>
                </a:lnTo>
                <a:lnTo>
                  <a:pt x="947505" y="3452192"/>
                </a:lnTo>
                <a:lnTo>
                  <a:pt x="857244" y="3399604"/>
                </a:lnTo>
                <a:lnTo>
                  <a:pt x="766983" y="3347254"/>
                </a:lnTo>
                <a:lnTo>
                  <a:pt x="682833" y="3299685"/>
                </a:lnTo>
                <a:lnTo>
                  <a:pt x="605266" y="3256180"/>
                </a:lnTo>
                <a:lnTo>
                  <a:pt x="533338" y="3216261"/>
                </a:lnTo>
                <a:lnTo>
                  <a:pt x="467758" y="3179927"/>
                </a:lnTo>
                <a:lnTo>
                  <a:pt x="407350" y="3146223"/>
                </a:lnTo>
                <a:lnTo>
                  <a:pt x="352347" y="3115148"/>
                </a:lnTo>
                <a:lnTo>
                  <a:pt x="302515" y="3086224"/>
                </a:lnTo>
                <a:lnTo>
                  <a:pt x="257384" y="3058496"/>
                </a:lnTo>
                <a:lnTo>
                  <a:pt x="216720" y="3032440"/>
                </a:lnTo>
                <a:lnTo>
                  <a:pt x="180992" y="3007102"/>
                </a:lnTo>
                <a:lnTo>
                  <a:pt x="148789" y="2981765"/>
                </a:lnTo>
                <a:lnTo>
                  <a:pt x="120583" y="2956904"/>
                </a:lnTo>
                <a:lnTo>
                  <a:pt x="96372" y="2931327"/>
                </a:lnTo>
                <a:lnTo>
                  <a:pt x="75218" y="2904794"/>
                </a:lnTo>
                <a:lnTo>
                  <a:pt x="57354" y="2877066"/>
                </a:lnTo>
                <a:lnTo>
                  <a:pt x="42545" y="2847663"/>
                </a:lnTo>
                <a:lnTo>
                  <a:pt x="30322" y="2816111"/>
                </a:lnTo>
                <a:lnTo>
                  <a:pt x="20450" y="2781929"/>
                </a:lnTo>
                <a:lnTo>
                  <a:pt x="13163" y="2744877"/>
                </a:lnTo>
                <a:lnTo>
                  <a:pt x="7287" y="2704480"/>
                </a:lnTo>
                <a:lnTo>
                  <a:pt x="3526" y="2660257"/>
                </a:lnTo>
                <a:lnTo>
                  <a:pt x="1175" y="2611972"/>
                </a:lnTo>
                <a:lnTo>
                  <a:pt x="235" y="2558905"/>
                </a:lnTo>
                <a:lnTo>
                  <a:pt x="0" y="2500580"/>
                </a:lnTo>
                <a:lnTo>
                  <a:pt x="705" y="2436997"/>
                </a:lnTo>
                <a:lnTo>
                  <a:pt x="2116" y="2367914"/>
                </a:lnTo>
                <a:lnTo>
                  <a:pt x="3526" y="2292139"/>
                </a:lnTo>
                <a:lnTo>
                  <a:pt x="5171" y="2209671"/>
                </a:lnTo>
                <a:lnTo>
                  <a:pt x="6582" y="2120271"/>
                </a:lnTo>
                <a:lnTo>
                  <a:pt x="7757" y="2022982"/>
                </a:lnTo>
                <a:lnTo>
                  <a:pt x="8227" y="1918044"/>
                </a:lnTo>
                <a:lnTo>
                  <a:pt x="7757" y="1813106"/>
                </a:lnTo>
                <a:lnTo>
                  <a:pt x="6582" y="1715818"/>
                </a:lnTo>
                <a:lnTo>
                  <a:pt x="5171" y="1626417"/>
                </a:lnTo>
                <a:lnTo>
                  <a:pt x="3526" y="1543948"/>
                </a:lnTo>
                <a:lnTo>
                  <a:pt x="2116" y="1468174"/>
                </a:lnTo>
                <a:lnTo>
                  <a:pt x="705" y="1399092"/>
                </a:lnTo>
                <a:lnTo>
                  <a:pt x="0" y="1335507"/>
                </a:lnTo>
                <a:lnTo>
                  <a:pt x="235" y="1277182"/>
                </a:lnTo>
                <a:lnTo>
                  <a:pt x="1175" y="1224115"/>
                </a:lnTo>
                <a:lnTo>
                  <a:pt x="3526" y="1175830"/>
                </a:lnTo>
                <a:lnTo>
                  <a:pt x="7287" y="1131607"/>
                </a:lnTo>
                <a:lnTo>
                  <a:pt x="12928" y="1091210"/>
                </a:lnTo>
                <a:lnTo>
                  <a:pt x="20450" y="1054160"/>
                </a:lnTo>
                <a:lnTo>
                  <a:pt x="30322" y="1019977"/>
                </a:lnTo>
                <a:lnTo>
                  <a:pt x="42545" y="988424"/>
                </a:lnTo>
                <a:lnTo>
                  <a:pt x="57354" y="959022"/>
                </a:lnTo>
                <a:lnTo>
                  <a:pt x="75218" y="931293"/>
                </a:lnTo>
                <a:lnTo>
                  <a:pt x="96372" y="904760"/>
                </a:lnTo>
                <a:lnTo>
                  <a:pt x="120583" y="879183"/>
                </a:lnTo>
                <a:lnTo>
                  <a:pt x="148789" y="854323"/>
                </a:lnTo>
                <a:lnTo>
                  <a:pt x="180757" y="828985"/>
                </a:lnTo>
                <a:lnTo>
                  <a:pt x="216720" y="803647"/>
                </a:lnTo>
                <a:lnTo>
                  <a:pt x="257384" y="777353"/>
                </a:lnTo>
                <a:lnTo>
                  <a:pt x="302280" y="749864"/>
                </a:lnTo>
                <a:lnTo>
                  <a:pt x="352347" y="720939"/>
                </a:lnTo>
                <a:lnTo>
                  <a:pt x="407350" y="689865"/>
                </a:lnTo>
                <a:lnTo>
                  <a:pt x="467758" y="656161"/>
                </a:lnTo>
                <a:lnTo>
                  <a:pt x="533338" y="619588"/>
                </a:lnTo>
                <a:lnTo>
                  <a:pt x="605266" y="579668"/>
                </a:lnTo>
                <a:lnTo>
                  <a:pt x="682833" y="536402"/>
                </a:lnTo>
                <a:lnTo>
                  <a:pt x="766983" y="488834"/>
                </a:lnTo>
                <a:lnTo>
                  <a:pt x="857244" y="436484"/>
                </a:lnTo>
                <a:lnTo>
                  <a:pt x="947505" y="383896"/>
                </a:lnTo>
                <a:lnTo>
                  <a:pt x="1030479" y="334176"/>
                </a:lnTo>
                <a:lnTo>
                  <a:pt x="1106636" y="288280"/>
                </a:lnTo>
                <a:lnTo>
                  <a:pt x="1176683" y="245493"/>
                </a:lnTo>
                <a:lnTo>
                  <a:pt x="1241088" y="206529"/>
                </a:lnTo>
                <a:lnTo>
                  <a:pt x="1300086" y="170435"/>
                </a:lnTo>
                <a:lnTo>
                  <a:pt x="1354383" y="138165"/>
                </a:lnTo>
                <a:lnTo>
                  <a:pt x="1404215" y="109001"/>
                </a:lnTo>
                <a:lnTo>
                  <a:pt x="1450286" y="83664"/>
                </a:lnTo>
                <a:lnTo>
                  <a:pt x="1493066" y="61433"/>
                </a:lnTo>
                <a:lnTo>
                  <a:pt x="1533026" y="42788"/>
                </a:lnTo>
                <a:lnTo>
                  <a:pt x="1570633" y="27250"/>
                </a:lnTo>
                <a:lnTo>
                  <a:pt x="1606128" y="15299"/>
                </a:lnTo>
                <a:lnTo>
                  <a:pt x="1640445" y="6933"/>
                </a:lnTo>
                <a:lnTo>
                  <a:pt x="1673822" y="1673"/>
                </a:lnTo>
                <a:close/>
              </a:path>
            </a:pathLst>
          </a:custGeom>
          <a:solidFill>
            <a:schemeClr val="bg1">
              <a:lumMod val="95000"/>
            </a:schemeClr>
          </a:solidFill>
        </p:spPr>
        <p:txBody>
          <a:bodyPr wrap="square">
            <a:noAutofit/>
          </a:bodyPr>
          <a:lstStyle>
            <a:lvl1pPr marL="0" indent="0" algn="ctr">
              <a:buNone/>
              <a:defRPr sz="15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00389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18C83599-A2DB-6509-AC42-2895F8DE9AFD}"/>
              </a:ext>
            </a:extLst>
          </p:cNvPr>
          <p:cNvSpPr>
            <a:spLocks noGrp="1"/>
          </p:cNvSpPr>
          <p:nvPr>
            <p:ph type="pic" sz="quarter" idx="10"/>
          </p:nvPr>
        </p:nvSpPr>
        <p:spPr>
          <a:xfrm>
            <a:off x="3540125" y="639764"/>
            <a:ext cx="2152650" cy="4752975"/>
          </a:xfrm>
          <a:custGeom>
            <a:avLst/>
            <a:gdLst>
              <a:gd name="connsiteX0" fmla="*/ 177723 w 2152650"/>
              <a:gd name="connsiteY0" fmla="*/ 0 h 4752975"/>
              <a:gd name="connsiteX1" fmla="*/ 1974927 w 2152650"/>
              <a:gd name="connsiteY1" fmla="*/ 0 h 4752975"/>
              <a:gd name="connsiteX2" fmla="*/ 2152650 w 2152650"/>
              <a:gd name="connsiteY2" fmla="*/ 177723 h 4752975"/>
              <a:gd name="connsiteX3" fmla="*/ 2152650 w 2152650"/>
              <a:gd name="connsiteY3" fmla="*/ 4575252 h 4752975"/>
              <a:gd name="connsiteX4" fmla="*/ 1974927 w 2152650"/>
              <a:gd name="connsiteY4" fmla="*/ 4752975 h 4752975"/>
              <a:gd name="connsiteX5" fmla="*/ 177723 w 2152650"/>
              <a:gd name="connsiteY5" fmla="*/ 4752975 h 4752975"/>
              <a:gd name="connsiteX6" fmla="*/ 0 w 2152650"/>
              <a:gd name="connsiteY6" fmla="*/ 4575252 h 4752975"/>
              <a:gd name="connsiteX7" fmla="*/ 0 w 2152650"/>
              <a:gd name="connsiteY7" fmla="*/ 177723 h 4752975"/>
              <a:gd name="connsiteX8" fmla="*/ 177723 w 215265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650" h="4752975">
                <a:moveTo>
                  <a:pt x="177723" y="0"/>
                </a:moveTo>
                <a:lnTo>
                  <a:pt x="1974927" y="0"/>
                </a:lnTo>
                <a:cubicBezTo>
                  <a:pt x="2073081" y="0"/>
                  <a:pt x="2152650" y="79569"/>
                  <a:pt x="2152650" y="177723"/>
                </a:cubicBezTo>
                <a:lnTo>
                  <a:pt x="2152650" y="4575252"/>
                </a:lnTo>
                <a:cubicBezTo>
                  <a:pt x="2152650" y="4673406"/>
                  <a:pt x="2073081" y="4752975"/>
                  <a:pt x="1974927" y="4752975"/>
                </a:cubicBezTo>
                <a:lnTo>
                  <a:pt x="177723" y="4752975"/>
                </a:lnTo>
                <a:cubicBezTo>
                  <a:pt x="79569" y="4752975"/>
                  <a:pt x="0" y="4673406"/>
                  <a:pt x="0" y="4575252"/>
                </a:cubicBezTo>
                <a:lnTo>
                  <a:pt x="0" y="177723"/>
                </a:lnTo>
                <a:cubicBezTo>
                  <a:pt x="0" y="79569"/>
                  <a:pt x="79569" y="0"/>
                  <a:pt x="177723" y="0"/>
                </a:cubicBezTo>
                <a:close/>
              </a:path>
            </a:pathLst>
          </a:custGeom>
          <a:solidFill>
            <a:schemeClr val="tx1">
              <a:lumMod val="50000"/>
              <a:lumOff val="50000"/>
              <a:alpha val="10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a:p>
        </p:txBody>
      </p:sp>
      <p:sp>
        <p:nvSpPr>
          <p:cNvPr id="3" name="Picture Placeholder 14">
            <a:extLst>
              <a:ext uri="{FF2B5EF4-FFF2-40B4-BE49-F238E27FC236}">
                <a16:creationId xmlns:a16="http://schemas.microsoft.com/office/drawing/2014/main" id="{26AA3065-C2DB-3F96-0075-C01DE7F7F6C6}"/>
              </a:ext>
            </a:extLst>
          </p:cNvPr>
          <p:cNvSpPr>
            <a:spLocks noGrp="1"/>
          </p:cNvSpPr>
          <p:nvPr>
            <p:ph type="pic" sz="quarter" idx="11"/>
          </p:nvPr>
        </p:nvSpPr>
        <p:spPr>
          <a:xfrm>
            <a:off x="6499225" y="1312864"/>
            <a:ext cx="2152650" cy="4752975"/>
          </a:xfrm>
          <a:custGeom>
            <a:avLst/>
            <a:gdLst>
              <a:gd name="connsiteX0" fmla="*/ 177723 w 2152650"/>
              <a:gd name="connsiteY0" fmla="*/ 0 h 4752975"/>
              <a:gd name="connsiteX1" fmla="*/ 1974927 w 2152650"/>
              <a:gd name="connsiteY1" fmla="*/ 0 h 4752975"/>
              <a:gd name="connsiteX2" fmla="*/ 2152650 w 2152650"/>
              <a:gd name="connsiteY2" fmla="*/ 177723 h 4752975"/>
              <a:gd name="connsiteX3" fmla="*/ 2152650 w 2152650"/>
              <a:gd name="connsiteY3" fmla="*/ 4575252 h 4752975"/>
              <a:gd name="connsiteX4" fmla="*/ 1974927 w 2152650"/>
              <a:gd name="connsiteY4" fmla="*/ 4752975 h 4752975"/>
              <a:gd name="connsiteX5" fmla="*/ 177723 w 2152650"/>
              <a:gd name="connsiteY5" fmla="*/ 4752975 h 4752975"/>
              <a:gd name="connsiteX6" fmla="*/ 0 w 2152650"/>
              <a:gd name="connsiteY6" fmla="*/ 4575252 h 4752975"/>
              <a:gd name="connsiteX7" fmla="*/ 0 w 2152650"/>
              <a:gd name="connsiteY7" fmla="*/ 177723 h 4752975"/>
              <a:gd name="connsiteX8" fmla="*/ 177723 w 215265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650" h="4752975">
                <a:moveTo>
                  <a:pt x="177723" y="0"/>
                </a:moveTo>
                <a:lnTo>
                  <a:pt x="1974927" y="0"/>
                </a:lnTo>
                <a:cubicBezTo>
                  <a:pt x="2073081" y="0"/>
                  <a:pt x="2152650" y="79569"/>
                  <a:pt x="2152650" y="177723"/>
                </a:cubicBezTo>
                <a:lnTo>
                  <a:pt x="2152650" y="4575252"/>
                </a:lnTo>
                <a:cubicBezTo>
                  <a:pt x="2152650" y="4673406"/>
                  <a:pt x="2073081" y="4752975"/>
                  <a:pt x="1974927" y="4752975"/>
                </a:cubicBezTo>
                <a:lnTo>
                  <a:pt x="177723" y="4752975"/>
                </a:lnTo>
                <a:cubicBezTo>
                  <a:pt x="79569" y="4752975"/>
                  <a:pt x="0" y="4673406"/>
                  <a:pt x="0" y="4575252"/>
                </a:cubicBezTo>
                <a:lnTo>
                  <a:pt x="0" y="177723"/>
                </a:lnTo>
                <a:cubicBezTo>
                  <a:pt x="0" y="79569"/>
                  <a:pt x="79569" y="0"/>
                  <a:pt x="177723" y="0"/>
                </a:cubicBezTo>
                <a:close/>
              </a:path>
            </a:pathLst>
          </a:custGeom>
          <a:solidFill>
            <a:schemeClr val="tx1">
              <a:lumMod val="50000"/>
              <a:lumOff val="50000"/>
              <a:alpha val="10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a:p>
        </p:txBody>
      </p:sp>
    </p:spTree>
    <p:extLst>
      <p:ext uri="{BB962C8B-B14F-4D97-AF65-F5344CB8AC3E}">
        <p14:creationId xmlns:p14="http://schemas.microsoft.com/office/powerpoint/2010/main" val="420337331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649A0DA8-1927-4966-877F-2B76CAB94AB9}"/>
              </a:ext>
            </a:extLst>
          </p:cNvPr>
          <p:cNvSpPr>
            <a:spLocks noGrp="1"/>
          </p:cNvSpPr>
          <p:nvPr>
            <p:ph type="pic" sz="quarter" idx="13"/>
          </p:nvPr>
        </p:nvSpPr>
        <p:spPr>
          <a:xfrm>
            <a:off x="6260222" y="886558"/>
            <a:ext cx="4953184" cy="2496979"/>
          </a:xfrm>
          <a:prstGeom prst="rect">
            <a:avLst/>
          </a:prstGeom>
        </p:spPr>
        <p:txBody>
          <a:bodyPr/>
          <a:lstStyle>
            <a:lvl1pPr marL="0" indent="0" algn="ctr">
              <a:buNone/>
              <a:defRPr sz="2500">
                <a:solidFill>
                  <a:schemeClr val="tx1">
                    <a:lumMod val="65000"/>
                    <a:lumOff val="35000"/>
                  </a:schemeClr>
                </a:solidFill>
              </a:defRPr>
            </a:lvl1pPr>
          </a:lstStyle>
          <a:p>
            <a:endParaRPr lang="id-ID"/>
          </a:p>
        </p:txBody>
      </p:sp>
      <p:sp>
        <p:nvSpPr>
          <p:cNvPr id="7" name="Picture Placeholder 2">
            <a:extLst>
              <a:ext uri="{FF2B5EF4-FFF2-40B4-BE49-F238E27FC236}">
                <a16:creationId xmlns:a16="http://schemas.microsoft.com/office/drawing/2014/main" id="{56225B51-F64C-4C25-BB6F-09AB2ED00090}"/>
              </a:ext>
            </a:extLst>
          </p:cNvPr>
          <p:cNvSpPr>
            <a:spLocks noGrp="1"/>
          </p:cNvSpPr>
          <p:nvPr>
            <p:ph type="pic" sz="quarter" idx="14"/>
          </p:nvPr>
        </p:nvSpPr>
        <p:spPr>
          <a:xfrm>
            <a:off x="6260222" y="3474464"/>
            <a:ext cx="4953184" cy="2496979"/>
          </a:xfrm>
          <a:prstGeom prst="rect">
            <a:avLst/>
          </a:prstGeom>
        </p:spPr>
        <p:txBody>
          <a:bodyPr/>
          <a:lstStyle>
            <a:lvl1pPr marL="0" indent="0" algn="ctr">
              <a:buNone/>
              <a:defRPr sz="2500">
                <a:solidFill>
                  <a:schemeClr val="tx1">
                    <a:lumMod val="65000"/>
                    <a:lumOff val="35000"/>
                  </a:schemeClr>
                </a:solidFill>
              </a:defRPr>
            </a:lvl1pPr>
          </a:lstStyle>
          <a:p>
            <a:endParaRPr lang="id-ID"/>
          </a:p>
        </p:txBody>
      </p:sp>
    </p:spTree>
    <p:extLst>
      <p:ext uri="{BB962C8B-B14F-4D97-AF65-F5344CB8AC3E}">
        <p14:creationId xmlns:p14="http://schemas.microsoft.com/office/powerpoint/2010/main" val="195817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0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2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gradFill>
          <a:gsLst>
            <a:gs pos="0">
              <a:schemeClr val="accent1"/>
            </a:gs>
            <a:gs pos="100000">
              <a:schemeClr val="accent1">
                <a:lumMod val="60000"/>
                <a:lumOff val="40000"/>
              </a:schemeClr>
            </a:gs>
          </a:gsLst>
          <a:lin ang="2700000" scaled="0"/>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AC2F34C-09FA-4FB5-871C-9A4D47F756FF}"/>
              </a:ext>
            </a:extLst>
          </p:cNvPr>
          <p:cNvSpPr/>
          <p:nvPr userDrawn="1"/>
        </p:nvSpPr>
        <p:spPr>
          <a:xfrm flipH="1">
            <a:off x="945246" y="0"/>
            <a:ext cx="11246754" cy="753716"/>
          </a:xfrm>
          <a:custGeom>
            <a:avLst/>
            <a:gdLst>
              <a:gd name="connsiteX0" fmla="*/ 17966983 w 17966983"/>
              <a:gd name="connsiteY0" fmla="*/ 0 h 1205946"/>
              <a:gd name="connsiteX1" fmla="*/ 0 w 17966983"/>
              <a:gd name="connsiteY1" fmla="*/ 0 h 1205946"/>
              <a:gd name="connsiteX2" fmla="*/ 0 w 17966983"/>
              <a:gd name="connsiteY2" fmla="*/ 927978 h 1205946"/>
              <a:gd name="connsiteX3" fmla="*/ 146390 w 17966983"/>
              <a:gd name="connsiteY3" fmla="*/ 1013268 h 1205946"/>
              <a:gd name="connsiteX4" fmla="*/ 545134 w 17966983"/>
              <a:gd name="connsiteY4" fmla="*/ 1158769 h 1205946"/>
              <a:gd name="connsiteX5" fmla="*/ 944844 w 17966983"/>
              <a:gd name="connsiteY5" fmla="*/ 1205925 h 1205946"/>
              <a:gd name="connsiteX6" fmla="*/ 1082866 w 17966983"/>
              <a:gd name="connsiteY6" fmla="*/ 1201347 h 12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66983" h="1205946">
                <a:moveTo>
                  <a:pt x="17966983" y="0"/>
                </a:moveTo>
                <a:lnTo>
                  <a:pt x="0" y="0"/>
                </a:lnTo>
                <a:lnTo>
                  <a:pt x="0" y="927978"/>
                </a:lnTo>
                <a:lnTo>
                  <a:pt x="146390" y="1013268"/>
                </a:lnTo>
                <a:cubicBezTo>
                  <a:pt x="271874" y="1076841"/>
                  <a:pt x="405564" y="1126014"/>
                  <a:pt x="545134" y="1158769"/>
                </a:cubicBezTo>
                <a:cubicBezTo>
                  <a:pt x="673972" y="1189003"/>
                  <a:pt x="807816" y="1205254"/>
                  <a:pt x="944844" y="1205925"/>
                </a:cubicBezTo>
                <a:cubicBezTo>
                  <a:pt x="990520" y="1206150"/>
                  <a:pt x="1036550" y="1204643"/>
                  <a:pt x="1082866" y="12013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4" name="Freeform: Shape 3">
            <a:extLst>
              <a:ext uri="{FF2B5EF4-FFF2-40B4-BE49-F238E27FC236}">
                <a16:creationId xmlns:a16="http://schemas.microsoft.com/office/drawing/2014/main" id="{C95D67B7-45B4-41BB-97E4-F4743000E703}"/>
              </a:ext>
            </a:extLst>
          </p:cNvPr>
          <p:cNvSpPr/>
          <p:nvPr userDrawn="1"/>
        </p:nvSpPr>
        <p:spPr>
          <a:xfrm>
            <a:off x="0" y="6104282"/>
            <a:ext cx="11292339" cy="753718"/>
          </a:xfrm>
          <a:custGeom>
            <a:avLst/>
            <a:gdLst>
              <a:gd name="connsiteX0" fmla="*/ 1017668 w 18039806"/>
              <a:gd name="connsiteY0" fmla="*/ 22 h 1205949"/>
              <a:gd name="connsiteX1" fmla="*/ 1155689 w 18039806"/>
              <a:gd name="connsiteY1" fmla="*/ 4600 h 1205949"/>
              <a:gd name="connsiteX2" fmla="*/ 18039806 w 18039806"/>
              <a:gd name="connsiteY2" fmla="*/ 1205947 h 1205949"/>
              <a:gd name="connsiteX3" fmla="*/ 0 w 18039806"/>
              <a:gd name="connsiteY3" fmla="*/ 1205949 h 1205949"/>
              <a:gd name="connsiteX4" fmla="*/ 0 w 18039806"/>
              <a:gd name="connsiteY4" fmla="*/ 326707 h 1205949"/>
              <a:gd name="connsiteX5" fmla="*/ 37432 w 18039806"/>
              <a:gd name="connsiteY5" fmla="*/ 298589 h 1205949"/>
              <a:gd name="connsiteX6" fmla="*/ 617958 w 18039806"/>
              <a:gd name="connsiteY6" fmla="*/ 47178 h 1205949"/>
              <a:gd name="connsiteX7" fmla="*/ 1017668 w 18039806"/>
              <a:gd name="connsiteY7" fmla="*/ 22 h 120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9806" h="1205949">
                <a:moveTo>
                  <a:pt x="1017668" y="22"/>
                </a:moveTo>
                <a:cubicBezTo>
                  <a:pt x="1063343" y="-201"/>
                  <a:pt x="1109373" y="1304"/>
                  <a:pt x="1155689" y="4600"/>
                </a:cubicBezTo>
                <a:lnTo>
                  <a:pt x="18039806" y="1205947"/>
                </a:lnTo>
                <a:lnTo>
                  <a:pt x="0" y="1205949"/>
                </a:lnTo>
                <a:lnTo>
                  <a:pt x="0" y="326707"/>
                </a:lnTo>
                <a:lnTo>
                  <a:pt x="37432" y="298589"/>
                </a:lnTo>
                <a:cubicBezTo>
                  <a:pt x="212478" y="182383"/>
                  <a:pt x="408603" y="96311"/>
                  <a:pt x="617958" y="47178"/>
                </a:cubicBezTo>
                <a:cubicBezTo>
                  <a:pt x="746794" y="16944"/>
                  <a:pt x="880639" y="695"/>
                  <a:pt x="1017668" y="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5" name="TextBox 4">
            <a:extLst>
              <a:ext uri="{FF2B5EF4-FFF2-40B4-BE49-F238E27FC236}">
                <a16:creationId xmlns:a16="http://schemas.microsoft.com/office/drawing/2014/main" id="{8D53A2AD-0580-41E1-9C73-CA6CD1B360FA}"/>
              </a:ext>
            </a:extLst>
          </p:cNvPr>
          <p:cNvSpPr txBox="1"/>
          <p:nvPr userDrawn="1"/>
        </p:nvSpPr>
        <p:spPr>
          <a:xfrm rot="16200000">
            <a:off x="-753174" y="3305890"/>
            <a:ext cx="2371484" cy="246221"/>
          </a:xfrm>
          <a:prstGeom prst="rect">
            <a:avLst/>
          </a:prstGeom>
          <a:noFill/>
        </p:spPr>
        <p:txBody>
          <a:bodyPr wrap="square" rtlCol="0">
            <a:spAutoFit/>
          </a:bodyPr>
          <a:lstStyle/>
          <a:p>
            <a:pPr algn="ctr"/>
            <a:r>
              <a:rPr lang="id-ID" sz="1000" strike="noStrike" spc="375"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WWW.WEBSITE.COM</a:t>
            </a:r>
          </a:p>
        </p:txBody>
      </p:sp>
      <p:grpSp>
        <p:nvGrpSpPr>
          <p:cNvPr id="6" name="Group 5">
            <a:extLst>
              <a:ext uri="{FF2B5EF4-FFF2-40B4-BE49-F238E27FC236}">
                <a16:creationId xmlns:a16="http://schemas.microsoft.com/office/drawing/2014/main" id="{AA740096-4907-4E05-8388-F29101C7F148}"/>
              </a:ext>
            </a:extLst>
          </p:cNvPr>
          <p:cNvGrpSpPr/>
          <p:nvPr userDrawn="1"/>
        </p:nvGrpSpPr>
        <p:grpSpPr>
          <a:xfrm>
            <a:off x="350714" y="6409533"/>
            <a:ext cx="2273719" cy="246221"/>
            <a:chOff x="1021995" y="9934119"/>
            <a:chExt cx="3632325" cy="393954"/>
          </a:xfrm>
        </p:grpSpPr>
        <p:sp>
          <p:nvSpPr>
            <p:cNvPr id="7" name="Freeform 62">
              <a:extLst>
                <a:ext uri="{FF2B5EF4-FFF2-40B4-BE49-F238E27FC236}">
                  <a16:creationId xmlns:a16="http://schemas.microsoft.com/office/drawing/2014/main" id="{65F28A6A-BEA7-4055-B2F8-6A972E277D21}"/>
                </a:ext>
              </a:extLst>
            </p:cNvPr>
            <p:cNvSpPr>
              <a:spLocks noEditPoints="1"/>
            </p:cNvSpPr>
            <p:nvPr/>
          </p:nvSpPr>
          <p:spPr bwMode="auto">
            <a:xfrm>
              <a:off x="1021995" y="10010675"/>
              <a:ext cx="219920" cy="216220"/>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gn="l"/>
              <a:endParaRPr lang="en-US" sz="875" dirty="0">
                <a:solidFill>
                  <a:schemeClr val="bg1">
                    <a:lumMod val="85000"/>
                  </a:schemeClr>
                </a:solidFill>
                <a:latin typeface="Geomanist Regular" panose="02000503000000020004" pitchFamily="50" charset="0"/>
                <a:ea typeface="Roboto Condensed" panose="02000000000000000000" pitchFamily="2" charset="0"/>
              </a:endParaRPr>
            </a:p>
          </p:txBody>
        </p:sp>
        <p:sp>
          <p:nvSpPr>
            <p:cNvPr id="8" name="TextBox 7">
              <a:extLst>
                <a:ext uri="{FF2B5EF4-FFF2-40B4-BE49-F238E27FC236}">
                  <a16:creationId xmlns:a16="http://schemas.microsoft.com/office/drawing/2014/main" id="{005EE88D-F4DF-4075-A215-D539D2718CDF}"/>
                </a:ext>
              </a:extLst>
            </p:cNvPr>
            <p:cNvSpPr txBox="1"/>
            <p:nvPr/>
          </p:nvSpPr>
          <p:spPr>
            <a:xfrm>
              <a:off x="1301976" y="9934119"/>
              <a:ext cx="3352344" cy="393954"/>
            </a:xfrm>
            <a:prstGeom prst="rect">
              <a:avLst/>
            </a:prstGeom>
            <a:noFill/>
          </p:spPr>
          <p:txBody>
            <a:bodyPr wrap="none" rtlCol="0">
              <a:spAutoFit/>
            </a:bodyPr>
            <a:lstStyle/>
            <a:p>
              <a:pPr algn="l"/>
              <a:r>
                <a:rPr lang="en-US" sz="1000" spc="188"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VENTURE2017.ALL RIGHTS</a:t>
              </a:r>
              <a:endParaRPr lang="id-ID" sz="1000" spc="188"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grpSp>
      <p:grpSp>
        <p:nvGrpSpPr>
          <p:cNvPr id="9" name="Group 8">
            <a:extLst>
              <a:ext uri="{FF2B5EF4-FFF2-40B4-BE49-F238E27FC236}">
                <a16:creationId xmlns:a16="http://schemas.microsoft.com/office/drawing/2014/main" id="{54461E60-DC96-478F-AA47-19255F905438}"/>
              </a:ext>
            </a:extLst>
          </p:cNvPr>
          <p:cNvGrpSpPr/>
          <p:nvPr userDrawn="1"/>
        </p:nvGrpSpPr>
        <p:grpSpPr>
          <a:xfrm>
            <a:off x="11551127" y="2907657"/>
            <a:ext cx="201846" cy="1042688"/>
            <a:chOff x="18074951" y="5024337"/>
            <a:chExt cx="244729" cy="1266166"/>
          </a:xfrm>
        </p:grpSpPr>
        <p:sp>
          <p:nvSpPr>
            <p:cNvPr id="10" name="Freeform 75">
              <a:extLst>
                <a:ext uri="{FF2B5EF4-FFF2-40B4-BE49-F238E27FC236}">
                  <a16:creationId xmlns:a16="http://schemas.microsoft.com/office/drawing/2014/main" id="{DC3891B5-4B6F-4B13-BC85-779E27340735}"/>
                </a:ext>
              </a:extLst>
            </p:cNvPr>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sz="1125" dirty="0">
                <a:solidFill>
                  <a:schemeClr val="bg1">
                    <a:lumMod val="85000"/>
                  </a:schemeClr>
                </a:solidFill>
              </a:endParaRPr>
            </a:p>
          </p:txBody>
        </p:sp>
        <p:sp>
          <p:nvSpPr>
            <p:cNvPr id="11" name="Freeform 85">
              <a:extLst>
                <a:ext uri="{FF2B5EF4-FFF2-40B4-BE49-F238E27FC236}">
                  <a16:creationId xmlns:a16="http://schemas.microsoft.com/office/drawing/2014/main" id="{47BEEDF7-2C6A-4B5E-B0FC-7A669AE0AAB1}"/>
                </a:ext>
              </a:extLst>
            </p:cNvPr>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sz="1125" dirty="0">
                <a:solidFill>
                  <a:schemeClr val="bg1">
                    <a:lumMod val="85000"/>
                  </a:schemeClr>
                </a:solidFill>
              </a:endParaRPr>
            </a:p>
          </p:txBody>
        </p:sp>
        <p:grpSp>
          <p:nvGrpSpPr>
            <p:cNvPr id="12" name="Group 11">
              <a:extLst>
                <a:ext uri="{FF2B5EF4-FFF2-40B4-BE49-F238E27FC236}">
                  <a16:creationId xmlns:a16="http://schemas.microsoft.com/office/drawing/2014/main" id="{7A0EA487-9F38-42E2-9370-C38DCFA1497A}"/>
                </a:ext>
              </a:extLst>
            </p:cNvPr>
            <p:cNvGrpSpPr/>
            <p:nvPr/>
          </p:nvGrpSpPr>
          <p:grpSpPr>
            <a:xfrm>
              <a:off x="18074951" y="6046174"/>
              <a:ext cx="244729" cy="244329"/>
              <a:chOff x="910648" y="5598469"/>
              <a:chExt cx="730034" cy="728842"/>
            </a:xfrm>
            <a:solidFill>
              <a:schemeClr val="bg1">
                <a:lumMod val="85000"/>
              </a:schemeClr>
            </a:solidFill>
          </p:grpSpPr>
          <p:grpSp>
            <p:nvGrpSpPr>
              <p:cNvPr id="13" name="Group 12">
                <a:extLst>
                  <a:ext uri="{FF2B5EF4-FFF2-40B4-BE49-F238E27FC236}">
                    <a16:creationId xmlns:a16="http://schemas.microsoft.com/office/drawing/2014/main" id="{8A49F1D9-1DBA-40CD-A566-05B88ED58E6B}"/>
                  </a:ext>
                </a:extLst>
              </p:cNvPr>
              <p:cNvGrpSpPr/>
              <p:nvPr/>
            </p:nvGrpSpPr>
            <p:grpSpPr>
              <a:xfrm>
                <a:off x="910648" y="5598469"/>
                <a:ext cx="730034" cy="728842"/>
                <a:chOff x="2110189" y="863994"/>
                <a:chExt cx="724256" cy="723073"/>
              </a:xfrm>
              <a:grpFill/>
            </p:grpSpPr>
            <p:sp>
              <p:nvSpPr>
                <p:cNvPr id="15" name="Freeform 5">
                  <a:extLst>
                    <a:ext uri="{FF2B5EF4-FFF2-40B4-BE49-F238E27FC236}">
                      <a16:creationId xmlns:a16="http://schemas.microsoft.com/office/drawing/2014/main" id="{A22566D8-1D6D-479E-9C41-4DE91437AD15}"/>
                    </a:ext>
                  </a:extLst>
                </p:cNvPr>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sz="1125"/>
                </a:p>
              </p:txBody>
            </p:sp>
            <p:sp>
              <p:nvSpPr>
                <p:cNvPr id="16" name="Freeform 10">
                  <a:extLst>
                    <a:ext uri="{FF2B5EF4-FFF2-40B4-BE49-F238E27FC236}">
                      <a16:creationId xmlns:a16="http://schemas.microsoft.com/office/drawing/2014/main" id="{ACFB27B8-DF06-4758-B6FD-1858B7C397AB}"/>
                    </a:ext>
                  </a:extLst>
                </p:cNvPr>
                <p:cNvSpPr>
                  <a:spLocks/>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sz="1125"/>
                </a:p>
              </p:txBody>
            </p:sp>
          </p:grpSp>
          <p:sp>
            <p:nvSpPr>
              <p:cNvPr id="14" name="Freeform: Shape 13">
                <a:extLst>
                  <a:ext uri="{FF2B5EF4-FFF2-40B4-BE49-F238E27FC236}">
                    <a16:creationId xmlns:a16="http://schemas.microsoft.com/office/drawing/2014/main" id="{C4A3F958-999C-4A67-B7E7-2B58B0DEED3C}"/>
                  </a:ext>
                </a:extLst>
              </p:cNvPr>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125"/>
              </a:p>
            </p:txBody>
          </p:sp>
        </p:grpSp>
      </p:grpSp>
      <p:sp>
        <p:nvSpPr>
          <p:cNvPr id="17" name="TextBox 16">
            <a:extLst>
              <a:ext uri="{FF2B5EF4-FFF2-40B4-BE49-F238E27FC236}">
                <a16:creationId xmlns:a16="http://schemas.microsoft.com/office/drawing/2014/main" id="{2C3AC8F9-8861-4DFE-9DBC-E89F4F5EFD0B}"/>
              </a:ext>
            </a:extLst>
          </p:cNvPr>
          <p:cNvSpPr txBox="1"/>
          <p:nvPr userDrawn="1"/>
        </p:nvSpPr>
        <p:spPr>
          <a:xfrm rot="10800000" flipV="1">
            <a:off x="11145310" y="48662"/>
            <a:ext cx="1116324" cy="611706"/>
          </a:xfrm>
          <a:prstGeom prst="rect">
            <a:avLst/>
          </a:prstGeom>
          <a:noFill/>
        </p:spPr>
        <p:txBody>
          <a:bodyPr wrap="square" rtlCol="0">
            <a:spAutoFit/>
          </a:bodyPr>
          <a:lstStyle/>
          <a:p>
            <a:pPr algn="ctr"/>
            <a:fld id="{260E2A6B-A809-4840-BF14-8648BC0BDF87}" type="slidenum">
              <a:rPr lang="id-ID" sz="3375" b="1" i="0" smtClean="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pPr algn="ctr"/>
              <a:t>‹Nº›</a:t>
            </a:fld>
            <a:endParaRPr lang="id-ID" sz="14938" b="1" i="0"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sp>
        <p:nvSpPr>
          <p:cNvPr id="18" name="TextBox 17">
            <a:extLst>
              <a:ext uri="{FF2B5EF4-FFF2-40B4-BE49-F238E27FC236}">
                <a16:creationId xmlns:a16="http://schemas.microsoft.com/office/drawing/2014/main" id="{7DAAD71F-794A-4168-967B-28AD944159CF}"/>
              </a:ext>
            </a:extLst>
          </p:cNvPr>
          <p:cNvSpPr txBox="1"/>
          <p:nvPr userDrawn="1"/>
        </p:nvSpPr>
        <p:spPr>
          <a:xfrm>
            <a:off x="11023601" y="156201"/>
            <a:ext cx="596958" cy="226985"/>
          </a:xfrm>
          <a:prstGeom prst="rect">
            <a:avLst/>
          </a:prstGeom>
          <a:noFill/>
        </p:spPr>
        <p:txBody>
          <a:bodyPr wrap="none" rtlCol="0">
            <a:spAutoFit/>
          </a:bodyPr>
          <a:lstStyle/>
          <a:p>
            <a:pPr algn="l"/>
            <a:r>
              <a:rPr lang="en-US" sz="875" spc="188"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PAGE/</a:t>
            </a:r>
            <a:endParaRPr lang="id-ID" sz="875" spc="188"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spTree>
    <p:extLst>
      <p:ext uri="{BB962C8B-B14F-4D97-AF65-F5344CB8AC3E}">
        <p14:creationId xmlns:p14="http://schemas.microsoft.com/office/powerpoint/2010/main" val="19685841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7653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4EC32558-2943-46C0-8692-83B704F9B56D}"/>
              </a:ext>
            </a:extLst>
          </p:cNvPr>
          <p:cNvSpPr>
            <a:spLocks noGrp="1"/>
          </p:cNvSpPr>
          <p:nvPr>
            <p:ph type="pic" sz="quarter" idx="12"/>
          </p:nvPr>
        </p:nvSpPr>
        <p:spPr>
          <a:xfrm>
            <a:off x="1100740" y="2095500"/>
            <a:ext cx="1042035" cy="1040423"/>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1000">
                <a:solidFill>
                  <a:schemeClr val="tx1">
                    <a:lumMod val="65000"/>
                    <a:lumOff val="35000"/>
                  </a:schemeClr>
                </a:solidFill>
              </a:defRPr>
            </a:lvl1pPr>
          </a:lstStyle>
          <a:p>
            <a:endParaRPr lang="id-ID" dirty="0"/>
          </a:p>
        </p:txBody>
      </p:sp>
      <p:sp>
        <p:nvSpPr>
          <p:cNvPr id="7" name="Picture Placeholder 3">
            <a:extLst>
              <a:ext uri="{FF2B5EF4-FFF2-40B4-BE49-F238E27FC236}">
                <a16:creationId xmlns:a16="http://schemas.microsoft.com/office/drawing/2014/main" id="{F83D2EB6-F626-46E3-8B96-415B0D2F1CE6}"/>
              </a:ext>
            </a:extLst>
          </p:cNvPr>
          <p:cNvSpPr>
            <a:spLocks noGrp="1"/>
          </p:cNvSpPr>
          <p:nvPr>
            <p:ph type="pic" sz="quarter" idx="13"/>
          </p:nvPr>
        </p:nvSpPr>
        <p:spPr>
          <a:xfrm>
            <a:off x="6415214" y="2095500"/>
            <a:ext cx="1042035" cy="1040423"/>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1000">
                <a:solidFill>
                  <a:schemeClr val="tx1">
                    <a:lumMod val="65000"/>
                    <a:lumOff val="35000"/>
                  </a:schemeClr>
                </a:solidFill>
              </a:defRPr>
            </a:lvl1pPr>
          </a:lstStyle>
          <a:p>
            <a:endParaRPr lang="id-ID" dirty="0"/>
          </a:p>
        </p:txBody>
      </p:sp>
      <p:sp>
        <p:nvSpPr>
          <p:cNvPr id="8" name="Picture Placeholder 3">
            <a:extLst>
              <a:ext uri="{FF2B5EF4-FFF2-40B4-BE49-F238E27FC236}">
                <a16:creationId xmlns:a16="http://schemas.microsoft.com/office/drawing/2014/main" id="{8EF1CE2F-C1E5-49DF-8A86-F3C28516DE7D}"/>
              </a:ext>
            </a:extLst>
          </p:cNvPr>
          <p:cNvSpPr>
            <a:spLocks noGrp="1"/>
          </p:cNvSpPr>
          <p:nvPr>
            <p:ph type="pic" sz="quarter" idx="14"/>
          </p:nvPr>
        </p:nvSpPr>
        <p:spPr>
          <a:xfrm>
            <a:off x="1100740" y="4160748"/>
            <a:ext cx="1042035" cy="1040423"/>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1000">
                <a:solidFill>
                  <a:schemeClr val="tx1">
                    <a:lumMod val="65000"/>
                    <a:lumOff val="35000"/>
                  </a:schemeClr>
                </a:solidFill>
              </a:defRPr>
            </a:lvl1pPr>
          </a:lstStyle>
          <a:p>
            <a:endParaRPr lang="id-ID" dirty="0"/>
          </a:p>
        </p:txBody>
      </p:sp>
      <p:sp>
        <p:nvSpPr>
          <p:cNvPr id="9" name="Picture Placeholder 3">
            <a:extLst>
              <a:ext uri="{FF2B5EF4-FFF2-40B4-BE49-F238E27FC236}">
                <a16:creationId xmlns:a16="http://schemas.microsoft.com/office/drawing/2014/main" id="{36CB5EAF-D99F-4D78-ACA6-759E762FE045}"/>
              </a:ext>
            </a:extLst>
          </p:cNvPr>
          <p:cNvSpPr>
            <a:spLocks noGrp="1"/>
          </p:cNvSpPr>
          <p:nvPr>
            <p:ph type="pic" sz="quarter" idx="15"/>
          </p:nvPr>
        </p:nvSpPr>
        <p:spPr>
          <a:xfrm>
            <a:off x="6415214" y="4160748"/>
            <a:ext cx="1042035" cy="1040423"/>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10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1319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nodePh="1">
                                  <p:stCondLst>
                                    <p:cond delay="50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49" presetClass="entr" presetSubtype="0" decel="100000" fill="hold" grpId="0" nodeType="withEffect" nodePh="1">
                                  <p:stCondLst>
                                    <p:cond delay="5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par>
                                <p:cTn id="23" presetID="49" presetClass="entr" presetSubtype="0" decel="100000" fill="hold" grpId="0" nodeType="withEffect" nodePh="1">
                                  <p:stCondLst>
                                    <p:cond delay="50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 calcmode="lin" valueType="num">
                                      <p:cBhvr>
                                        <p:cTn id="27" dur="500" fill="hold"/>
                                        <p:tgtEl>
                                          <p:spTgt spid="9"/>
                                        </p:tgtEl>
                                        <p:attrNameLst>
                                          <p:attrName>style.rotation</p:attrName>
                                        </p:attrNameLst>
                                      </p:cBhvr>
                                      <p:tavLst>
                                        <p:tav tm="0">
                                          <p:val>
                                            <p:fltVal val="360"/>
                                          </p:val>
                                        </p:tav>
                                        <p:tav tm="100000">
                                          <p:val>
                                            <p:fltVal val="0"/>
                                          </p:val>
                                        </p:tav>
                                      </p:tavLst>
                                    </p:anim>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28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4E3053-C711-46E6-9675-47524FD4FB5E}"/>
              </a:ext>
            </a:extLst>
          </p:cNvPr>
          <p:cNvSpPr txBox="1"/>
          <p:nvPr userDrawn="1"/>
        </p:nvSpPr>
        <p:spPr>
          <a:xfrm rot="16200000">
            <a:off x="-753174" y="3305890"/>
            <a:ext cx="2371484" cy="246221"/>
          </a:xfrm>
          <a:prstGeom prst="rect">
            <a:avLst/>
          </a:prstGeom>
          <a:noFill/>
        </p:spPr>
        <p:txBody>
          <a:bodyPr wrap="square" rtlCol="0">
            <a:spAutoFit/>
          </a:bodyPr>
          <a:lstStyle/>
          <a:p>
            <a:pPr algn="ctr"/>
            <a:r>
              <a:rPr lang="id-ID" sz="1000" strike="noStrike" spc="375"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WWW.WEBSITE.COM</a:t>
            </a:r>
          </a:p>
        </p:txBody>
      </p:sp>
      <p:grpSp>
        <p:nvGrpSpPr>
          <p:cNvPr id="3" name="Group 2">
            <a:extLst>
              <a:ext uri="{FF2B5EF4-FFF2-40B4-BE49-F238E27FC236}">
                <a16:creationId xmlns:a16="http://schemas.microsoft.com/office/drawing/2014/main" id="{901AFB15-BC19-46DD-8731-8E9A0B56C7D3}"/>
              </a:ext>
            </a:extLst>
          </p:cNvPr>
          <p:cNvGrpSpPr/>
          <p:nvPr userDrawn="1"/>
        </p:nvGrpSpPr>
        <p:grpSpPr>
          <a:xfrm>
            <a:off x="11551127" y="2907657"/>
            <a:ext cx="201846" cy="1042688"/>
            <a:chOff x="18074951" y="5024337"/>
            <a:chExt cx="244729" cy="1266166"/>
          </a:xfrm>
        </p:grpSpPr>
        <p:sp>
          <p:nvSpPr>
            <p:cNvPr id="4" name="Freeform 75">
              <a:extLst>
                <a:ext uri="{FF2B5EF4-FFF2-40B4-BE49-F238E27FC236}">
                  <a16:creationId xmlns:a16="http://schemas.microsoft.com/office/drawing/2014/main" id="{83CAAFEE-3985-4822-8008-EA5554510D14}"/>
                </a:ext>
              </a:extLst>
            </p:cNvPr>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sz="1125" dirty="0">
                <a:solidFill>
                  <a:schemeClr val="bg1">
                    <a:lumMod val="85000"/>
                  </a:schemeClr>
                </a:solidFill>
              </a:endParaRPr>
            </a:p>
          </p:txBody>
        </p:sp>
        <p:sp>
          <p:nvSpPr>
            <p:cNvPr id="5" name="Freeform 85">
              <a:extLst>
                <a:ext uri="{FF2B5EF4-FFF2-40B4-BE49-F238E27FC236}">
                  <a16:creationId xmlns:a16="http://schemas.microsoft.com/office/drawing/2014/main" id="{050ACA59-EA98-4991-A147-E58CF00EC4A7}"/>
                </a:ext>
              </a:extLst>
            </p:cNvPr>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sz="1125" dirty="0">
                <a:solidFill>
                  <a:schemeClr val="bg1">
                    <a:lumMod val="85000"/>
                  </a:schemeClr>
                </a:solidFill>
              </a:endParaRPr>
            </a:p>
          </p:txBody>
        </p:sp>
        <p:grpSp>
          <p:nvGrpSpPr>
            <p:cNvPr id="6" name="Group 5">
              <a:extLst>
                <a:ext uri="{FF2B5EF4-FFF2-40B4-BE49-F238E27FC236}">
                  <a16:creationId xmlns:a16="http://schemas.microsoft.com/office/drawing/2014/main" id="{9DEE68EB-A2FA-4B64-9F28-2F1379CBC7E2}"/>
                </a:ext>
              </a:extLst>
            </p:cNvPr>
            <p:cNvGrpSpPr/>
            <p:nvPr/>
          </p:nvGrpSpPr>
          <p:grpSpPr>
            <a:xfrm>
              <a:off x="18074951" y="6046174"/>
              <a:ext cx="244729" cy="244329"/>
              <a:chOff x="910648" y="5598469"/>
              <a:chExt cx="730034" cy="728842"/>
            </a:xfrm>
            <a:solidFill>
              <a:schemeClr val="bg1">
                <a:lumMod val="85000"/>
              </a:schemeClr>
            </a:solidFill>
          </p:grpSpPr>
          <p:grpSp>
            <p:nvGrpSpPr>
              <p:cNvPr id="7" name="Group 6">
                <a:extLst>
                  <a:ext uri="{FF2B5EF4-FFF2-40B4-BE49-F238E27FC236}">
                    <a16:creationId xmlns:a16="http://schemas.microsoft.com/office/drawing/2014/main" id="{C36AC3D9-04CE-4576-9AEA-0D434AC3DB8C}"/>
                  </a:ext>
                </a:extLst>
              </p:cNvPr>
              <p:cNvGrpSpPr/>
              <p:nvPr/>
            </p:nvGrpSpPr>
            <p:grpSpPr>
              <a:xfrm>
                <a:off x="910648" y="5598469"/>
                <a:ext cx="730034" cy="728842"/>
                <a:chOff x="2110189" y="863994"/>
                <a:chExt cx="724256" cy="723073"/>
              </a:xfrm>
              <a:grpFill/>
            </p:grpSpPr>
            <p:sp>
              <p:nvSpPr>
                <p:cNvPr id="9" name="Freeform 5">
                  <a:extLst>
                    <a:ext uri="{FF2B5EF4-FFF2-40B4-BE49-F238E27FC236}">
                      <a16:creationId xmlns:a16="http://schemas.microsoft.com/office/drawing/2014/main" id="{DABEAAEC-B869-4935-A8A8-88AD875E9038}"/>
                    </a:ext>
                  </a:extLst>
                </p:cNvPr>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sz="1125"/>
                </a:p>
              </p:txBody>
            </p:sp>
            <p:sp>
              <p:nvSpPr>
                <p:cNvPr id="10" name="Freeform 10">
                  <a:extLst>
                    <a:ext uri="{FF2B5EF4-FFF2-40B4-BE49-F238E27FC236}">
                      <a16:creationId xmlns:a16="http://schemas.microsoft.com/office/drawing/2014/main" id="{5B61A07E-5A5C-4946-99AE-05ABE1ABF260}"/>
                    </a:ext>
                  </a:extLst>
                </p:cNvPr>
                <p:cNvSpPr>
                  <a:spLocks/>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sz="1125"/>
                </a:p>
              </p:txBody>
            </p:sp>
          </p:grpSp>
          <p:sp>
            <p:nvSpPr>
              <p:cNvPr id="8" name="Freeform: Shape 7">
                <a:extLst>
                  <a:ext uri="{FF2B5EF4-FFF2-40B4-BE49-F238E27FC236}">
                    <a16:creationId xmlns:a16="http://schemas.microsoft.com/office/drawing/2014/main" id="{945AB57B-C13E-4259-942F-782881808977}"/>
                  </a:ext>
                </a:extLst>
              </p:cNvPr>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125"/>
              </a:p>
            </p:txBody>
          </p:sp>
        </p:grpSp>
      </p:grpSp>
      <p:sp>
        <p:nvSpPr>
          <p:cNvPr id="11" name="Freeform: Shape 10">
            <a:extLst>
              <a:ext uri="{FF2B5EF4-FFF2-40B4-BE49-F238E27FC236}">
                <a16:creationId xmlns:a16="http://schemas.microsoft.com/office/drawing/2014/main" id="{FDA021FD-C8BE-43A8-8237-8478ED08B886}"/>
              </a:ext>
            </a:extLst>
          </p:cNvPr>
          <p:cNvSpPr/>
          <p:nvPr userDrawn="1"/>
        </p:nvSpPr>
        <p:spPr>
          <a:xfrm flipH="1" flipV="1">
            <a:off x="5853098" y="0"/>
            <a:ext cx="6338902" cy="6858000"/>
          </a:xfrm>
          <a:custGeom>
            <a:avLst/>
            <a:gdLst>
              <a:gd name="connsiteX0" fmla="*/ 0 w 9515475"/>
              <a:gd name="connsiteY0" fmla="*/ 0 h 6858000"/>
              <a:gd name="connsiteX1" fmla="*/ 9515475 w 9515475"/>
              <a:gd name="connsiteY1" fmla="*/ 0 h 6858000"/>
              <a:gd name="connsiteX2" fmla="*/ 2676525 w 9515475"/>
              <a:gd name="connsiteY2" fmla="*/ 6858000 h 6858000"/>
              <a:gd name="connsiteX3" fmla="*/ 0 w 9515475"/>
              <a:gd name="connsiteY3" fmla="*/ 6858000 h 6858000"/>
              <a:gd name="connsiteX0" fmla="*/ 0 w 9515475"/>
              <a:gd name="connsiteY0" fmla="*/ 0 h 6858000"/>
              <a:gd name="connsiteX1" fmla="*/ 9515475 w 9515475"/>
              <a:gd name="connsiteY1" fmla="*/ 0 h 6858000"/>
              <a:gd name="connsiteX2" fmla="*/ 3471561 w 9515475"/>
              <a:gd name="connsiteY2" fmla="*/ 6858000 h 6858000"/>
              <a:gd name="connsiteX3" fmla="*/ 0 w 9515475"/>
              <a:gd name="connsiteY3" fmla="*/ 6858000 h 6858000"/>
              <a:gd name="connsiteX4" fmla="*/ 0 w 9515475"/>
              <a:gd name="connsiteY4" fmla="*/ 0 h 6858000"/>
              <a:gd name="connsiteX0" fmla="*/ 0 w 9515475"/>
              <a:gd name="connsiteY0" fmla="*/ 0 h 6858000"/>
              <a:gd name="connsiteX1" fmla="*/ 9515475 w 9515475"/>
              <a:gd name="connsiteY1" fmla="*/ 0 h 6858000"/>
              <a:gd name="connsiteX2" fmla="*/ 5033156 w 9515475"/>
              <a:gd name="connsiteY2" fmla="*/ 6858000 h 6858000"/>
              <a:gd name="connsiteX3" fmla="*/ 0 w 9515475"/>
              <a:gd name="connsiteY3" fmla="*/ 6858000 h 6858000"/>
              <a:gd name="connsiteX4" fmla="*/ 0 w 9515475"/>
              <a:gd name="connsiteY4" fmla="*/ 0 h 6858000"/>
              <a:gd name="connsiteX0" fmla="*/ 0 w 9515475"/>
              <a:gd name="connsiteY0" fmla="*/ 0 h 6858000"/>
              <a:gd name="connsiteX1" fmla="*/ 9515475 w 9515475"/>
              <a:gd name="connsiteY1" fmla="*/ 0 h 6858000"/>
              <a:gd name="connsiteX2" fmla="*/ 3591883 w 9515475"/>
              <a:gd name="connsiteY2" fmla="*/ 6858000 h 6858000"/>
              <a:gd name="connsiteX3" fmla="*/ 0 w 9515475"/>
              <a:gd name="connsiteY3" fmla="*/ 6858000 h 6858000"/>
              <a:gd name="connsiteX4" fmla="*/ 0 w 95154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5475" h="6858000">
                <a:moveTo>
                  <a:pt x="0" y="0"/>
                </a:moveTo>
                <a:lnTo>
                  <a:pt x="9515475" y="0"/>
                </a:lnTo>
                <a:lnTo>
                  <a:pt x="3591883" y="6858000"/>
                </a:lnTo>
                <a:lnTo>
                  <a:pt x="0" y="6858000"/>
                </a:lnTo>
                <a:lnTo>
                  <a:pt x="0" y="0"/>
                </a:lnTo>
                <a:close/>
              </a:path>
            </a:pathLst>
          </a:custGeom>
          <a:gradFill>
            <a:gsLst>
              <a:gs pos="100000">
                <a:schemeClr val="accent1">
                  <a:lumMod val="60000"/>
                  <a:lumOff val="40000"/>
                </a:schemeClr>
              </a:gs>
              <a:gs pos="0">
                <a:schemeClr val="accent1"/>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grpSp>
        <p:nvGrpSpPr>
          <p:cNvPr id="12" name="Group 11">
            <a:extLst>
              <a:ext uri="{FF2B5EF4-FFF2-40B4-BE49-F238E27FC236}">
                <a16:creationId xmlns:a16="http://schemas.microsoft.com/office/drawing/2014/main" id="{68044E26-F1D5-40DB-BC84-63C129DD03A2}"/>
              </a:ext>
            </a:extLst>
          </p:cNvPr>
          <p:cNvGrpSpPr/>
          <p:nvPr userDrawn="1"/>
        </p:nvGrpSpPr>
        <p:grpSpPr>
          <a:xfrm flipH="1">
            <a:off x="7728093" y="-250116"/>
            <a:ext cx="6425213" cy="7358231"/>
            <a:chOff x="6996011" y="-3824822"/>
            <a:chExt cx="14368086" cy="16479986"/>
          </a:xfrm>
        </p:grpSpPr>
        <p:sp>
          <p:nvSpPr>
            <p:cNvPr id="13" name="Freeform: Shape 12">
              <a:extLst>
                <a:ext uri="{FF2B5EF4-FFF2-40B4-BE49-F238E27FC236}">
                  <a16:creationId xmlns:a16="http://schemas.microsoft.com/office/drawing/2014/main" id="{760D2A8C-80FA-4043-A4BE-EA181F812E08}"/>
                </a:ext>
              </a:extLst>
            </p:cNvPr>
            <p:cNvSpPr/>
            <p:nvPr/>
          </p:nvSpPr>
          <p:spPr>
            <a:xfrm>
              <a:off x="6996011" y="-3824822"/>
              <a:ext cx="7817323"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14" name="Freeform: Shape 13">
              <a:extLst>
                <a:ext uri="{FF2B5EF4-FFF2-40B4-BE49-F238E27FC236}">
                  <a16:creationId xmlns:a16="http://schemas.microsoft.com/office/drawing/2014/main" id="{25DD3319-7381-49D6-9315-B6E73B7BADEE}"/>
                </a:ext>
              </a:extLst>
            </p:cNvPr>
            <p:cNvSpPr/>
            <p:nvPr/>
          </p:nvSpPr>
          <p:spPr>
            <a:xfrm flipH="1">
              <a:off x="13546775" y="3868757"/>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grpSp>
    </p:spTree>
    <p:extLst>
      <p:ext uri="{BB962C8B-B14F-4D97-AF65-F5344CB8AC3E}">
        <p14:creationId xmlns:p14="http://schemas.microsoft.com/office/powerpoint/2010/main" val="39544918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29_Title Slid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A5AD79B-724D-42AC-A61B-E5026879D632}"/>
              </a:ext>
            </a:extLst>
          </p:cNvPr>
          <p:cNvSpPr txBox="1"/>
          <p:nvPr userDrawn="1"/>
        </p:nvSpPr>
        <p:spPr>
          <a:xfrm rot="16200000">
            <a:off x="-753174" y="3305890"/>
            <a:ext cx="2371484" cy="246221"/>
          </a:xfrm>
          <a:prstGeom prst="rect">
            <a:avLst/>
          </a:prstGeom>
          <a:noFill/>
        </p:spPr>
        <p:txBody>
          <a:bodyPr wrap="square" rtlCol="0">
            <a:spAutoFit/>
          </a:bodyPr>
          <a:lstStyle/>
          <a:p>
            <a:pPr algn="ctr"/>
            <a:r>
              <a:rPr lang="id-ID" sz="1000" strike="noStrike" spc="375"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WWW.WEBSITE.COM</a:t>
            </a:r>
          </a:p>
        </p:txBody>
      </p:sp>
      <p:sp>
        <p:nvSpPr>
          <p:cNvPr id="2" name="Freeform: Shape 1">
            <a:extLst>
              <a:ext uri="{FF2B5EF4-FFF2-40B4-BE49-F238E27FC236}">
                <a16:creationId xmlns:a16="http://schemas.microsoft.com/office/drawing/2014/main" id="{C8EFAE9C-B61E-4A0A-ABBB-FCE6276B5F43}"/>
              </a:ext>
            </a:extLst>
          </p:cNvPr>
          <p:cNvSpPr/>
          <p:nvPr userDrawn="1"/>
        </p:nvSpPr>
        <p:spPr>
          <a:xfrm flipV="1">
            <a:off x="0" y="0"/>
            <a:ext cx="6338902" cy="6858000"/>
          </a:xfrm>
          <a:custGeom>
            <a:avLst/>
            <a:gdLst>
              <a:gd name="connsiteX0" fmla="*/ 0 w 9515475"/>
              <a:gd name="connsiteY0" fmla="*/ 0 h 6858000"/>
              <a:gd name="connsiteX1" fmla="*/ 9515475 w 9515475"/>
              <a:gd name="connsiteY1" fmla="*/ 0 h 6858000"/>
              <a:gd name="connsiteX2" fmla="*/ 2676525 w 9515475"/>
              <a:gd name="connsiteY2" fmla="*/ 6858000 h 6858000"/>
              <a:gd name="connsiteX3" fmla="*/ 0 w 9515475"/>
              <a:gd name="connsiteY3" fmla="*/ 6858000 h 6858000"/>
              <a:gd name="connsiteX0" fmla="*/ 0 w 9515475"/>
              <a:gd name="connsiteY0" fmla="*/ 0 h 6858000"/>
              <a:gd name="connsiteX1" fmla="*/ 9515475 w 9515475"/>
              <a:gd name="connsiteY1" fmla="*/ 0 h 6858000"/>
              <a:gd name="connsiteX2" fmla="*/ 3471561 w 9515475"/>
              <a:gd name="connsiteY2" fmla="*/ 6858000 h 6858000"/>
              <a:gd name="connsiteX3" fmla="*/ 0 w 9515475"/>
              <a:gd name="connsiteY3" fmla="*/ 6858000 h 6858000"/>
              <a:gd name="connsiteX4" fmla="*/ 0 w 9515475"/>
              <a:gd name="connsiteY4" fmla="*/ 0 h 6858000"/>
              <a:gd name="connsiteX0" fmla="*/ 0 w 9515475"/>
              <a:gd name="connsiteY0" fmla="*/ 0 h 6858000"/>
              <a:gd name="connsiteX1" fmla="*/ 9515475 w 9515475"/>
              <a:gd name="connsiteY1" fmla="*/ 0 h 6858000"/>
              <a:gd name="connsiteX2" fmla="*/ 5033156 w 9515475"/>
              <a:gd name="connsiteY2" fmla="*/ 6858000 h 6858000"/>
              <a:gd name="connsiteX3" fmla="*/ 0 w 9515475"/>
              <a:gd name="connsiteY3" fmla="*/ 6858000 h 6858000"/>
              <a:gd name="connsiteX4" fmla="*/ 0 w 9515475"/>
              <a:gd name="connsiteY4" fmla="*/ 0 h 6858000"/>
              <a:gd name="connsiteX0" fmla="*/ 0 w 9515475"/>
              <a:gd name="connsiteY0" fmla="*/ 0 h 6858000"/>
              <a:gd name="connsiteX1" fmla="*/ 9515475 w 9515475"/>
              <a:gd name="connsiteY1" fmla="*/ 0 h 6858000"/>
              <a:gd name="connsiteX2" fmla="*/ 3591883 w 9515475"/>
              <a:gd name="connsiteY2" fmla="*/ 6858000 h 6858000"/>
              <a:gd name="connsiteX3" fmla="*/ 0 w 9515475"/>
              <a:gd name="connsiteY3" fmla="*/ 6858000 h 6858000"/>
              <a:gd name="connsiteX4" fmla="*/ 0 w 95154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5475" h="6858000">
                <a:moveTo>
                  <a:pt x="0" y="0"/>
                </a:moveTo>
                <a:lnTo>
                  <a:pt x="9515475" y="0"/>
                </a:lnTo>
                <a:lnTo>
                  <a:pt x="3591883" y="6858000"/>
                </a:lnTo>
                <a:lnTo>
                  <a:pt x="0" y="6858000"/>
                </a:lnTo>
                <a:lnTo>
                  <a:pt x="0" y="0"/>
                </a:lnTo>
                <a:close/>
              </a:path>
            </a:pathLst>
          </a:custGeom>
          <a:gradFill>
            <a:gsLst>
              <a:gs pos="100000">
                <a:schemeClr val="accent1">
                  <a:lumMod val="60000"/>
                  <a:lumOff val="40000"/>
                </a:schemeClr>
              </a:gs>
              <a:gs pos="0">
                <a:schemeClr val="accent1"/>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grpSp>
        <p:nvGrpSpPr>
          <p:cNvPr id="3" name="Group 2">
            <a:extLst>
              <a:ext uri="{FF2B5EF4-FFF2-40B4-BE49-F238E27FC236}">
                <a16:creationId xmlns:a16="http://schemas.microsoft.com/office/drawing/2014/main" id="{89642B55-10DA-44EB-B11F-EF73E7A001E5}"/>
              </a:ext>
            </a:extLst>
          </p:cNvPr>
          <p:cNvGrpSpPr/>
          <p:nvPr userDrawn="1"/>
        </p:nvGrpSpPr>
        <p:grpSpPr>
          <a:xfrm>
            <a:off x="-1448531" y="-250116"/>
            <a:ext cx="6425213" cy="7358231"/>
            <a:chOff x="6996011" y="-3824822"/>
            <a:chExt cx="14368086" cy="16479986"/>
          </a:xfrm>
        </p:grpSpPr>
        <p:sp>
          <p:nvSpPr>
            <p:cNvPr id="4" name="Freeform: Shape 3">
              <a:extLst>
                <a:ext uri="{FF2B5EF4-FFF2-40B4-BE49-F238E27FC236}">
                  <a16:creationId xmlns:a16="http://schemas.microsoft.com/office/drawing/2014/main" id="{5FF7C43A-97C8-49C8-BB5B-A681B1CB8040}"/>
                </a:ext>
              </a:extLst>
            </p:cNvPr>
            <p:cNvSpPr/>
            <p:nvPr/>
          </p:nvSpPr>
          <p:spPr>
            <a:xfrm>
              <a:off x="6996011" y="-3824822"/>
              <a:ext cx="7817323"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5" name="Freeform: Shape 4">
              <a:extLst>
                <a:ext uri="{FF2B5EF4-FFF2-40B4-BE49-F238E27FC236}">
                  <a16:creationId xmlns:a16="http://schemas.microsoft.com/office/drawing/2014/main" id="{E6F2B839-7797-4C73-B718-AC6D6C9FDED0}"/>
                </a:ext>
              </a:extLst>
            </p:cNvPr>
            <p:cNvSpPr/>
            <p:nvPr/>
          </p:nvSpPr>
          <p:spPr>
            <a:xfrm flipH="1">
              <a:off x="13546775" y="3868757"/>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grpSp>
      <p:grpSp>
        <p:nvGrpSpPr>
          <p:cNvPr id="7" name="Group 6">
            <a:extLst>
              <a:ext uri="{FF2B5EF4-FFF2-40B4-BE49-F238E27FC236}">
                <a16:creationId xmlns:a16="http://schemas.microsoft.com/office/drawing/2014/main" id="{4115015C-8848-407C-A52E-3D1D7B9D69C3}"/>
              </a:ext>
            </a:extLst>
          </p:cNvPr>
          <p:cNvGrpSpPr/>
          <p:nvPr userDrawn="1"/>
        </p:nvGrpSpPr>
        <p:grpSpPr>
          <a:xfrm>
            <a:off x="11551127" y="2907657"/>
            <a:ext cx="201846" cy="1042688"/>
            <a:chOff x="18074951" y="5024337"/>
            <a:chExt cx="244729" cy="1266166"/>
          </a:xfrm>
        </p:grpSpPr>
        <p:sp>
          <p:nvSpPr>
            <p:cNvPr id="8" name="Freeform 75">
              <a:extLst>
                <a:ext uri="{FF2B5EF4-FFF2-40B4-BE49-F238E27FC236}">
                  <a16:creationId xmlns:a16="http://schemas.microsoft.com/office/drawing/2014/main" id="{35D67C31-9A7F-4927-AE26-D1BA4F14F00C}"/>
                </a:ext>
              </a:extLst>
            </p:cNvPr>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sz="1125" dirty="0">
                <a:solidFill>
                  <a:schemeClr val="bg1">
                    <a:lumMod val="85000"/>
                  </a:schemeClr>
                </a:solidFill>
              </a:endParaRPr>
            </a:p>
          </p:txBody>
        </p:sp>
        <p:sp>
          <p:nvSpPr>
            <p:cNvPr id="9" name="Freeform 85">
              <a:extLst>
                <a:ext uri="{FF2B5EF4-FFF2-40B4-BE49-F238E27FC236}">
                  <a16:creationId xmlns:a16="http://schemas.microsoft.com/office/drawing/2014/main" id="{629EA14A-A0B4-43B9-B497-254B9483CB77}"/>
                </a:ext>
              </a:extLst>
            </p:cNvPr>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sz="1125" dirty="0">
                <a:solidFill>
                  <a:schemeClr val="bg1">
                    <a:lumMod val="85000"/>
                  </a:schemeClr>
                </a:solidFill>
              </a:endParaRPr>
            </a:p>
          </p:txBody>
        </p:sp>
        <p:grpSp>
          <p:nvGrpSpPr>
            <p:cNvPr id="10" name="Group 9">
              <a:extLst>
                <a:ext uri="{FF2B5EF4-FFF2-40B4-BE49-F238E27FC236}">
                  <a16:creationId xmlns:a16="http://schemas.microsoft.com/office/drawing/2014/main" id="{89F1964A-650E-459C-9F19-AB924D04A40A}"/>
                </a:ext>
              </a:extLst>
            </p:cNvPr>
            <p:cNvGrpSpPr/>
            <p:nvPr/>
          </p:nvGrpSpPr>
          <p:grpSpPr>
            <a:xfrm>
              <a:off x="18074951" y="6046174"/>
              <a:ext cx="244729" cy="244329"/>
              <a:chOff x="910648" y="5598469"/>
              <a:chExt cx="730034" cy="728842"/>
            </a:xfrm>
            <a:solidFill>
              <a:schemeClr val="bg1">
                <a:lumMod val="85000"/>
              </a:schemeClr>
            </a:solidFill>
          </p:grpSpPr>
          <p:grpSp>
            <p:nvGrpSpPr>
              <p:cNvPr id="11" name="Group 10">
                <a:extLst>
                  <a:ext uri="{FF2B5EF4-FFF2-40B4-BE49-F238E27FC236}">
                    <a16:creationId xmlns:a16="http://schemas.microsoft.com/office/drawing/2014/main" id="{5302FAF5-5613-4466-BC71-0E35AD8CF060}"/>
                  </a:ext>
                </a:extLst>
              </p:cNvPr>
              <p:cNvGrpSpPr/>
              <p:nvPr/>
            </p:nvGrpSpPr>
            <p:grpSpPr>
              <a:xfrm>
                <a:off x="910648" y="5598469"/>
                <a:ext cx="730034" cy="728842"/>
                <a:chOff x="2110189" y="863994"/>
                <a:chExt cx="724256" cy="723073"/>
              </a:xfrm>
              <a:grpFill/>
            </p:grpSpPr>
            <p:sp>
              <p:nvSpPr>
                <p:cNvPr id="13" name="Freeform 5">
                  <a:extLst>
                    <a:ext uri="{FF2B5EF4-FFF2-40B4-BE49-F238E27FC236}">
                      <a16:creationId xmlns:a16="http://schemas.microsoft.com/office/drawing/2014/main" id="{2DED433C-0855-45CF-9825-5423EE96EF31}"/>
                    </a:ext>
                  </a:extLst>
                </p:cNvPr>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sz="1125"/>
                </a:p>
              </p:txBody>
            </p:sp>
            <p:sp>
              <p:nvSpPr>
                <p:cNvPr id="14" name="Freeform 10">
                  <a:extLst>
                    <a:ext uri="{FF2B5EF4-FFF2-40B4-BE49-F238E27FC236}">
                      <a16:creationId xmlns:a16="http://schemas.microsoft.com/office/drawing/2014/main" id="{2A56E5C6-913C-40E3-A54D-EB636F00D623}"/>
                    </a:ext>
                  </a:extLst>
                </p:cNvPr>
                <p:cNvSpPr>
                  <a:spLocks/>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sz="1125"/>
                </a:p>
              </p:txBody>
            </p:sp>
          </p:grpSp>
          <p:sp>
            <p:nvSpPr>
              <p:cNvPr id="12" name="Freeform: Shape 11">
                <a:extLst>
                  <a:ext uri="{FF2B5EF4-FFF2-40B4-BE49-F238E27FC236}">
                    <a16:creationId xmlns:a16="http://schemas.microsoft.com/office/drawing/2014/main" id="{6C9AB629-192D-4362-AE7D-E2238CCA663A}"/>
                  </a:ext>
                </a:extLst>
              </p:cNvPr>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125"/>
              </a:p>
            </p:txBody>
          </p:sp>
        </p:grpSp>
      </p:grpSp>
    </p:spTree>
    <p:extLst>
      <p:ext uri="{BB962C8B-B14F-4D97-AF65-F5344CB8AC3E}">
        <p14:creationId xmlns:p14="http://schemas.microsoft.com/office/powerpoint/2010/main" val="2827251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D558C8E6-9C65-4AA1-B39B-AE88E501241C}"/>
              </a:ext>
            </a:extLst>
          </p:cNvPr>
          <p:cNvSpPr>
            <a:spLocks noGrp="1"/>
          </p:cNvSpPr>
          <p:nvPr>
            <p:ph type="pic" sz="quarter" idx="14"/>
          </p:nvPr>
        </p:nvSpPr>
        <p:spPr>
          <a:xfrm>
            <a:off x="6748233" y="1623806"/>
            <a:ext cx="5443767" cy="3610390"/>
          </a:xfrm>
          <a:prstGeom prst="rect">
            <a:avLst/>
          </a:prstGeom>
        </p:spPr>
        <p:txBody>
          <a:bodyPr wrap="square">
            <a:noAutofit/>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8725596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295C7ED-A719-4C9C-BEEC-FADC114AD1B0}"/>
              </a:ext>
            </a:extLst>
          </p:cNvPr>
          <p:cNvSpPr>
            <a:spLocks noGrp="1"/>
          </p:cNvSpPr>
          <p:nvPr>
            <p:ph type="pic" sz="quarter" idx="14"/>
          </p:nvPr>
        </p:nvSpPr>
        <p:spPr>
          <a:xfrm>
            <a:off x="1001469" y="1876884"/>
            <a:ext cx="4897566" cy="3926039"/>
          </a:xfrm>
          <a:prstGeom prst="rect">
            <a:avLst/>
          </a:prstGeom>
        </p:spPr>
        <p:txBody>
          <a:bodyPr wrap="square">
            <a:noAutofit/>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07482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F03CEF-3F19-4E70-B5AE-6F4E44EBC7D7}"/>
              </a:ext>
            </a:extLst>
          </p:cNvPr>
          <p:cNvSpPr/>
          <p:nvPr userDrawn="1"/>
        </p:nvSpPr>
        <p:spPr>
          <a:xfrm>
            <a:off x="0" y="1640758"/>
            <a:ext cx="830882" cy="3134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23" name="Rectangle 22">
            <a:extLst>
              <a:ext uri="{FF2B5EF4-FFF2-40B4-BE49-F238E27FC236}">
                <a16:creationId xmlns:a16="http://schemas.microsoft.com/office/drawing/2014/main" id="{65E25005-EF6B-4E59-AE9D-6EC1C78B4FD1}"/>
              </a:ext>
            </a:extLst>
          </p:cNvPr>
          <p:cNvSpPr/>
          <p:nvPr userDrawn="1"/>
        </p:nvSpPr>
        <p:spPr>
          <a:xfrm>
            <a:off x="11361119" y="1640758"/>
            <a:ext cx="830882" cy="3134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21" name="Picture Placeholder 4">
            <a:extLst>
              <a:ext uri="{FF2B5EF4-FFF2-40B4-BE49-F238E27FC236}">
                <a16:creationId xmlns:a16="http://schemas.microsoft.com/office/drawing/2014/main" id="{4C54DFF0-3F11-4902-96EA-21A7D3B43DD0}"/>
              </a:ext>
            </a:extLst>
          </p:cNvPr>
          <p:cNvSpPr>
            <a:spLocks noGrp="1"/>
          </p:cNvSpPr>
          <p:nvPr>
            <p:ph type="pic" sz="quarter" idx="14"/>
          </p:nvPr>
        </p:nvSpPr>
        <p:spPr>
          <a:xfrm>
            <a:off x="0" y="2650959"/>
            <a:ext cx="12192000" cy="4207041"/>
          </a:xfrm>
          <a:custGeom>
            <a:avLst/>
            <a:gdLst>
              <a:gd name="connsiteX0" fmla="*/ 0 w 19477038"/>
              <a:gd name="connsiteY0" fmla="*/ 0 h 6731266"/>
              <a:gd name="connsiteX1" fmla="*/ 19477038 w 19477038"/>
              <a:gd name="connsiteY1" fmla="*/ 0 h 6731266"/>
              <a:gd name="connsiteX2" fmla="*/ 19477038 w 19477038"/>
              <a:gd name="connsiteY2" fmla="*/ 6731266 h 6731266"/>
              <a:gd name="connsiteX3" fmla="*/ 0 w 19477038"/>
              <a:gd name="connsiteY3" fmla="*/ 6731266 h 6731266"/>
              <a:gd name="connsiteX4" fmla="*/ 0 w 19477038"/>
              <a:gd name="connsiteY4" fmla="*/ 0 h 6731266"/>
              <a:gd name="connsiteX0" fmla="*/ 0 w 19477038"/>
              <a:gd name="connsiteY0" fmla="*/ 0 h 6731266"/>
              <a:gd name="connsiteX1" fmla="*/ 19477038 w 19477038"/>
              <a:gd name="connsiteY1" fmla="*/ 1433384 h 6731266"/>
              <a:gd name="connsiteX2" fmla="*/ 19477038 w 19477038"/>
              <a:gd name="connsiteY2" fmla="*/ 6731266 h 6731266"/>
              <a:gd name="connsiteX3" fmla="*/ 0 w 19477038"/>
              <a:gd name="connsiteY3" fmla="*/ 6731266 h 6731266"/>
              <a:gd name="connsiteX4" fmla="*/ 0 w 19477038"/>
              <a:gd name="connsiteY4" fmla="*/ 0 h 673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7038" h="6731266">
                <a:moveTo>
                  <a:pt x="0" y="0"/>
                </a:moveTo>
                <a:lnTo>
                  <a:pt x="19477038" y="1433384"/>
                </a:lnTo>
                <a:lnTo>
                  <a:pt x="19477038" y="6731266"/>
                </a:lnTo>
                <a:lnTo>
                  <a:pt x="0" y="6731266"/>
                </a:lnTo>
                <a:lnTo>
                  <a:pt x="0" y="0"/>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74422060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14:presetBounceEnd="50000">
                                      <p:stCondLst>
                                        <p:cond delay="50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 calcmode="lin" valueType="num" p14:bounceEnd="50000">
                                          <p:cBhvr additive="base">
                                            <p:cTn id="7" dur="10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50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0233B9E-C835-4A05-AF0C-6F2A39ED853D}"/>
              </a:ext>
            </a:extLst>
          </p:cNvPr>
          <p:cNvGrpSpPr/>
          <p:nvPr userDrawn="1"/>
        </p:nvGrpSpPr>
        <p:grpSpPr>
          <a:xfrm>
            <a:off x="6926687" y="853707"/>
            <a:ext cx="6427728" cy="6433349"/>
            <a:chOff x="1812925" y="2333625"/>
            <a:chExt cx="1816100" cy="1817688"/>
          </a:xfrm>
          <a:solidFill>
            <a:schemeClr val="bg1">
              <a:alpha val="5000"/>
            </a:schemeClr>
          </a:solidFill>
        </p:grpSpPr>
        <p:sp>
          <p:nvSpPr>
            <p:cNvPr id="14" name="Freeform 13">
              <a:extLst>
                <a:ext uri="{FF2B5EF4-FFF2-40B4-BE49-F238E27FC236}">
                  <a16:creationId xmlns:a16="http://schemas.microsoft.com/office/drawing/2014/main" id="{70D1FB18-D757-4F45-A927-B81FA41ECF06}"/>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5" name="Freeform 14">
              <a:extLst>
                <a:ext uri="{FF2B5EF4-FFF2-40B4-BE49-F238E27FC236}">
                  <a16:creationId xmlns:a16="http://schemas.microsoft.com/office/drawing/2014/main" id="{BD3105FD-B5F9-425B-BC86-AC6C21D90479}"/>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6" name="Freeform 15">
              <a:extLst>
                <a:ext uri="{FF2B5EF4-FFF2-40B4-BE49-F238E27FC236}">
                  <a16:creationId xmlns:a16="http://schemas.microsoft.com/office/drawing/2014/main" id="{54E8BF73-BEBF-442A-8E49-17B28DCB94AB}"/>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7" name="Freeform 16">
              <a:extLst>
                <a:ext uri="{FF2B5EF4-FFF2-40B4-BE49-F238E27FC236}">
                  <a16:creationId xmlns:a16="http://schemas.microsoft.com/office/drawing/2014/main" id="{3B1FA5F1-2411-463E-AB83-24436DA9953F}"/>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grpSp>
      <p:sp>
        <p:nvSpPr>
          <p:cNvPr id="3" name="TextBox 2">
            <a:extLst>
              <a:ext uri="{FF2B5EF4-FFF2-40B4-BE49-F238E27FC236}">
                <a16:creationId xmlns:a16="http://schemas.microsoft.com/office/drawing/2014/main" id="{C15ED32C-00E2-4DD4-B93E-120581BA6C4B}"/>
              </a:ext>
            </a:extLst>
          </p:cNvPr>
          <p:cNvSpPr txBox="1"/>
          <p:nvPr userDrawn="1"/>
        </p:nvSpPr>
        <p:spPr>
          <a:xfrm>
            <a:off x="2486945" y="1984781"/>
            <a:ext cx="6824325" cy="1444370"/>
          </a:xfrm>
          <a:prstGeom prst="rect">
            <a:avLst/>
          </a:prstGeom>
          <a:noFill/>
        </p:spPr>
        <p:txBody>
          <a:bodyPr wrap="square" rtlCol="0">
            <a:spAutoFit/>
          </a:bodyPr>
          <a:lstStyle/>
          <a:p>
            <a:pPr algn="ctr"/>
            <a:r>
              <a:rPr lang="en-US" sz="4393" dirty="0">
                <a:solidFill>
                  <a:schemeClr val="bg1"/>
                </a:solidFill>
                <a:latin typeface="Museo 700"/>
              </a:rPr>
              <a:t>More Free </a:t>
            </a:r>
            <a:r>
              <a:rPr lang="en-US" sz="4393" dirty="0" err="1">
                <a:solidFill>
                  <a:schemeClr val="bg1"/>
                </a:solidFill>
                <a:latin typeface="Museo 700"/>
              </a:rPr>
              <a:t>Powerpoint</a:t>
            </a:r>
            <a:r>
              <a:rPr lang="en-US" sz="4393" dirty="0">
                <a:solidFill>
                  <a:schemeClr val="bg1"/>
                </a:solidFill>
                <a:latin typeface="Museo 700"/>
              </a:rPr>
              <a:t> Templates?</a:t>
            </a:r>
          </a:p>
        </p:txBody>
      </p:sp>
      <p:sp>
        <p:nvSpPr>
          <p:cNvPr id="4" name="Rectangle: Rounded Corners 3">
            <a:hlinkClick r:id="rId2"/>
            <a:extLst>
              <a:ext uri="{FF2B5EF4-FFF2-40B4-BE49-F238E27FC236}">
                <a16:creationId xmlns:a16="http://schemas.microsoft.com/office/drawing/2014/main" id="{D81D55A5-88BF-4C22-B3F4-64709A171FEC}"/>
              </a:ext>
            </a:extLst>
          </p:cNvPr>
          <p:cNvSpPr/>
          <p:nvPr userDrawn="1"/>
        </p:nvSpPr>
        <p:spPr>
          <a:xfrm>
            <a:off x="5337979" y="3638659"/>
            <a:ext cx="1053993" cy="253916"/>
          </a:xfrm>
          <a:prstGeom prst="roundRect">
            <a:avLst>
              <a:gd name="adj" fmla="val 39588"/>
            </a:avLst>
          </a:prstGeom>
          <a:solidFill>
            <a:srgbClr val="FFB600"/>
          </a:solidFill>
          <a:ln w="12700" cap="flat" cmpd="sng" algn="ctr">
            <a:noFill/>
            <a:prstDash val="solid"/>
            <a:miter lim="800000"/>
          </a:ln>
          <a:effectLst/>
        </p:spPr>
        <p:txBody>
          <a:bodyPr rtlCol="0" anchor="ctr"/>
          <a:lstStyle/>
          <a:p>
            <a:pPr marL="0" marR="0" lvl="0" indent="0" algn="ctr" defTabSz="912971" eaLnBrk="1" fontAlgn="auto" latinLnBrk="0" hangingPunct="1">
              <a:lnSpc>
                <a:spcPct val="100000"/>
              </a:lnSpc>
              <a:spcBef>
                <a:spcPts val="0"/>
              </a:spcBef>
              <a:spcAft>
                <a:spcPts val="0"/>
              </a:spcAft>
              <a:buClrTx/>
              <a:buSzTx/>
              <a:buFontTx/>
              <a:buNone/>
              <a:tabLst/>
              <a:defRPr/>
            </a:pPr>
            <a:r>
              <a:rPr kumimoji="0" lang="en-US" sz="1048" b="0" i="0" u="none" strike="noStrike" kern="0" cap="none" spc="0" normalizeH="0" baseline="0" noProof="0" dirty="0">
                <a:ln>
                  <a:noFill/>
                </a:ln>
                <a:solidFill>
                  <a:prstClr val="white"/>
                </a:solidFill>
                <a:effectLst/>
                <a:uLnTx/>
                <a:uFillTx/>
                <a:latin typeface="MuseoSans" panose="02000000000000000000" pitchFamily="2" charset="0"/>
              </a:rPr>
              <a:t>Click Here</a:t>
            </a:r>
          </a:p>
        </p:txBody>
      </p:sp>
      <p:sp>
        <p:nvSpPr>
          <p:cNvPr id="5" name="TextBox 4">
            <a:extLst>
              <a:ext uri="{FF2B5EF4-FFF2-40B4-BE49-F238E27FC236}">
                <a16:creationId xmlns:a16="http://schemas.microsoft.com/office/drawing/2014/main" id="{F43DE62E-7BF4-4AC5-B907-E2AEF1A3E202}"/>
              </a:ext>
            </a:extLst>
          </p:cNvPr>
          <p:cNvSpPr txBox="1"/>
          <p:nvPr userDrawn="1"/>
        </p:nvSpPr>
        <p:spPr>
          <a:xfrm>
            <a:off x="6721294" y="5550010"/>
            <a:ext cx="1176925" cy="253596"/>
          </a:xfrm>
          <a:prstGeom prst="rect">
            <a:avLst/>
          </a:prstGeom>
          <a:noFill/>
        </p:spPr>
        <p:txBody>
          <a:bodyPr wrap="none" rtlCol="0">
            <a:spAutoFit/>
          </a:bodyPr>
          <a:lstStyle/>
          <a:p>
            <a:pPr lvl="0">
              <a:defRPr/>
            </a:pPr>
            <a:r>
              <a:rPr lang="en-US" sz="1048" kern="0" dirty="0">
                <a:solidFill>
                  <a:schemeClr val="bg1"/>
                </a:solidFill>
                <a:latin typeface="Lato" panose="020F0502020204030203" pitchFamily="34" charset="0"/>
                <a:ea typeface="Lato" panose="020F0502020204030203" pitchFamily="34" charset="0"/>
                <a:cs typeface="Lato" panose="020F0502020204030203" pitchFamily="34" charset="0"/>
              </a:rPr>
              <a:t>ppt basic </a:t>
            </a:r>
            <a:r>
              <a:rPr lang="en-US" sz="1048" kern="0" dirty="0">
                <a:solidFill>
                  <a:srgbClr val="FFC023"/>
                </a:solidFill>
                <a:latin typeface="Lato" panose="020F0502020204030203" pitchFamily="34" charset="0"/>
                <a:ea typeface="Lato" panose="020F0502020204030203" pitchFamily="34" charset="0"/>
                <a:cs typeface="Lato" panose="020F0502020204030203" pitchFamily="34" charset="0"/>
              </a:rPr>
              <a:t>tutorial</a:t>
            </a:r>
          </a:p>
        </p:txBody>
      </p:sp>
      <p:sp>
        <p:nvSpPr>
          <p:cNvPr id="6" name="TextBox 5">
            <a:extLst>
              <a:ext uri="{FF2B5EF4-FFF2-40B4-BE49-F238E27FC236}">
                <a16:creationId xmlns:a16="http://schemas.microsoft.com/office/drawing/2014/main" id="{ACEACBB7-C10A-4FAC-BD59-8324609F0CAD}"/>
              </a:ext>
            </a:extLst>
          </p:cNvPr>
          <p:cNvSpPr txBox="1"/>
          <p:nvPr userDrawn="1"/>
        </p:nvSpPr>
        <p:spPr>
          <a:xfrm>
            <a:off x="5171985" y="5550009"/>
            <a:ext cx="1454244" cy="253596"/>
          </a:xfrm>
          <a:prstGeom prst="rect">
            <a:avLst/>
          </a:prstGeom>
          <a:noFill/>
        </p:spPr>
        <p:txBody>
          <a:bodyPr wrap="square" rtlCol="0">
            <a:spAutoFit/>
          </a:bodyPr>
          <a:lstStyle/>
          <a:p>
            <a:pPr lvl="0" algn="ctr">
              <a:defRPr/>
            </a:pPr>
            <a:r>
              <a:rPr lang="en-US" sz="1048" kern="0" dirty="0">
                <a:solidFill>
                  <a:srgbClr val="FFC023"/>
                </a:solidFill>
                <a:latin typeface="Lato" panose="020F0502020204030203" pitchFamily="34" charset="0"/>
                <a:ea typeface="Lato" panose="020F0502020204030203" pitchFamily="34" charset="0"/>
                <a:cs typeface="Lato" panose="020F0502020204030203" pitchFamily="34" charset="0"/>
              </a:rPr>
              <a:t>template</a:t>
            </a:r>
            <a:r>
              <a:rPr lang="en-US" sz="1048" kern="0" dirty="0">
                <a:solidFill>
                  <a:schemeClr val="bg1"/>
                </a:solidFill>
                <a:latin typeface="Lato" panose="020F0502020204030203" pitchFamily="34" charset="0"/>
                <a:ea typeface="Lato" panose="020F0502020204030203" pitchFamily="34" charset="0"/>
                <a:cs typeface="Lato" panose="020F0502020204030203" pitchFamily="34" charset="0"/>
              </a:rPr>
              <a:t> collection</a:t>
            </a:r>
          </a:p>
        </p:txBody>
      </p:sp>
      <p:sp>
        <p:nvSpPr>
          <p:cNvPr id="7" name="TextBox 6">
            <a:extLst>
              <a:ext uri="{FF2B5EF4-FFF2-40B4-BE49-F238E27FC236}">
                <a16:creationId xmlns:a16="http://schemas.microsoft.com/office/drawing/2014/main" id="{CB76139A-E6B3-4734-B11E-64AC22040E0F}"/>
              </a:ext>
            </a:extLst>
          </p:cNvPr>
          <p:cNvSpPr txBox="1"/>
          <p:nvPr userDrawn="1"/>
        </p:nvSpPr>
        <p:spPr>
          <a:xfrm>
            <a:off x="3675966" y="5550010"/>
            <a:ext cx="1337226" cy="253596"/>
          </a:xfrm>
          <a:prstGeom prst="rect">
            <a:avLst/>
          </a:prstGeom>
          <a:noFill/>
        </p:spPr>
        <p:txBody>
          <a:bodyPr wrap="none" rtlCol="0">
            <a:spAutoFit/>
          </a:bodyPr>
          <a:lstStyle/>
          <a:p>
            <a:pPr lvl="0">
              <a:defRPr/>
            </a:pPr>
            <a:r>
              <a:rPr lang="en-US" sz="1048" kern="0" dirty="0">
                <a:solidFill>
                  <a:srgbClr val="FFC023"/>
                </a:solidFill>
                <a:latin typeface="Lato" panose="020F0502020204030203" pitchFamily="34" charset="0"/>
                <a:ea typeface="Lato" panose="020F0502020204030203" pitchFamily="34" charset="0"/>
                <a:cs typeface="Lato" panose="020F0502020204030203" pitchFamily="34" charset="0"/>
              </a:rPr>
              <a:t>custom</a:t>
            </a:r>
            <a:r>
              <a:rPr lang="en-US" sz="1048" kern="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48" kern="0" dirty="0" err="1">
                <a:solidFill>
                  <a:schemeClr val="bg1"/>
                </a:solidFill>
                <a:latin typeface="Lato" panose="020F0502020204030203" pitchFamily="34" charset="0"/>
                <a:ea typeface="Lato" panose="020F0502020204030203" pitchFamily="34" charset="0"/>
                <a:cs typeface="Lato" panose="020F0502020204030203" pitchFamily="34" charset="0"/>
              </a:rPr>
              <a:t>powerpoint</a:t>
            </a:r>
            <a:endParaRPr lang="en-US" sz="1048" kern="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8" name="Straight Connector 7">
            <a:extLst>
              <a:ext uri="{FF2B5EF4-FFF2-40B4-BE49-F238E27FC236}">
                <a16:creationId xmlns:a16="http://schemas.microsoft.com/office/drawing/2014/main" id="{DF85EFA5-8F86-4F1C-AA99-19FAD36230EB}"/>
              </a:ext>
            </a:extLst>
          </p:cNvPr>
          <p:cNvCxnSpPr>
            <a:cxnSpLocks/>
          </p:cNvCxnSpPr>
          <p:nvPr userDrawn="1"/>
        </p:nvCxnSpPr>
        <p:spPr>
          <a:xfrm>
            <a:off x="5098941"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E19F02-F5D1-4D70-BBCF-93D8B723CD6D}"/>
              </a:ext>
            </a:extLst>
          </p:cNvPr>
          <p:cNvCxnSpPr>
            <a:cxnSpLocks/>
          </p:cNvCxnSpPr>
          <p:nvPr userDrawn="1"/>
        </p:nvCxnSpPr>
        <p:spPr>
          <a:xfrm>
            <a:off x="6621838"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hlinkClick r:id="rId3"/>
            <a:extLst>
              <a:ext uri="{FF2B5EF4-FFF2-40B4-BE49-F238E27FC236}">
                <a16:creationId xmlns:a16="http://schemas.microsoft.com/office/drawing/2014/main" id="{A13F82D2-6AE0-4DFE-8F69-61906703FD9C}"/>
              </a:ext>
            </a:extLst>
          </p:cNvPr>
          <p:cNvSpPr/>
          <p:nvPr userDrawn="1"/>
        </p:nvSpPr>
        <p:spPr>
          <a:xfrm>
            <a:off x="3471655" y="5498175"/>
            <a:ext cx="1605266"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798"/>
          </a:p>
        </p:txBody>
      </p:sp>
      <p:sp>
        <p:nvSpPr>
          <p:cNvPr id="11" name="Rectangle: Rounded Corners 10">
            <a:hlinkClick r:id="rId4"/>
            <a:extLst>
              <a:ext uri="{FF2B5EF4-FFF2-40B4-BE49-F238E27FC236}">
                <a16:creationId xmlns:a16="http://schemas.microsoft.com/office/drawing/2014/main" id="{C2843033-E13C-4B68-9196-4AE78D89EFFE}"/>
              </a:ext>
            </a:extLst>
          </p:cNvPr>
          <p:cNvSpPr/>
          <p:nvPr userDrawn="1"/>
        </p:nvSpPr>
        <p:spPr>
          <a:xfrm>
            <a:off x="5137855" y="5498175"/>
            <a:ext cx="1454243"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798"/>
          </a:p>
        </p:txBody>
      </p:sp>
      <p:sp>
        <p:nvSpPr>
          <p:cNvPr id="12" name="Rectangle: Rounded Corners 11">
            <a:hlinkClick r:id="rId5"/>
            <a:extLst>
              <a:ext uri="{FF2B5EF4-FFF2-40B4-BE49-F238E27FC236}">
                <a16:creationId xmlns:a16="http://schemas.microsoft.com/office/drawing/2014/main" id="{57181614-F074-43E2-8C12-273970159B2C}"/>
              </a:ext>
            </a:extLst>
          </p:cNvPr>
          <p:cNvSpPr/>
          <p:nvPr userDrawn="1"/>
        </p:nvSpPr>
        <p:spPr>
          <a:xfrm>
            <a:off x="6660361" y="5498175"/>
            <a:ext cx="1241064"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798"/>
          </a:p>
        </p:txBody>
      </p:sp>
    </p:spTree>
    <p:extLst>
      <p:ext uri="{BB962C8B-B14F-4D97-AF65-F5344CB8AC3E}">
        <p14:creationId xmlns:p14="http://schemas.microsoft.com/office/powerpoint/2010/main" val="4097035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4_Title Slide">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D198A52D-892A-AE16-838F-CD7CAF20A5BA}"/>
              </a:ext>
            </a:extLst>
          </p:cNvPr>
          <p:cNvSpPr/>
          <p:nvPr userDrawn="1"/>
        </p:nvSpPr>
        <p:spPr>
          <a:xfrm rot="16200000">
            <a:off x="8445338" y="2071859"/>
            <a:ext cx="4779043" cy="2714283"/>
          </a:xfrm>
          <a:prstGeom prst="triangle">
            <a:avLst/>
          </a:prstGeom>
          <a:solidFill>
            <a:srgbClr val="C7D5E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Isosceles Triangle 2">
            <a:extLst>
              <a:ext uri="{FF2B5EF4-FFF2-40B4-BE49-F238E27FC236}">
                <a16:creationId xmlns:a16="http://schemas.microsoft.com/office/drawing/2014/main" id="{0E5CD1B6-547C-A06D-B587-9A4BF6E4A98C}"/>
              </a:ext>
            </a:extLst>
          </p:cNvPr>
          <p:cNvSpPr/>
          <p:nvPr userDrawn="1"/>
        </p:nvSpPr>
        <p:spPr>
          <a:xfrm rot="10800000">
            <a:off x="3291591" y="0"/>
            <a:ext cx="5608817" cy="2466725"/>
          </a:xfrm>
          <a:prstGeom prst="triangle">
            <a:avLst/>
          </a:prstGeom>
          <a:solidFill>
            <a:srgbClr val="C7D5E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Isosceles Triangle 3">
            <a:extLst>
              <a:ext uri="{FF2B5EF4-FFF2-40B4-BE49-F238E27FC236}">
                <a16:creationId xmlns:a16="http://schemas.microsoft.com/office/drawing/2014/main" id="{B6E06263-43CF-E57B-79C8-A2D081B70758}"/>
              </a:ext>
            </a:extLst>
          </p:cNvPr>
          <p:cNvSpPr/>
          <p:nvPr userDrawn="1"/>
        </p:nvSpPr>
        <p:spPr>
          <a:xfrm>
            <a:off x="3291591" y="4391275"/>
            <a:ext cx="5608817" cy="2466725"/>
          </a:xfrm>
          <a:prstGeom prst="triangle">
            <a:avLst/>
          </a:prstGeom>
          <a:solidFill>
            <a:srgbClr val="C7D5E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Isosceles Triangle 4">
            <a:extLst>
              <a:ext uri="{FF2B5EF4-FFF2-40B4-BE49-F238E27FC236}">
                <a16:creationId xmlns:a16="http://schemas.microsoft.com/office/drawing/2014/main" id="{81581E38-BB1A-6800-673A-57BF8BA80A9D}"/>
              </a:ext>
            </a:extLst>
          </p:cNvPr>
          <p:cNvSpPr/>
          <p:nvPr userDrawn="1"/>
        </p:nvSpPr>
        <p:spPr>
          <a:xfrm rot="5400000">
            <a:off x="-1032381" y="2071859"/>
            <a:ext cx="4779043" cy="2714283"/>
          </a:xfrm>
          <a:prstGeom prst="triangle">
            <a:avLst/>
          </a:prstGeom>
          <a:solidFill>
            <a:srgbClr val="C7D5E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31505655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accel="14000" decel="86000" fill="hold" grpId="1" nodeType="withEffect">
                                  <p:stCondLst>
                                    <p:cond delay="250"/>
                                  </p:stCondLst>
                                  <p:childTnLst>
                                    <p:animMotion origin="layout" path="M 0 -1.11111E-6 L 0 -0.35972 " pathEditMode="relative" rAng="0" ptsTypes="AA">
                                      <p:cBhvr>
                                        <p:cTn id="9" dur="1250" spd="-100000" fill="hold"/>
                                        <p:tgtEl>
                                          <p:spTgt spid="3"/>
                                        </p:tgtEl>
                                        <p:attrNameLst>
                                          <p:attrName>ppt_x</p:attrName>
                                          <p:attrName>ppt_y</p:attrName>
                                        </p:attrNameLst>
                                      </p:cBhvr>
                                      <p:rCtr x="0" y="-17986"/>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14000" decel="86000" fill="hold" grpId="1" nodeType="withEffect">
                                  <p:stCondLst>
                                    <p:cond delay="250"/>
                                  </p:stCondLst>
                                  <p:childTnLst>
                                    <p:animMotion origin="layout" path="M 1.875E-6 0 L -0.22266 0 " pathEditMode="relative" rAng="0" ptsTypes="AA">
                                      <p:cBhvr>
                                        <p:cTn id="14" dur="1250" spd="-100000" fill="hold"/>
                                        <p:tgtEl>
                                          <p:spTgt spid="5"/>
                                        </p:tgtEl>
                                        <p:attrNameLst>
                                          <p:attrName>ppt_x</p:attrName>
                                          <p:attrName>ppt_y</p:attrName>
                                        </p:attrNameLst>
                                      </p:cBhvr>
                                      <p:rCtr x="-11133" y="0"/>
                                    </p:animMotion>
                                  </p:childTnLst>
                                </p:cTn>
                              </p:par>
                              <p:par>
                                <p:cTn id="15" presetID="10" presetClass="entr" presetSubtype="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14000" decel="86000" fill="hold" grpId="1" nodeType="withEffect">
                                  <p:stCondLst>
                                    <p:cond delay="250"/>
                                  </p:stCondLst>
                                  <p:childTnLst>
                                    <p:animMotion origin="layout" path="M 0 1.11111E-6 L 0 0.35972 " pathEditMode="relative" rAng="0" ptsTypes="AA">
                                      <p:cBhvr>
                                        <p:cTn id="19" dur="1250" spd="-100000" fill="hold"/>
                                        <p:tgtEl>
                                          <p:spTgt spid="4"/>
                                        </p:tgtEl>
                                        <p:attrNameLst>
                                          <p:attrName>ppt_x</p:attrName>
                                          <p:attrName>ppt_y</p:attrName>
                                        </p:attrNameLst>
                                      </p:cBhvr>
                                      <p:rCtr x="0" y="17986"/>
                                    </p:animMotion>
                                  </p:childTnLst>
                                </p:cTn>
                              </p:par>
                              <p:par>
                                <p:cTn id="20" presetID="10" presetClass="entr" presetSubtype="0" fill="hold" grpId="0" nodeType="withEffect">
                                  <p:stCondLst>
                                    <p:cond delay="2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63" presetClass="path" presetSubtype="0" accel="14000" decel="86000" fill="hold" grpId="1" nodeType="withEffect">
                                  <p:stCondLst>
                                    <p:cond delay="250"/>
                                  </p:stCondLst>
                                  <p:childTnLst>
                                    <p:animMotion origin="layout" path="M -1.875E-6 0 L 0.22266 0 " pathEditMode="relative" rAng="0" ptsTypes="AA">
                                      <p:cBhvr>
                                        <p:cTn id="24" dur="1250" spd="-100000" fill="hold"/>
                                        <p:tgtEl>
                                          <p:spTgt spid="2"/>
                                        </p:tgtEl>
                                        <p:attrNameLst>
                                          <p:attrName>ppt_x</p:attrName>
                                          <p:attrName>ppt_y</p:attrName>
                                        </p:attrNameLst>
                                      </p:cBhvr>
                                      <p:rCtr x="11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4_Custom Layout">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7AE67-D3D5-472B-A9E2-54B9D7F520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558" y="3197954"/>
            <a:ext cx="1868744" cy="462093"/>
          </a:xfrm>
          <a:prstGeom prst="rect">
            <a:avLst/>
          </a:prstGeom>
        </p:spPr>
      </p:pic>
      <p:sp>
        <p:nvSpPr>
          <p:cNvPr id="4" name="TextBox 3">
            <a:extLst>
              <a:ext uri="{FF2B5EF4-FFF2-40B4-BE49-F238E27FC236}">
                <a16:creationId xmlns:a16="http://schemas.microsoft.com/office/drawing/2014/main" id="{E42BC41B-9826-49B1-944E-B8DAC4345BEE}"/>
              </a:ext>
            </a:extLst>
          </p:cNvPr>
          <p:cNvSpPr txBox="1"/>
          <p:nvPr userDrawn="1"/>
        </p:nvSpPr>
        <p:spPr>
          <a:xfrm>
            <a:off x="1770184" y="3803448"/>
            <a:ext cx="2497016" cy="645690"/>
          </a:xfrm>
          <a:prstGeom prst="rect">
            <a:avLst/>
          </a:prstGeom>
          <a:noFill/>
        </p:spPr>
        <p:txBody>
          <a:bodyPr wrap="square" rtlCol="0">
            <a:spAutoFit/>
          </a:bodyPr>
          <a:lstStyle/>
          <a:p>
            <a:r>
              <a:rPr lang="id-ID" sz="1798" dirty="0">
                <a:solidFill>
                  <a:schemeClr val="bg1"/>
                </a:solidFill>
                <a:latin typeface="Lato" panose="020F0502020204030203" pitchFamily="34" charset="0"/>
                <a:ea typeface="Lato" panose="020F0502020204030203" pitchFamily="34" charset="0"/>
                <a:cs typeface="Lato" panose="020F0502020204030203" pitchFamily="34" charset="0"/>
              </a:rPr>
              <a:t>Thankyou For Using Our Template</a:t>
            </a:r>
            <a:endParaRPr lang="en-US" sz="1798"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5" name="Group 4">
            <a:extLst>
              <a:ext uri="{FF2B5EF4-FFF2-40B4-BE49-F238E27FC236}">
                <a16:creationId xmlns:a16="http://schemas.microsoft.com/office/drawing/2014/main" id="{3E68E4FD-3B1A-475A-B3F7-BDA424BC262C}"/>
              </a:ext>
            </a:extLst>
          </p:cNvPr>
          <p:cNvGrpSpPr/>
          <p:nvPr userDrawn="1"/>
        </p:nvGrpSpPr>
        <p:grpSpPr>
          <a:xfrm>
            <a:off x="6926687" y="853707"/>
            <a:ext cx="6427728" cy="6433349"/>
            <a:chOff x="1812925" y="2333625"/>
            <a:chExt cx="1816100" cy="1817688"/>
          </a:xfrm>
          <a:solidFill>
            <a:schemeClr val="bg1">
              <a:alpha val="5000"/>
            </a:schemeClr>
          </a:solidFill>
        </p:grpSpPr>
        <p:sp>
          <p:nvSpPr>
            <p:cNvPr id="6" name="Freeform 13">
              <a:extLst>
                <a:ext uri="{FF2B5EF4-FFF2-40B4-BE49-F238E27FC236}">
                  <a16:creationId xmlns:a16="http://schemas.microsoft.com/office/drawing/2014/main" id="{47275E0C-97D8-4E02-ABA2-3091ABDB6A14}"/>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7" name="Freeform 14">
              <a:extLst>
                <a:ext uri="{FF2B5EF4-FFF2-40B4-BE49-F238E27FC236}">
                  <a16:creationId xmlns:a16="http://schemas.microsoft.com/office/drawing/2014/main" id="{0DCC2FEC-8EFC-4D21-A59B-5AE30EB34531}"/>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8" name="Freeform 15">
              <a:extLst>
                <a:ext uri="{FF2B5EF4-FFF2-40B4-BE49-F238E27FC236}">
                  <a16:creationId xmlns:a16="http://schemas.microsoft.com/office/drawing/2014/main" id="{79A25173-8B7E-4598-BDF3-4FF7E7806152}"/>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9" name="Freeform 16">
              <a:extLst>
                <a:ext uri="{FF2B5EF4-FFF2-40B4-BE49-F238E27FC236}">
                  <a16:creationId xmlns:a16="http://schemas.microsoft.com/office/drawing/2014/main" id="{8A8C724E-41FF-45C0-8D36-625DEBD59CF7}"/>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grpSp>
    </p:spTree>
    <p:extLst>
      <p:ext uri="{BB962C8B-B14F-4D97-AF65-F5344CB8AC3E}">
        <p14:creationId xmlns:p14="http://schemas.microsoft.com/office/powerpoint/2010/main" val="3502032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8566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Pr>
        <a:solidFill>
          <a:schemeClr val="accent1"/>
        </a:soli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F498D20A-8D4D-4E2A-8907-C799D73AA2EB}"/>
              </a:ext>
            </a:extLst>
          </p:cNvPr>
          <p:cNvGrpSpPr/>
          <p:nvPr userDrawn="1"/>
        </p:nvGrpSpPr>
        <p:grpSpPr>
          <a:xfrm>
            <a:off x="44029" y="5723707"/>
            <a:ext cx="2597748" cy="1127203"/>
            <a:chOff x="4314092" y="5791200"/>
            <a:chExt cx="4360991" cy="1895231"/>
          </a:xfrm>
          <a:solidFill>
            <a:schemeClr val="bg1">
              <a:alpha val="4000"/>
            </a:schemeClr>
          </a:solidFill>
        </p:grpSpPr>
        <p:grpSp>
          <p:nvGrpSpPr>
            <p:cNvPr id="78" name="Group 77">
              <a:extLst>
                <a:ext uri="{FF2B5EF4-FFF2-40B4-BE49-F238E27FC236}">
                  <a16:creationId xmlns:a16="http://schemas.microsoft.com/office/drawing/2014/main" id="{5F0E231F-53A5-4A05-8BED-AE90DFF811CF}"/>
                </a:ext>
              </a:extLst>
            </p:cNvPr>
            <p:cNvGrpSpPr/>
            <p:nvPr/>
          </p:nvGrpSpPr>
          <p:grpSpPr>
            <a:xfrm>
              <a:off x="4314092" y="5791200"/>
              <a:ext cx="4360991" cy="117231"/>
              <a:chOff x="4314092" y="5791200"/>
              <a:chExt cx="4360991" cy="117231"/>
            </a:xfrm>
            <a:grpFill/>
          </p:grpSpPr>
          <p:sp>
            <p:nvSpPr>
              <p:cNvPr id="119" name="Oval 118">
                <a:extLst>
                  <a:ext uri="{FF2B5EF4-FFF2-40B4-BE49-F238E27FC236}">
                    <a16:creationId xmlns:a16="http://schemas.microsoft.com/office/drawing/2014/main" id="{09C21E2C-C9F7-47DD-8481-FA56B6F8F610}"/>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0" name="Oval 119">
                <a:extLst>
                  <a:ext uri="{FF2B5EF4-FFF2-40B4-BE49-F238E27FC236}">
                    <a16:creationId xmlns:a16="http://schemas.microsoft.com/office/drawing/2014/main" id="{B12104DD-E092-4570-8CBB-0F4E8EA5F69E}"/>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1" name="Oval 120">
                <a:extLst>
                  <a:ext uri="{FF2B5EF4-FFF2-40B4-BE49-F238E27FC236}">
                    <a16:creationId xmlns:a16="http://schemas.microsoft.com/office/drawing/2014/main" id="{EDC6454B-BBDA-41EC-91B2-ECD996DC6E67}"/>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2" name="Oval 121">
                <a:extLst>
                  <a:ext uri="{FF2B5EF4-FFF2-40B4-BE49-F238E27FC236}">
                    <a16:creationId xmlns:a16="http://schemas.microsoft.com/office/drawing/2014/main" id="{3D9BE1D5-574B-49FF-B372-6964C439C4C0}"/>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3" name="Oval 122">
                <a:extLst>
                  <a:ext uri="{FF2B5EF4-FFF2-40B4-BE49-F238E27FC236}">
                    <a16:creationId xmlns:a16="http://schemas.microsoft.com/office/drawing/2014/main" id="{6D6EFD90-A42E-4A77-985C-FD6E5E58A319}"/>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4" name="Oval 123">
                <a:extLst>
                  <a:ext uri="{FF2B5EF4-FFF2-40B4-BE49-F238E27FC236}">
                    <a16:creationId xmlns:a16="http://schemas.microsoft.com/office/drawing/2014/main" id="{C3BD26F5-6AE4-49E9-BB85-1E775127C7D2}"/>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5" name="Oval 124">
                <a:extLst>
                  <a:ext uri="{FF2B5EF4-FFF2-40B4-BE49-F238E27FC236}">
                    <a16:creationId xmlns:a16="http://schemas.microsoft.com/office/drawing/2014/main" id="{370F170A-AF54-40B7-BE8C-2F38639E76F0}"/>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6" name="Oval 125">
                <a:extLst>
                  <a:ext uri="{FF2B5EF4-FFF2-40B4-BE49-F238E27FC236}">
                    <a16:creationId xmlns:a16="http://schemas.microsoft.com/office/drawing/2014/main" id="{792FAF4E-E842-407A-B81B-4F01B2A88CFC}"/>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7" name="Oval 126">
                <a:extLst>
                  <a:ext uri="{FF2B5EF4-FFF2-40B4-BE49-F238E27FC236}">
                    <a16:creationId xmlns:a16="http://schemas.microsoft.com/office/drawing/2014/main" id="{A8F4097E-6082-41AA-A1D6-CE9E38FA37D1}"/>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nvGrpSpPr>
            <p:cNvPr id="79" name="Group 78">
              <a:extLst>
                <a:ext uri="{FF2B5EF4-FFF2-40B4-BE49-F238E27FC236}">
                  <a16:creationId xmlns:a16="http://schemas.microsoft.com/office/drawing/2014/main" id="{EC849A76-17C3-47E1-A0E0-16FF69D5D172}"/>
                </a:ext>
              </a:extLst>
            </p:cNvPr>
            <p:cNvGrpSpPr/>
            <p:nvPr/>
          </p:nvGrpSpPr>
          <p:grpSpPr>
            <a:xfrm>
              <a:off x="4314092" y="6235700"/>
              <a:ext cx="4360991" cy="117231"/>
              <a:chOff x="4314092" y="5791200"/>
              <a:chExt cx="4360991" cy="117231"/>
            </a:xfrm>
            <a:grpFill/>
          </p:grpSpPr>
          <p:sp>
            <p:nvSpPr>
              <p:cNvPr id="110" name="Oval 109">
                <a:extLst>
                  <a:ext uri="{FF2B5EF4-FFF2-40B4-BE49-F238E27FC236}">
                    <a16:creationId xmlns:a16="http://schemas.microsoft.com/office/drawing/2014/main" id="{09A213FF-C356-494D-B322-6E3567F43144}"/>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1" name="Oval 110">
                <a:extLst>
                  <a:ext uri="{FF2B5EF4-FFF2-40B4-BE49-F238E27FC236}">
                    <a16:creationId xmlns:a16="http://schemas.microsoft.com/office/drawing/2014/main" id="{E69B017B-8BA1-4028-A17A-DC3FB6582CC0}"/>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2" name="Oval 111">
                <a:extLst>
                  <a:ext uri="{FF2B5EF4-FFF2-40B4-BE49-F238E27FC236}">
                    <a16:creationId xmlns:a16="http://schemas.microsoft.com/office/drawing/2014/main" id="{775DD470-2E89-46C9-B2C3-95A95857651B}"/>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3" name="Oval 112">
                <a:extLst>
                  <a:ext uri="{FF2B5EF4-FFF2-40B4-BE49-F238E27FC236}">
                    <a16:creationId xmlns:a16="http://schemas.microsoft.com/office/drawing/2014/main" id="{423570EA-E1D7-4BC6-8911-55A6FB8DB30F}"/>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4" name="Oval 113">
                <a:extLst>
                  <a:ext uri="{FF2B5EF4-FFF2-40B4-BE49-F238E27FC236}">
                    <a16:creationId xmlns:a16="http://schemas.microsoft.com/office/drawing/2014/main" id="{20E908A6-6B0A-46C6-9E64-A2A134E6AFE1}"/>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5" name="Oval 114">
                <a:extLst>
                  <a:ext uri="{FF2B5EF4-FFF2-40B4-BE49-F238E27FC236}">
                    <a16:creationId xmlns:a16="http://schemas.microsoft.com/office/drawing/2014/main" id="{55214B2C-F41D-4F7A-BD54-179598D95D11}"/>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6" name="Oval 115">
                <a:extLst>
                  <a:ext uri="{FF2B5EF4-FFF2-40B4-BE49-F238E27FC236}">
                    <a16:creationId xmlns:a16="http://schemas.microsoft.com/office/drawing/2014/main" id="{590DF11A-7C88-407A-8EBD-FA3F24C3AF15}"/>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7" name="Oval 116">
                <a:extLst>
                  <a:ext uri="{FF2B5EF4-FFF2-40B4-BE49-F238E27FC236}">
                    <a16:creationId xmlns:a16="http://schemas.microsoft.com/office/drawing/2014/main" id="{7FEB85B7-4D34-4F49-A8FC-990B1675C61D}"/>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8" name="Oval 117">
                <a:extLst>
                  <a:ext uri="{FF2B5EF4-FFF2-40B4-BE49-F238E27FC236}">
                    <a16:creationId xmlns:a16="http://schemas.microsoft.com/office/drawing/2014/main" id="{0317F62E-80FB-4F1E-AFC7-531F4F75617C}"/>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nvGrpSpPr>
            <p:cNvPr id="80" name="Group 79">
              <a:extLst>
                <a:ext uri="{FF2B5EF4-FFF2-40B4-BE49-F238E27FC236}">
                  <a16:creationId xmlns:a16="http://schemas.microsoft.com/office/drawing/2014/main" id="{D6E75929-460F-44D8-B4D8-FCB7F972E928}"/>
                </a:ext>
              </a:extLst>
            </p:cNvPr>
            <p:cNvGrpSpPr/>
            <p:nvPr/>
          </p:nvGrpSpPr>
          <p:grpSpPr>
            <a:xfrm>
              <a:off x="4314092" y="6680200"/>
              <a:ext cx="4360991" cy="117231"/>
              <a:chOff x="4314092" y="5791200"/>
              <a:chExt cx="4360991" cy="117231"/>
            </a:xfrm>
            <a:grpFill/>
          </p:grpSpPr>
          <p:sp>
            <p:nvSpPr>
              <p:cNvPr id="101" name="Oval 100">
                <a:extLst>
                  <a:ext uri="{FF2B5EF4-FFF2-40B4-BE49-F238E27FC236}">
                    <a16:creationId xmlns:a16="http://schemas.microsoft.com/office/drawing/2014/main" id="{0612649A-0E04-4B5B-B37B-3EBF6C494979}"/>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2" name="Oval 101">
                <a:extLst>
                  <a:ext uri="{FF2B5EF4-FFF2-40B4-BE49-F238E27FC236}">
                    <a16:creationId xmlns:a16="http://schemas.microsoft.com/office/drawing/2014/main" id="{8C07AAEE-F377-4787-9ABA-5475F44C81BC}"/>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3" name="Oval 102">
                <a:extLst>
                  <a:ext uri="{FF2B5EF4-FFF2-40B4-BE49-F238E27FC236}">
                    <a16:creationId xmlns:a16="http://schemas.microsoft.com/office/drawing/2014/main" id="{F4836238-CC05-4567-B689-B8B5CB4D0FE7}"/>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4" name="Oval 103">
                <a:extLst>
                  <a:ext uri="{FF2B5EF4-FFF2-40B4-BE49-F238E27FC236}">
                    <a16:creationId xmlns:a16="http://schemas.microsoft.com/office/drawing/2014/main" id="{BA3D9499-37A2-40B6-92FE-3A99B973900B}"/>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5" name="Oval 104">
                <a:extLst>
                  <a:ext uri="{FF2B5EF4-FFF2-40B4-BE49-F238E27FC236}">
                    <a16:creationId xmlns:a16="http://schemas.microsoft.com/office/drawing/2014/main" id="{95F9C319-859D-4666-847D-717EF082E691}"/>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6" name="Oval 105">
                <a:extLst>
                  <a:ext uri="{FF2B5EF4-FFF2-40B4-BE49-F238E27FC236}">
                    <a16:creationId xmlns:a16="http://schemas.microsoft.com/office/drawing/2014/main" id="{C2297270-FB02-45BD-A708-B8AE764058ED}"/>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7" name="Oval 106">
                <a:extLst>
                  <a:ext uri="{FF2B5EF4-FFF2-40B4-BE49-F238E27FC236}">
                    <a16:creationId xmlns:a16="http://schemas.microsoft.com/office/drawing/2014/main" id="{7B11A1B3-2145-4090-A2D7-E7E34A14136A}"/>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8" name="Oval 107">
                <a:extLst>
                  <a:ext uri="{FF2B5EF4-FFF2-40B4-BE49-F238E27FC236}">
                    <a16:creationId xmlns:a16="http://schemas.microsoft.com/office/drawing/2014/main" id="{E783D860-2FD7-4BC7-94F6-CE39217E9050}"/>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9" name="Oval 108">
                <a:extLst>
                  <a:ext uri="{FF2B5EF4-FFF2-40B4-BE49-F238E27FC236}">
                    <a16:creationId xmlns:a16="http://schemas.microsoft.com/office/drawing/2014/main" id="{BC217416-B522-4168-B2D3-B7478B2B873D}"/>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nvGrpSpPr>
            <p:cNvPr id="81" name="Group 80">
              <a:extLst>
                <a:ext uri="{FF2B5EF4-FFF2-40B4-BE49-F238E27FC236}">
                  <a16:creationId xmlns:a16="http://schemas.microsoft.com/office/drawing/2014/main" id="{2267E4A0-2A49-4302-B73C-D59CF3C3C2B9}"/>
                </a:ext>
              </a:extLst>
            </p:cNvPr>
            <p:cNvGrpSpPr/>
            <p:nvPr/>
          </p:nvGrpSpPr>
          <p:grpSpPr>
            <a:xfrm>
              <a:off x="4314092" y="7124700"/>
              <a:ext cx="4360991" cy="117231"/>
              <a:chOff x="4314092" y="5791200"/>
              <a:chExt cx="4360991" cy="117231"/>
            </a:xfrm>
            <a:grpFill/>
          </p:grpSpPr>
          <p:sp>
            <p:nvSpPr>
              <p:cNvPr id="92" name="Oval 91">
                <a:extLst>
                  <a:ext uri="{FF2B5EF4-FFF2-40B4-BE49-F238E27FC236}">
                    <a16:creationId xmlns:a16="http://schemas.microsoft.com/office/drawing/2014/main" id="{9C03FBFD-06B1-45E2-961C-750AD0D88434}"/>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3" name="Oval 92">
                <a:extLst>
                  <a:ext uri="{FF2B5EF4-FFF2-40B4-BE49-F238E27FC236}">
                    <a16:creationId xmlns:a16="http://schemas.microsoft.com/office/drawing/2014/main" id="{719D4746-8B1C-47C4-91C4-982075460DEF}"/>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4" name="Oval 93">
                <a:extLst>
                  <a:ext uri="{FF2B5EF4-FFF2-40B4-BE49-F238E27FC236}">
                    <a16:creationId xmlns:a16="http://schemas.microsoft.com/office/drawing/2014/main" id="{828E470A-E006-4BDB-92E3-57B373520B37}"/>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5" name="Oval 94">
                <a:extLst>
                  <a:ext uri="{FF2B5EF4-FFF2-40B4-BE49-F238E27FC236}">
                    <a16:creationId xmlns:a16="http://schemas.microsoft.com/office/drawing/2014/main" id="{0BFAC87A-81A1-473D-BBB3-E896EC1EE3AF}"/>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6" name="Oval 95">
                <a:extLst>
                  <a:ext uri="{FF2B5EF4-FFF2-40B4-BE49-F238E27FC236}">
                    <a16:creationId xmlns:a16="http://schemas.microsoft.com/office/drawing/2014/main" id="{7257B6C9-1FD0-401C-B95D-FEC5BF431496}"/>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7" name="Oval 96">
                <a:extLst>
                  <a:ext uri="{FF2B5EF4-FFF2-40B4-BE49-F238E27FC236}">
                    <a16:creationId xmlns:a16="http://schemas.microsoft.com/office/drawing/2014/main" id="{806B2BDC-BCD7-4893-8A07-07A2358A9884}"/>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8" name="Oval 97">
                <a:extLst>
                  <a:ext uri="{FF2B5EF4-FFF2-40B4-BE49-F238E27FC236}">
                    <a16:creationId xmlns:a16="http://schemas.microsoft.com/office/drawing/2014/main" id="{D8873927-F54C-417A-B8AF-AE0495A124A3}"/>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9" name="Oval 98">
                <a:extLst>
                  <a:ext uri="{FF2B5EF4-FFF2-40B4-BE49-F238E27FC236}">
                    <a16:creationId xmlns:a16="http://schemas.microsoft.com/office/drawing/2014/main" id="{FD3D51B0-ACB7-476A-9E16-421BBDBC63FE}"/>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0" name="Oval 99">
                <a:extLst>
                  <a:ext uri="{FF2B5EF4-FFF2-40B4-BE49-F238E27FC236}">
                    <a16:creationId xmlns:a16="http://schemas.microsoft.com/office/drawing/2014/main" id="{811178E5-47EE-4AD1-AF91-328BF15CD8EB}"/>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nvGrpSpPr>
            <p:cNvPr id="82" name="Group 81">
              <a:extLst>
                <a:ext uri="{FF2B5EF4-FFF2-40B4-BE49-F238E27FC236}">
                  <a16:creationId xmlns:a16="http://schemas.microsoft.com/office/drawing/2014/main" id="{E0F529A7-B065-4176-81EE-259E01763EC5}"/>
                </a:ext>
              </a:extLst>
            </p:cNvPr>
            <p:cNvGrpSpPr/>
            <p:nvPr/>
          </p:nvGrpSpPr>
          <p:grpSpPr>
            <a:xfrm>
              <a:off x="4314092" y="7569200"/>
              <a:ext cx="4360991" cy="117231"/>
              <a:chOff x="4314092" y="5791200"/>
              <a:chExt cx="4360991" cy="117231"/>
            </a:xfrm>
            <a:grpFill/>
          </p:grpSpPr>
          <p:sp>
            <p:nvSpPr>
              <p:cNvPr id="83" name="Oval 82">
                <a:extLst>
                  <a:ext uri="{FF2B5EF4-FFF2-40B4-BE49-F238E27FC236}">
                    <a16:creationId xmlns:a16="http://schemas.microsoft.com/office/drawing/2014/main" id="{92F8D726-EDD8-4245-B6FE-31C612C1E0C5}"/>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84" name="Oval 83">
                <a:extLst>
                  <a:ext uri="{FF2B5EF4-FFF2-40B4-BE49-F238E27FC236}">
                    <a16:creationId xmlns:a16="http://schemas.microsoft.com/office/drawing/2014/main" id="{9DE709A7-EA6D-421A-A688-0DDDB0C7055B}"/>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85" name="Oval 84">
                <a:extLst>
                  <a:ext uri="{FF2B5EF4-FFF2-40B4-BE49-F238E27FC236}">
                    <a16:creationId xmlns:a16="http://schemas.microsoft.com/office/drawing/2014/main" id="{A9BB60D3-4B39-4C0A-8A9F-6D71A2F0A91E}"/>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86" name="Oval 85">
                <a:extLst>
                  <a:ext uri="{FF2B5EF4-FFF2-40B4-BE49-F238E27FC236}">
                    <a16:creationId xmlns:a16="http://schemas.microsoft.com/office/drawing/2014/main" id="{0A1A4B75-9EF5-4B5D-A1BF-1DA1C7EA5DC0}"/>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87" name="Oval 86">
                <a:extLst>
                  <a:ext uri="{FF2B5EF4-FFF2-40B4-BE49-F238E27FC236}">
                    <a16:creationId xmlns:a16="http://schemas.microsoft.com/office/drawing/2014/main" id="{078B1FB6-6309-4B7F-ADC2-B5471308503C}"/>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88" name="Oval 87">
                <a:extLst>
                  <a:ext uri="{FF2B5EF4-FFF2-40B4-BE49-F238E27FC236}">
                    <a16:creationId xmlns:a16="http://schemas.microsoft.com/office/drawing/2014/main" id="{809BEA51-BB63-4C20-B40D-B9410384FE82}"/>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89" name="Oval 88">
                <a:extLst>
                  <a:ext uri="{FF2B5EF4-FFF2-40B4-BE49-F238E27FC236}">
                    <a16:creationId xmlns:a16="http://schemas.microsoft.com/office/drawing/2014/main" id="{68299434-B760-402F-B82D-141BB7018056}"/>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0" name="Oval 89">
                <a:extLst>
                  <a:ext uri="{FF2B5EF4-FFF2-40B4-BE49-F238E27FC236}">
                    <a16:creationId xmlns:a16="http://schemas.microsoft.com/office/drawing/2014/main" id="{350DD1BE-3F88-4F38-A68A-7E350BF656CB}"/>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1" name="Oval 90">
                <a:extLst>
                  <a:ext uri="{FF2B5EF4-FFF2-40B4-BE49-F238E27FC236}">
                    <a16:creationId xmlns:a16="http://schemas.microsoft.com/office/drawing/2014/main" id="{EF5ECF4D-5BA2-49CB-B09C-4F25DD2F7DDE}"/>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grpSp>
        <p:nvGrpSpPr>
          <p:cNvPr id="3" name="Group 2">
            <a:extLst>
              <a:ext uri="{FF2B5EF4-FFF2-40B4-BE49-F238E27FC236}">
                <a16:creationId xmlns:a16="http://schemas.microsoft.com/office/drawing/2014/main" id="{DC9F258E-63BF-45DA-9F53-C394ECF7BF88}"/>
              </a:ext>
            </a:extLst>
          </p:cNvPr>
          <p:cNvGrpSpPr/>
          <p:nvPr userDrawn="1"/>
        </p:nvGrpSpPr>
        <p:grpSpPr>
          <a:xfrm>
            <a:off x="658839" y="345558"/>
            <a:ext cx="1161052" cy="225942"/>
            <a:chOff x="6876067" y="4962050"/>
            <a:chExt cx="5796313" cy="1129714"/>
          </a:xfrm>
          <a:solidFill>
            <a:schemeClr val="bg1"/>
          </a:solidFill>
        </p:grpSpPr>
        <p:sp>
          <p:nvSpPr>
            <p:cNvPr id="4" name="Freeform: Shape 3">
              <a:extLst>
                <a:ext uri="{FF2B5EF4-FFF2-40B4-BE49-F238E27FC236}">
                  <a16:creationId xmlns:a16="http://schemas.microsoft.com/office/drawing/2014/main" id="{05B0F0FE-66B9-4B68-9F2C-FDCA92DBD7A5}"/>
                </a:ext>
              </a:extLst>
            </p:cNvPr>
            <p:cNvSpPr/>
            <p:nvPr/>
          </p:nvSpPr>
          <p:spPr>
            <a:xfrm>
              <a:off x="11522266" y="5157456"/>
              <a:ext cx="589082" cy="736864"/>
            </a:xfrm>
            <a:custGeom>
              <a:avLst/>
              <a:gdLst>
                <a:gd name="connsiteX0" fmla="*/ 360788 w 589082"/>
                <a:gd name="connsiteY0" fmla="*/ 0 h 736864"/>
                <a:gd name="connsiteX1" fmla="*/ 442322 w 589082"/>
                <a:gd name="connsiteY1" fmla="*/ 6625 h 736864"/>
                <a:gd name="connsiteX2" fmla="*/ 506529 w 589082"/>
                <a:gd name="connsiteY2" fmla="*/ 21912 h 736864"/>
                <a:gd name="connsiteX3" fmla="*/ 552392 w 589082"/>
                <a:gd name="connsiteY3" fmla="*/ 39748 h 736864"/>
                <a:gd name="connsiteX4" fmla="*/ 578891 w 589082"/>
                <a:gd name="connsiteY4" fmla="*/ 54016 h 736864"/>
                <a:gd name="connsiteX5" fmla="*/ 533028 w 589082"/>
                <a:gd name="connsiteY5" fmla="*/ 182432 h 736864"/>
                <a:gd name="connsiteX6" fmla="*/ 457100 w 589082"/>
                <a:gd name="connsiteY6" fmla="*/ 152876 h 736864"/>
                <a:gd name="connsiteX7" fmla="*/ 358750 w 589082"/>
                <a:gd name="connsiteY7" fmla="*/ 140646 h 736864"/>
                <a:gd name="connsiteX8" fmla="*/ 286898 w 589082"/>
                <a:gd name="connsiteY8" fmla="*/ 152876 h 736864"/>
                <a:gd name="connsiteX9" fmla="*/ 224727 w 589082"/>
                <a:gd name="connsiteY9" fmla="*/ 192115 h 736864"/>
                <a:gd name="connsiteX10" fmla="*/ 181412 w 589082"/>
                <a:gd name="connsiteY10" fmla="*/ 261928 h 736864"/>
                <a:gd name="connsiteX11" fmla="*/ 165106 w 589082"/>
                <a:gd name="connsiteY11" fmla="*/ 365884 h 736864"/>
                <a:gd name="connsiteX12" fmla="*/ 175807 w 589082"/>
                <a:gd name="connsiteY12" fmla="*/ 457100 h 736864"/>
                <a:gd name="connsiteX13" fmla="*/ 210459 w 589082"/>
                <a:gd name="connsiteY13" fmla="*/ 529971 h 736864"/>
                <a:gd name="connsiteX14" fmla="*/ 273138 w 589082"/>
                <a:gd name="connsiteY14" fmla="*/ 578382 h 736864"/>
                <a:gd name="connsiteX15" fmla="*/ 366902 w 589082"/>
                <a:gd name="connsiteY15" fmla="*/ 596217 h 736864"/>
                <a:gd name="connsiteX16" fmla="*/ 429072 w 589082"/>
                <a:gd name="connsiteY16" fmla="*/ 592141 h 736864"/>
                <a:gd name="connsiteX17" fmla="*/ 477992 w 589082"/>
                <a:gd name="connsiteY17" fmla="*/ 582459 h 736864"/>
                <a:gd name="connsiteX18" fmla="*/ 515702 w 589082"/>
                <a:gd name="connsiteY18" fmla="*/ 569719 h 736864"/>
                <a:gd name="connsiteX19" fmla="*/ 545258 w 589082"/>
                <a:gd name="connsiteY19" fmla="*/ 556470 h 736864"/>
                <a:gd name="connsiteX20" fmla="*/ 589082 w 589082"/>
                <a:gd name="connsiteY20" fmla="*/ 683867 h 736864"/>
                <a:gd name="connsiteX21" fmla="*/ 494299 w 589082"/>
                <a:gd name="connsiteY21" fmla="*/ 720557 h 736864"/>
                <a:gd name="connsiteX22" fmla="*/ 352634 w 589082"/>
                <a:gd name="connsiteY22" fmla="*/ 736864 h 736864"/>
                <a:gd name="connsiteX23" fmla="*/ 90196 w 589082"/>
                <a:gd name="connsiteY23" fmla="*/ 641061 h 736864"/>
                <a:gd name="connsiteX24" fmla="*/ 0 w 589082"/>
                <a:gd name="connsiteY24" fmla="*/ 368941 h 736864"/>
                <a:gd name="connsiteX25" fmla="*/ 27517 w 589082"/>
                <a:gd name="connsiteY25" fmla="*/ 212498 h 736864"/>
                <a:gd name="connsiteX26" fmla="*/ 102936 w 589082"/>
                <a:gd name="connsiteY26" fmla="*/ 96312 h 736864"/>
                <a:gd name="connsiteX27" fmla="*/ 217084 w 589082"/>
                <a:gd name="connsiteY27" fmla="*/ 24460 h 736864"/>
                <a:gd name="connsiteX28" fmla="*/ 360788 w 589082"/>
                <a:gd name="connsiteY28" fmla="*/ 0 h 73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82" h="736864">
                  <a:moveTo>
                    <a:pt x="360788" y="0"/>
                  </a:moveTo>
                  <a:cubicBezTo>
                    <a:pt x="390683" y="0"/>
                    <a:pt x="417862" y="2208"/>
                    <a:pt x="442322" y="6625"/>
                  </a:cubicBezTo>
                  <a:cubicBezTo>
                    <a:pt x="466782" y="11041"/>
                    <a:pt x="488184" y="16137"/>
                    <a:pt x="506529" y="21912"/>
                  </a:cubicBezTo>
                  <a:cubicBezTo>
                    <a:pt x="524874" y="27688"/>
                    <a:pt x="540162" y="33633"/>
                    <a:pt x="552392" y="39748"/>
                  </a:cubicBezTo>
                  <a:cubicBezTo>
                    <a:pt x="564622" y="45863"/>
                    <a:pt x="573455" y="50619"/>
                    <a:pt x="578891" y="54016"/>
                  </a:cubicBezTo>
                  <a:lnTo>
                    <a:pt x="533028" y="182432"/>
                  </a:lnTo>
                  <a:cubicBezTo>
                    <a:pt x="511286" y="170882"/>
                    <a:pt x="485976" y="161030"/>
                    <a:pt x="457100" y="152876"/>
                  </a:cubicBezTo>
                  <a:cubicBezTo>
                    <a:pt x="428222" y="144723"/>
                    <a:pt x="395440" y="140646"/>
                    <a:pt x="358750" y="140646"/>
                  </a:cubicBezTo>
                  <a:cubicBezTo>
                    <a:pt x="334288" y="140646"/>
                    <a:pt x="310338" y="144723"/>
                    <a:pt x="286898" y="152876"/>
                  </a:cubicBezTo>
                  <a:cubicBezTo>
                    <a:pt x="263456" y="161030"/>
                    <a:pt x="242732" y="174109"/>
                    <a:pt x="224727" y="192115"/>
                  </a:cubicBezTo>
                  <a:cubicBezTo>
                    <a:pt x="206722" y="210120"/>
                    <a:pt x="192284" y="233391"/>
                    <a:pt x="181412" y="261928"/>
                  </a:cubicBezTo>
                  <a:cubicBezTo>
                    <a:pt x="170541" y="290465"/>
                    <a:pt x="165106" y="325117"/>
                    <a:pt x="165106" y="365884"/>
                  </a:cubicBezTo>
                  <a:cubicBezTo>
                    <a:pt x="165106" y="398498"/>
                    <a:pt x="168673" y="428903"/>
                    <a:pt x="175807" y="457100"/>
                  </a:cubicBezTo>
                  <a:cubicBezTo>
                    <a:pt x="182942" y="485297"/>
                    <a:pt x="194492" y="509588"/>
                    <a:pt x="210459" y="529971"/>
                  </a:cubicBezTo>
                  <a:cubicBezTo>
                    <a:pt x="226426" y="550355"/>
                    <a:pt x="247319" y="566492"/>
                    <a:pt x="273138" y="578382"/>
                  </a:cubicBezTo>
                  <a:cubicBezTo>
                    <a:pt x="298957" y="590272"/>
                    <a:pt x="330212" y="596217"/>
                    <a:pt x="366902" y="596217"/>
                  </a:cubicBezTo>
                  <a:cubicBezTo>
                    <a:pt x="390004" y="596217"/>
                    <a:pt x="410727" y="594859"/>
                    <a:pt x="429072" y="592141"/>
                  </a:cubicBezTo>
                  <a:cubicBezTo>
                    <a:pt x="447417" y="589423"/>
                    <a:pt x="463724" y="586196"/>
                    <a:pt x="477992" y="582459"/>
                  </a:cubicBezTo>
                  <a:cubicBezTo>
                    <a:pt x="492261" y="578722"/>
                    <a:pt x="504830" y="574475"/>
                    <a:pt x="515702" y="569719"/>
                  </a:cubicBezTo>
                  <a:cubicBezTo>
                    <a:pt x="526572" y="564963"/>
                    <a:pt x="536425" y="560546"/>
                    <a:pt x="545258" y="556470"/>
                  </a:cubicBezTo>
                  <a:lnTo>
                    <a:pt x="589082" y="683867"/>
                  </a:lnTo>
                  <a:cubicBezTo>
                    <a:pt x="566661" y="697456"/>
                    <a:pt x="535066" y="709686"/>
                    <a:pt x="494299" y="720557"/>
                  </a:cubicBezTo>
                  <a:cubicBezTo>
                    <a:pt x="453532" y="731428"/>
                    <a:pt x="406310" y="736864"/>
                    <a:pt x="352634" y="736864"/>
                  </a:cubicBezTo>
                  <a:cubicBezTo>
                    <a:pt x="237806" y="736864"/>
                    <a:pt x="150328" y="704930"/>
                    <a:pt x="90196" y="641061"/>
                  </a:cubicBezTo>
                  <a:cubicBezTo>
                    <a:pt x="30065" y="577193"/>
                    <a:pt x="0" y="486486"/>
                    <a:pt x="0" y="368941"/>
                  </a:cubicBezTo>
                  <a:cubicBezTo>
                    <a:pt x="0" y="310509"/>
                    <a:pt x="9172" y="258361"/>
                    <a:pt x="27517" y="212498"/>
                  </a:cubicBezTo>
                  <a:cubicBezTo>
                    <a:pt x="45862" y="166635"/>
                    <a:pt x="71002" y="127907"/>
                    <a:pt x="102936" y="96312"/>
                  </a:cubicBezTo>
                  <a:cubicBezTo>
                    <a:pt x="134870" y="64718"/>
                    <a:pt x="172920" y="40767"/>
                    <a:pt x="217084" y="24460"/>
                  </a:cubicBezTo>
                  <a:cubicBezTo>
                    <a:pt x="261248" y="8154"/>
                    <a:pt x="309149" y="0"/>
                    <a:pt x="3607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 name="Freeform: Shape 4">
              <a:extLst>
                <a:ext uri="{FF2B5EF4-FFF2-40B4-BE49-F238E27FC236}">
                  <a16:creationId xmlns:a16="http://schemas.microsoft.com/office/drawing/2014/main" id="{73819F7D-1F70-4D49-A5AD-44F83E2286D8}"/>
                </a:ext>
              </a:extLst>
            </p:cNvPr>
            <p:cNvSpPr/>
            <p:nvPr/>
          </p:nvSpPr>
          <p:spPr>
            <a:xfrm>
              <a:off x="8104792" y="5165611"/>
              <a:ext cx="539143" cy="714441"/>
            </a:xfrm>
            <a:custGeom>
              <a:avLst/>
              <a:gdLst>
                <a:gd name="connsiteX0" fmla="*/ 222180 w 539143"/>
                <a:gd name="connsiteY0" fmla="*/ 135550 h 714441"/>
                <a:gd name="connsiteX1" fmla="*/ 188038 w 539143"/>
                <a:gd name="connsiteY1" fmla="*/ 136569 h 714441"/>
                <a:gd name="connsiteX2" fmla="*/ 158991 w 539143"/>
                <a:gd name="connsiteY2" fmla="*/ 138607 h 714441"/>
                <a:gd name="connsiteX3" fmla="*/ 158991 w 539143"/>
                <a:gd name="connsiteY3" fmla="*/ 342442 h 714441"/>
                <a:gd name="connsiteX4" fmla="*/ 208931 w 539143"/>
                <a:gd name="connsiteY4" fmla="*/ 342442 h 714441"/>
                <a:gd name="connsiteX5" fmla="*/ 333270 w 539143"/>
                <a:gd name="connsiteY5" fmla="*/ 320020 h 714441"/>
                <a:gd name="connsiteX6" fmla="*/ 375056 w 539143"/>
                <a:gd name="connsiteY6" fmla="*/ 236448 h 714441"/>
                <a:gd name="connsiteX7" fmla="*/ 364355 w 539143"/>
                <a:gd name="connsiteY7" fmla="*/ 187528 h 714441"/>
                <a:gd name="connsiteX8" fmla="*/ 333779 w 539143"/>
                <a:gd name="connsiteY8" fmla="*/ 156443 h 714441"/>
                <a:gd name="connsiteX9" fmla="*/ 285369 w 539143"/>
                <a:gd name="connsiteY9" fmla="*/ 140136 h 714441"/>
                <a:gd name="connsiteX10" fmla="*/ 222180 w 539143"/>
                <a:gd name="connsiteY10" fmla="*/ 135550 h 714441"/>
                <a:gd name="connsiteX11" fmla="*/ 211988 w 539143"/>
                <a:gd name="connsiteY11" fmla="*/ 0 h 714441"/>
                <a:gd name="connsiteX12" fmla="*/ 454552 w 539143"/>
                <a:gd name="connsiteY12" fmla="*/ 55545 h 714441"/>
                <a:gd name="connsiteX13" fmla="*/ 539143 w 539143"/>
                <a:gd name="connsiteY13" fmla="*/ 237467 h 714441"/>
                <a:gd name="connsiteX14" fmla="*/ 453533 w 539143"/>
                <a:gd name="connsiteY14" fmla="*/ 421428 h 714441"/>
                <a:gd name="connsiteX15" fmla="*/ 208931 w 539143"/>
                <a:gd name="connsiteY15" fmla="*/ 477993 h 714441"/>
                <a:gd name="connsiteX16" fmla="*/ 158991 w 539143"/>
                <a:gd name="connsiteY16" fmla="*/ 477993 h 714441"/>
                <a:gd name="connsiteX17" fmla="*/ 158991 w 539143"/>
                <a:gd name="connsiteY17" fmla="*/ 714441 h 714441"/>
                <a:gd name="connsiteX18" fmla="*/ 83218 w 539143"/>
                <a:gd name="connsiteY18" fmla="*/ 714441 h 714441"/>
                <a:gd name="connsiteX19" fmla="*/ 0 w 539143"/>
                <a:gd name="connsiteY19" fmla="*/ 588757 h 714441"/>
                <a:gd name="connsiteX20" fmla="*/ 0 w 539143"/>
                <a:gd name="connsiteY20" fmla="*/ 78427 h 714441"/>
                <a:gd name="connsiteX21" fmla="*/ 48397 w 539143"/>
                <a:gd name="connsiteY21" fmla="*/ 12071 h 714441"/>
                <a:gd name="connsiteX22" fmla="*/ 110071 w 539143"/>
                <a:gd name="connsiteY22" fmla="*/ 4076 h 714441"/>
                <a:gd name="connsiteX23" fmla="*/ 211988 w 539143"/>
                <a:gd name="connsiteY23" fmla="*/ 0 h 7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9143" h="714441">
                  <a:moveTo>
                    <a:pt x="222180" y="135550"/>
                  </a:moveTo>
                  <a:cubicBezTo>
                    <a:pt x="210629" y="135550"/>
                    <a:pt x="199248" y="135890"/>
                    <a:pt x="188038" y="136569"/>
                  </a:cubicBezTo>
                  <a:cubicBezTo>
                    <a:pt x="176827" y="137248"/>
                    <a:pt x="167145" y="137928"/>
                    <a:pt x="158991" y="138607"/>
                  </a:cubicBezTo>
                  <a:lnTo>
                    <a:pt x="158991" y="342442"/>
                  </a:lnTo>
                  <a:lnTo>
                    <a:pt x="208931" y="342442"/>
                  </a:lnTo>
                  <a:cubicBezTo>
                    <a:pt x="263966" y="342442"/>
                    <a:pt x="305412" y="334968"/>
                    <a:pt x="333270" y="320020"/>
                  </a:cubicBezTo>
                  <a:cubicBezTo>
                    <a:pt x="361127" y="305073"/>
                    <a:pt x="375056" y="277215"/>
                    <a:pt x="375056" y="236448"/>
                  </a:cubicBezTo>
                  <a:cubicBezTo>
                    <a:pt x="375056" y="216744"/>
                    <a:pt x="371489" y="200437"/>
                    <a:pt x="364355" y="187528"/>
                  </a:cubicBezTo>
                  <a:cubicBezTo>
                    <a:pt x="357221" y="174618"/>
                    <a:pt x="347029" y="164257"/>
                    <a:pt x="333779" y="156443"/>
                  </a:cubicBezTo>
                  <a:cubicBezTo>
                    <a:pt x="320530" y="148629"/>
                    <a:pt x="304393" y="143194"/>
                    <a:pt x="285369" y="140136"/>
                  </a:cubicBezTo>
                  <a:cubicBezTo>
                    <a:pt x="266344" y="137079"/>
                    <a:pt x="245281" y="135550"/>
                    <a:pt x="222180" y="135550"/>
                  </a:cubicBezTo>
                  <a:close/>
                  <a:moveTo>
                    <a:pt x="211988" y="0"/>
                  </a:moveTo>
                  <a:cubicBezTo>
                    <a:pt x="317303" y="0"/>
                    <a:pt x="398157" y="18515"/>
                    <a:pt x="454552" y="55545"/>
                  </a:cubicBezTo>
                  <a:cubicBezTo>
                    <a:pt x="510946" y="92575"/>
                    <a:pt x="539143" y="153215"/>
                    <a:pt x="539143" y="237467"/>
                  </a:cubicBezTo>
                  <a:cubicBezTo>
                    <a:pt x="539143" y="322399"/>
                    <a:pt x="510606" y="383719"/>
                    <a:pt x="453533" y="421428"/>
                  </a:cubicBezTo>
                  <a:cubicBezTo>
                    <a:pt x="396459" y="459138"/>
                    <a:pt x="314925" y="477993"/>
                    <a:pt x="208931" y="477993"/>
                  </a:cubicBezTo>
                  <a:lnTo>
                    <a:pt x="158991" y="477993"/>
                  </a:lnTo>
                  <a:lnTo>
                    <a:pt x="158991" y="714441"/>
                  </a:lnTo>
                  <a:lnTo>
                    <a:pt x="83218" y="714441"/>
                  </a:lnTo>
                  <a:lnTo>
                    <a:pt x="0" y="588757"/>
                  </a:lnTo>
                  <a:lnTo>
                    <a:pt x="0" y="78427"/>
                  </a:lnTo>
                  <a:lnTo>
                    <a:pt x="48397" y="12071"/>
                  </a:lnTo>
                  <a:lnTo>
                    <a:pt x="110071" y="4076"/>
                  </a:lnTo>
                  <a:cubicBezTo>
                    <a:pt x="148799" y="1358"/>
                    <a:pt x="182772" y="0"/>
                    <a:pt x="2119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 name="Freeform: Shape 5">
              <a:extLst>
                <a:ext uri="{FF2B5EF4-FFF2-40B4-BE49-F238E27FC236}">
                  <a16:creationId xmlns:a16="http://schemas.microsoft.com/office/drawing/2014/main" id="{36D52439-CA26-4DAF-9058-9B3EE58CAA3E}"/>
                </a:ext>
              </a:extLst>
            </p:cNvPr>
            <p:cNvSpPr/>
            <p:nvPr/>
          </p:nvSpPr>
          <p:spPr>
            <a:xfrm>
              <a:off x="9304941" y="5165611"/>
              <a:ext cx="577873" cy="714441"/>
            </a:xfrm>
            <a:custGeom>
              <a:avLst/>
              <a:gdLst>
                <a:gd name="connsiteX0" fmla="*/ 206893 w 577873"/>
                <a:gd name="connsiteY0" fmla="*/ 0 h 714441"/>
                <a:gd name="connsiteX1" fmla="*/ 450476 w 577873"/>
                <a:gd name="connsiteY1" fmla="*/ 56564 h 714441"/>
                <a:gd name="connsiteX2" fmla="*/ 535067 w 577873"/>
                <a:gd name="connsiteY2" fmla="*/ 232371 h 714441"/>
                <a:gd name="connsiteX3" fmla="*/ 500925 w 577873"/>
                <a:gd name="connsiteY3" fmla="*/ 353144 h 714441"/>
                <a:gd name="connsiteX4" fmla="*/ 402574 w 577873"/>
                <a:gd name="connsiteY4" fmla="*/ 426015 h 714441"/>
                <a:gd name="connsiteX5" fmla="*/ 447418 w 577873"/>
                <a:gd name="connsiteY5" fmla="*/ 486656 h 714441"/>
                <a:gd name="connsiteX6" fmla="*/ 493791 w 577873"/>
                <a:gd name="connsiteY6" fmla="*/ 557998 h 714441"/>
                <a:gd name="connsiteX7" fmla="*/ 538125 w 577873"/>
                <a:gd name="connsiteY7" fmla="*/ 635455 h 714441"/>
                <a:gd name="connsiteX8" fmla="*/ 577873 w 577873"/>
                <a:gd name="connsiteY8" fmla="*/ 714441 h 714441"/>
                <a:gd name="connsiteX9" fmla="*/ 400138 w 577873"/>
                <a:gd name="connsiteY9" fmla="*/ 714441 h 714441"/>
                <a:gd name="connsiteX10" fmla="*/ 360748 w 577873"/>
                <a:gd name="connsiteY10" fmla="*/ 644118 h 714441"/>
                <a:gd name="connsiteX11" fmla="*/ 319830 w 577873"/>
                <a:gd name="connsiteY11" fmla="*/ 574814 h 714441"/>
                <a:gd name="connsiteX12" fmla="*/ 278394 w 577873"/>
                <a:gd name="connsiteY12" fmla="*/ 511116 h 714441"/>
                <a:gd name="connsiteX13" fmla="*/ 237468 w 577873"/>
                <a:gd name="connsiteY13" fmla="*/ 456590 h 714441"/>
                <a:gd name="connsiteX14" fmla="*/ 158992 w 577873"/>
                <a:gd name="connsiteY14" fmla="*/ 456590 h 714441"/>
                <a:gd name="connsiteX15" fmla="*/ 158992 w 577873"/>
                <a:gd name="connsiteY15" fmla="*/ 714441 h 714441"/>
                <a:gd name="connsiteX16" fmla="*/ 0 w 577873"/>
                <a:gd name="connsiteY16" fmla="*/ 714441 h 714441"/>
                <a:gd name="connsiteX17" fmla="*/ 0 w 577873"/>
                <a:gd name="connsiteY17" fmla="*/ 18345 h 714441"/>
                <a:gd name="connsiteX18" fmla="*/ 107523 w 577873"/>
                <a:gd name="connsiteY18" fmla="*/ 4076 h 714441"/>
                <a:gd name="connsiteX19" fmla="*/ 206893 w 577873"/>
                <a:gd name="connsiteY19" fmla="*/ 0 h 714441"/>
                <a:gd name="connsiteX20" fmla="*/ 216066 w 577873"/>
                <a:gd name="connsiteY20" fmla="*/ 135550 h 714441"/>
                <a:gd name="connsiteX21" fmla="*/ 184981 w 577873"/>
                <a:gd name="connsiteY21" fmla="*/ 136569 h 714441"/>
                <a:gd name="connsiteX22" fmla="*/ 158992 w 577873"/>
                <a:gd name="connsiteY22" fmla="*/ 138607 h 714441"/>
                <a:gd name="connsiteX23" fmla="*/ 158992 w 577873"/>
                <a:gd name="connsiteY23" fmla="*/ 330212 h 714441"/>
                <a:gd name="connsiteX24" fmla="*/ 203836 w 577873"/>
                <a:gd name="connsiteY24" fmla="*/ 330212 h 714441"/>
                <a:gd name="connsiteX25" fmla="*/ 332252 w 577873"/>
                <a:gd name="connsiteY25" fmla="*/ 307790 h 714441"/>
                <a:gd name="connsiteX26" fmla="*/ 370980 w 577873"/>
                <a:gd name="connsiteY26" fmla="*/ 231352 h 714441"/>
                <a:gd name="connsiteX27" fmla="*/ 331742 w 577873"/>
                <a:gd name="connsiteY27" fmla="*/ 157462 h 714441"/>
                <a:gd name="connsiteX28" fmla="*/ 216066 w 577873"/>
                <a:gd name="connsiteY28" fmla="*/ 135550 h 7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7873" h="714441">
                  <a:moveTo>
                    <a:pt x="206893" y="0"/>
                  </a:moveTo>
                  <a:cubicBezTo>
                    <a:pt x="312887" y="0"/>
                    <a:pt x="394082" y="18854"/>
                    <a:pt x="450476" y="56564"/>
                  </a:cubicBezTo>
                  <a:cubicBezTo>
                    <a:pt x="506870" y="94273"/>
                    <a:pt x="535067" y="152876"/>
                    <a:pt x="535067" y="232371"/>
                  </a:cubicBezTo>
                  <a:cubicBezTo>
                    <a:pt x="535067" y="281971"/>
                    <a:pt x="523686" y="322229"/>
                    <a:pt x="500925" y="353144"/>
                  </a:cubicBezTo>
                  <a:cubicBezTo>
                    <a:pt x="478164" y="384059"/>
                    <a:pt x="445380" y="408349"/>
                    <a:pt x="402574" y="426015"/>
                  </a:cubicBezTo>
                  <a:cubicBezTo>
                    <a:pt x="416843" y="443680"/>
                    <a:pt x="431791" y="463894"/>
                    <a:pt x="447418" y="486656"/>
                  </a:cubicBezTo>
                  <a:cubicBezTo>
                    <a:pt x="463046" y="509417"/>
                    <a:pt x="478503" y="533198"/>
                    <a:pt x="493791" y="557998"/>
                  </a:cubicBezTo>
                  <a:cubicBezTo>
                    <a:pt x="509078" y="582798"/>
                    <a:pt x="523856" y="608617"/>
                    <a:pt x="538125" y="635455"/>
                  </a:cubicBezTo>
                  <a:cubicBezTo>
                    <a:pt x="552393" y="662293"/>
                    <a:pt x="565642" y="688622"/>
                    <a:pt x="577873" y="714441"/>
                  </a:cubicBezTo>
                  <a:lnTo>
                    <a:pt x="400138" y="714441"/>
                  </a:lnTo>
                  <a:cubicBezTo>
                    <a:pt x="387176" y="691340"/>
                    <a:pt x="374046" y="667899"/>
                    <a:pt x="360748" y="644118"/>
                  </a:cubicBezTo>
                  <a:cubicBezTo>
                    <a:pt x="347452" y="620337"/>
                    <a:pt x="333812" y="597236"/>
                    <a:pt x="319830" y="574814"/>
                  </a:cubicBezTo>
                  <a:cubicBezTo>
                    <a:pt x="305848" y="552392"/>
                    <a:pt x="292037" y="531160"/>
                    <a:pt x="278394" y="511116"/>
                  </a:cubicBezTo>
                  <a:cubicBezTo>
                    <a:pt x="264753" y="491072"/>
                    <a:pt x="251110" y="472897"/>
                    <a:pt x="237468" y="456590"/>
                  </a:cubicBezTo>
                  <a:lnTo>
                    <a:pt x="158992" y="456590"/>
                  </a:lnTo>
                  <a:lnTo>
                    <a:pt x="158992" y="714441"/>
                  </a:lnTo>
                  <a:lnTo>
                    <a:pt x="0" y="714441"/>
                  </a:lnTo>
                  <a:lnTo>
                    <a:pt x="0" y="18345"/>
                  </a:lnTo>
                  <a:cubicBezTo>
                    <a:pt x="34652" y="11550"/>
                    <a:pt x="70494" y="6794"/>
                    <a:pt x="107523" y="4076"/>
                  </a:cubicBezTo>
                  <a:cubicBezTo>
                    <a:pt x="144554" y="1358"/>
                    <a:pt x="177677" y="0"/>
                    <a:pt x="206893" y="0"/>
                  </a:cubicBezTo>
                  <a:close/>
                  <a:moveTo>
                    <a:pt x="216066" y="135550"/>
                  </a:moveTo>
                  <a:cubicBezTo>
                    <a:pt x="204515" y="135550"/>
                    <a:pt x="194153" y="135890"/>
                    <a:pt x="184981" y="136569"/>
                  </a:cubicBezTo>
                  <a:cubicBezTo>
                    <a:pt x="175808" y="137248"/>
                    <a:pt x="167145" y="137928"/>
                    <a:pt x="158992" y="138607"/>
                  </a:cubicBezTo>
                  <a:lnTo>
                    <a:pt x="158992" y="330212"/>
                  </a:lnTo>
                  <a:lnTo>
                    <a:pt x="203836" y="330212"/>
                  </a:lnTo>
                  <a:cubicBezTo>
                    <a:pt x="263627" y="330212"/>
                    <a:pt x="306432" y="322738"/>
                    <a:pt x="332252" y="307790"/>
                  </a:cubicBezTo>
                  <a:cubicBezTo>
                    <a:pt x="358071" y="292842"/>
                    <a:pt x="370980" y="267363"/>
                    <a:pt x="370980" y="231352"/>
                  </a:cubicBezTo>
                  <a:cubicBezTo>
                    <a:pt x="370980" y="196700"/>
                    <a:pt x="357901" y="172070"/>
                    <a:pt x="331742" y="157462"/>
                  </a:cubicBezTo>
                  <a:cubicBezTo>
                    <a:pt x="305583" y="142854"/>
                    <a:pt x="267024" y="135550"/>
                    <a:pt x="216066" y="1355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7" name="Freeform: Shape 6">
              <a:extLst>
                <a:ext uri="{FF2B5EF4-FFF2-40B4-BE49-F238E27FC236}">
                  <a16:creationId xmlns:a16="http://schemas.microsoft.com/office/drawing/2014/main" id="{F6EE8FAA-0CA0-4FAF-B9C7-FAA035FC22EA}"/>
                </a:ext>
              </a:extLst>
            </p:cNvPr>
            <p:cNvSpPr/>
            <p:nvPr/>
          </p:nvSpPr>
          <p:spPr>
            <a:xfrm>
              <a:off x="6876067" y="5173763"/>
              <a:ext cx="476974" cy="706288"/>
            </a:xfrm>
            <a:custGeom>
              <a:avLst/>
              <a:gdLst>
                <a:gd name="connsiteX0" fmla="*/ 0 w 476974"/>
                <a:gd name="connsiteY0" fmla="*/ 0 h 706288"/>
                <a:gd name="connsiteX1" fmla="*/ 410502 w 476974"/>
                <a:gd name="connsiteY1" fmla="*/ 0 h 706288"/>
                <a:gd name="connsiteX2" fmla="*/ 476974 w 476974"/>
                <a:gd name="connsiteY2" fmla="*/ 100394 h 706288"/>
                <a:gd name="connsiteX3" fmla="*/ 476974 w 476974"/>
                <a:gd name="connsiteY3" fmla="*/ 133512 h 706288"/>
                <a:gd name="connsiteX4" fmla="*/ 158991 w 476974"/>
                <a:gd name="connsiteY4" fmla="*/ 133512 h 706288"/>
                <a:gd name="connsiteX5" fmla="*/ 158991 w 476974"/>
                <a:gd name="connsiteY5" fmla="*/ 272120 h 706288"/>
                <a:gd name="connsiteX6" fmla="*/ 441303 w 476974"/>
                <a:gd name="connsiteY6" fmla="*/ 272120 h 706288"/>
                <a:gd name="connsiteX7" fmla="*/ 441303 w 476974"/>
                <a:gd name="connsiteY7" fmla="*/ 402574 h 706288"/>
                <a:gd name="connsiteX8" fmla="*/ 158991 w 476974"/>
                <a:gd name="connsiteY8" fmla="*/ 402574 h 706288"/>
                <a:gd name="connsiteX9" fmla="*/ 158991 w 476974"/>
                <a:gd name="connsiteY9" fmla="*/ 572776 h 706288"/>
                <a:gd name="connsiteX10" fmla="*/ 475297 w 476974"/>
                <a:gd name="connsiteY10" fmla="*/ 572776 h 706288"/>
                <a:gd name="connsiteX11" fmla="*/ 377919 w 476974"/>
                <a:gd name="connsiteY11" fmla="*/ 706288 h 706288"/>
                <a:gd name="connsiteX12" fmla="*/ 0 w 476974"/>
                <a:gd name="connsiteY12" fmla="*/ 706288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974" h="706288">
                  <a:moveTo>
                    <a:pt x="0" y="0"/>
                  </a:moveTo>
                  <a:lnTo>
                    <a:pt x="410502" y="0"/>
                  </a:lnTo>
                  <a:lnTo>
                    <a:pt x="476974" y="100394"/>
                  </a:lnTo>
                  <a:lnTo>
                    <a:pt x="476974" y="133512"/>
                  </a:lnTo>
                  <a:lnTo>
                    <a:pt x="158991" y="133512"/>
                  </a:lnTo>
                  <a:lnTo>
                    <a:pt x="158991" y="272120"/>
                  </a:lnTo>
                  <a:lnTo>
                    <a:pt x="441303" y="272120"/>
                  </a:lnTo>
                  <a:lnTo>
                    <a:pt x="441303" y="402574"/>
                  </a:lnTo>
                  <a:lnTo>
                    <a:pt x="158991" y="402574"/>
                  </a:lnTo>
                  <a:lnTo>
                    <a:pt x="158991" y="572776"/>
                  </a:lnTo>
                  <a:lnTo>
                    <a:pt x="475297" y="572776"/>
                  </a:lnTo>
                  <a:lnTo>
                    <a:pt x="377919" y="706288"/>
                  </a:lnTo>
                  <a:lnTo>
                    <a:pt x="0" y="7062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8" name="Freeform: Shape 7">
              <a:extLst>
                <a:ext uri="{FF2B5EF4-FFF2-40B4-BE49-F238E27FC236}">
                  <a16:creationId xmlns:a16="http://schemas.microsoft.com/office/drawing/2014/main" id="{EE36A597-FD82-4F86-BCB0-08D8AFD005FD}"/>
                </a:ext>
              </a:extLst>
            </p:cNvPr>
            <p:cNvSpPr/>
            <p:nvPr/>
          </p:nvSpPr>
          <p:spPr>
            <a:xfrm>
              <a:off x="7185646" y="4962050"/>
              <a:ext cx="1067768" cy="1129714"/>
            </a:xfrm>
            <a:custGeom>
              <a:avLst/>
              <a:gdLst>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7559" h="706288">
                  <a:moveTo>
                    <a:pt x="10191" y="0"/>
                  </a:moveTo>
                  <a:lnTo>
                    <a:pt x="202815" y="0"/>
                  </a:lnTo>
                  <a:lnTo>
                    <a:pt x="337394" y="204520"/>
                  </a:lnTo>
                  <a:lnTo>
                    <a:pt x="474919" y="0"/>
                  </a:lnTo>
                  <a:lnTo>
                    <a:pt x="656348" y="0"/>
                  </a:lnTo>
                  <a:lnTo>
                    <a:pt x="427129" y="340882"/>
                  </a:lnTo>
                  <a:cubicBezTo>
                    <a:pt x="487239" y="416184"/>
                    <a:pt x="536725" y="485215"/>
                    <a:pt x="575587" y="547974"/>
                  </a:cubicBezTo>
                  <a:cubicBezTo>
                    <a:pt x="614448" y="610733"/>
                    <a:pt x="645106" y="663504"/>
                    <a:pt x="667559" y="706288"/>
                  </a:cubicBezTo>
                  <a:lnTo>
                    <a:pt x="477372" y="706288"/>
                  </a:lnTo>
                  <a:cubicBezTo>
                    <a:pt x="457487" y="666954"/>
                    <a:pt x="435721" y="627108"/>
                    <a:pt x="412073" y="586750"/>
                  </a:cubicBezTo>
                  <a:cubicBezTo>
                    <a:pt x="388425" y="546392"/>
                    <a:pt x="361271" y="512279"/>
                    <a:pt x="330610" y="484411"/>
                  </a:cubicBezTo>
                  <a:cubicBezTo>
                    <a:pt x="321109" y="494921"/>
                    <a:pt x="309067" y="509524"/>
                    <a:pt x="294485" y="528219"/>
                  </a:cubicBezTo>
                  <a:cubicBezTo>
                    <a:pt x="279904" y="546915"/>
                    <a:pt x="265319" y="566775"/>
                    <a:pt x="250732" y="587801"/>
                  </a:cubicBezTo>
                  <a:cubicBezTo>
                    <a:pt x="236146" y="608827"/>
                    <a:pt x="222496" y="630620"/>
                    <a:pt x="209782" y="653180"/>
                  </a:cubicBezTo>
                  <a:cubicBezTo>
                    <a:pt x="197069" y="675740"/>
                    <a:pt x="187613" y="693442"/>
                    <a:pt x="181413" y="706288"/>
                  </a:cubicBezTo>
                  <a:lnTo>
                    <a:pt x="0" y="706288"/>
                  </a:lnTo>
                  <a:cubicBezTo>
                    <a:pt x="29715" y="651136"/>
                    <a:pt x="64802" y="594195"/>
                    <a:pt x="105261" y="535465"/>
                  </a:cubicBezTo>
                  <a:cubicBezTo>
                    <a:pt x="145720" y="476735"/>
                    <a:pt x="190851" y="414380"/>
                    <a:pt x="240652" y="348399"/>
                  </a:cubicBezTo>
                  <a:lnTo>
                    <a:pt x="1019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 name="Freeform: Shape 8">
              <a:extLst>
                <a:ext uri="{FF2B5EF4-FFF2-40B4-BE49-F238E27FC236}">
                  <a16:creationId xmlns:a16="http://schemas.microsoft.com/office/drawing/2014/main" id="{116C225C-EA1F-45F5-8A7E-043B15A711B6}"/>
                </a:ext>
              </a:extLst>
            </p:cNvPr>
            <p:cNvSpPr/>
            <p:nvPr/>
          </p:nvSpPr>
          <p:spPr>
            <a:xfrm>
              <a:off x="8723916" y="5173763"/>
              <a:ext cx="500414" cy="706288"/>
            </a:xfrm>
            <a:custGeom>
              <a:avLst/>
              <a:gdLst>
                <a:gd name="connsiteX0" fmla="*/ 0 w 500414"/>
                <a:gd name="connsiteY0" fmla="*/ 0 h 706288"/>
                <a:gd name="connsiteX1" fmla="*/ 476974 w 500414"/>
                <a:gd name="connsiteY1" fmla="*/ 0 h 706288"/>
                <a:gd name="connsiteX2" fmla="*/ 476974 w 500414"/>
                <a:gd name="connsiteY2" fmla="*/ 133512 h 706288"/>
                <a:gd name="connsiteX3" fmla="*/ 158991 w 500414"/>
                <a:gd name="connsiteY3" fmla="*/ 133512 h 706288"/>
                <a:gd name="connsiteX4" fmla="*/ 158991 w 500414"/>
                <a:gd name="connsiteY4" fmla="*/ 272120 h 706288"/>
                <a:gd name="connsiteX5" fmla="*/ 441302 w 500414"/>
                <a:gd name="connsiteY5" fmla="*/ 272120 h 706288"/>
                <a:gd name="connsiteX6" fmla="*/ 441302 w 500414"/>
                <a:gd name="connsiteY6" fmla="*/ 402574 h 706288"/>
                <a:gd name="connsiteX7" fmla="*/ 158991 w 500414"/>
                <a:gd name="connsiteY7" fmla="*/ 402574 h 706288"/>
                <a:gd name="connsiteX8" fmla="*/ 158991 w 500414"/>
                <a:gd name="connsiteY8" fmla="*/ 572776 h 706288"/>
                <a:gd name="connsiteX9" fmla="*/ 500414 w 500414"/>
                <a:gd name="connsiteY9" fmla="*/ 572776 h 706288"/>
                <a:gd name="connsiteX10" fmla="*/ 500414 w 500414"/>
                <a:gd name="connsiteY10" fmla="*/ 706288 h 706288"/>
                <a:gd name="connsiteX11" fmla="*/ 0 w 500414"/>
                <a:gd name="connsiteY11" fmla="*/ 706288 h 706288"/>
                <a:gd name="connsiteX12" fmla="*/ 0 w 500414"/>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4" h="706288">
                  <a:moveTo>
                    <a:pt x="0" y="0"/>
                  </a:moveTo>
                  <a:lnTo>
                    <a:pt x="476974" y="0"/>
                  </a:lnTo>
                  <a:lnTo>
                    <a:pt x="476974" y="133512"/>
                  </a:lnTo>
                  <a:lnTo>
                    <a:pt x="158991" y="133512"/>
                  </a:lnTo>
                  <a:lnTo>
                    <a:pt x="158991" y="272120"/>
                  </a:lnTo>
                  <a:lnTo>
                    <a:pt x="441302" y="272120"/>
                  </a:lnTo>
                  <a:lnTo>
                    <a:pt x="441302" y="402574"/>
                  </a:lnTo>
                  <a:lnTo>
                    <a:pt x="158991" y="402574"/>
                  </a:lnTo>
                  <a:lnTo>
                    <a:pt x="158991" y="572776"/>
                  </a:lnTo>
                  <a:lnTo>
                    <a:pt x="500414" y="572776"/>
                  </a:lnTo>
                  <a:lnTo>
                    <a:pt x="500414" y="706288"/>
                  </a:lnTo>
                  <a:lnTo>
                    <a:pt x="0" y="7062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 name="Freeform: Shape 9">
              <a:extLst>
                <a:ext uri="{FF2B5EF4-FFF2-40B4-BE49-F238E27FC236}">
                  <a16:creationId xmlns:a16="http://schemas.microsoft.com/office/drawing/2014/main" id="{E4D3EC82-1DB6-4B38-9966-F865662EE1BB}"/>
                </a:ext>
              </a:extLst>
            </p:cNvPr>
            <p:cNvSpPr/>
            <p:nvPr/>
          </p:nvSpPr>
          <p:spPr>
            <a:xfrm>
              <a:off x="9943117" y="5173763"/>
              <a:ext cx="158991" cy="706288"/>
            </a:xfrm>
            <a:custGeom>
              <a:avLst/>
              <a:gdLst>
                <a:gd name="connsiteX0" fmla="*/ 0 w 158991"/>
                <a:gd name="connsiteY0" fmla="*/ 0 h 706288"/>
                <a:gd name="connsiteX1" fmla="*/ 158991 w 158991"/>
                <a:gd name="connsiteY1" fmla="*/ 0 h 706288"/>
                <a:gd name="connsiteX2" fmla="*/ 158991 w 158991"/>
                <a:gd name="connsiteY2" fmla="*/ 706288 h 706288"/>
                <a:gd name="connsiteX3" fmla="*/ 0 w 158991"/>
                <a:gd name="connsiteY3" fmla="*/ 706288 h 706288"/>
                <a:gd name="connsiteX4" fmla="*/ 0 w 158991"/>
                <a:gd name="connsiteY4" fmla="*/ 0 h 70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91" h="706288">
                  <a:moveTo>
                    <a:pt x="0" y="0"/>
                  </a:moveTo>
                  <a:lnTo>
                    <a:pt x="158991" y="0"/>
                  </a:lnTo>
                  <a:lnTo>
                    <a:pt x="158991" y="706288"/>
                  </a:lnTo>
                  <a:lnTo>
                    <a:pt x="0" y="7062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 name="Freeform: Shape 10">
              <a:extLst>
                <a:ext uri="{FF2B5EF4-FFF2-40B4-BE49-F238E27FC236}">
                  <a16:creationId xmlns:a16="http://schemas.microsoft.com/office/drawing/2014/main" id="{89F0A127-1AB4-485C-8951-0F185DF44E86}"/>
                </a:ext>
              </a:extLst>
            </p:cNvPr>
            <p:cNvSpPr/>
            <p:nvPr/>
          </p:nvSpPr>
          <p:spPr>
            <a:xfrm>
              <a:off x="10238390" y="5173763"/>
              <a:ext cx="500416" cy="706288"/>
            </a:xfrm>
            <a:custGeom>
              <a:avLst/>
              <a:gdLst>
                <a:gd name="connsiteX0" fmla="*/ 0 w 500416"/>
                <a:gd name="connsiteY0" fmla="*/ 0 h 706288"/>
                <a:gd name="connsiteX1" fmla="*/ 476974 w 500416"/>
                <a:gd name="connsiteY1" fmla="*/ 0 h 706288"/>
                <a:gd name="connsiteX2" fmla="*/ 476974 w 500416"/>
                <a:gd name="connsiteY2" fmla="*/ 133512 h 706288"/>
                <a:gd name="connsiteX3" fmla="*/ 158992 w 500416"/>
                <a:gd name="connsiteY3" fmla="*/ 133512 h 706288"/>
                <a:gd name="connsiteX4" fmla="*/ 158992 w 500416"/>
                <a:gd name="connsiteY4" fmla="*/ 272120 h 706288"/>
                <a:gd name="connsiteX5" fmla="*/ 441303 w 500416"/>
                <a:gd name="connsiteY5" fmla="*/ 272120 h 706288"/>
                <a:gd name="connsiteX6" fmla="*/ 441303 w 500416"/>
                <a:gd name="connsiteY6" fmla="*/ 402574 h 706288"/>
                <a:gd name="connsiteX7" fmla="*/ 158992 w 500416"/>
                <a:gd name="connsiteY7" fmla="*/ 402574 h 706288"/>
                <a:gd name="connsiteX8" fmla="*/ 158992 w 500416"/>
                <a:gd name="connsiteY8" fmla="*/ 572776 h 706288"/>
                <a:gd name="connsiteX9" fmla="*/ 500416 w 500416"/>
                <a:gd name="connsiteY9" fmla="*/ 572776 h 706288"/>
                <a:gd name="connsiteX10" fmla="*/ 500416 w 500416"/>
                <a:gd name="connsiteY10" fmla="*/ 706288 h 706288"/>
                <a:gd name="connsiteX11" fmla="*/ 0 w 500416"/>
                <a:gd name="connsiteY11" fmla="*/ 706288 h 706288"/>
                <a:gd name="connsiteX12" fmla="*/ 0 w 500416"/>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6" h="706288">
                  <a:moveTo>
                    <a:pt x="0" y="0"/>
                  </a:moveTo>
                  <a:lnTo>
                    <a:pt x="476974" y="0"/>
                  </a:lnTo>
                  <a:lnTo>
                    <a:pt x="476974" y="133512"/>
                  </a:lnTo>
                  <a:lnTo>
                    <a:pt x="158992" y="133512"/>
                  </a:lnTo>
                  <a:lnTo>
                    <a:pt x="158992" y="272120"/>
                  </a:lnTo>
                  <a:lnTo>
                    <a:pt x="441303" y="272120"/>
                  </a:lnTo>
                  <a:lnTo>
                    <a:pt x="441303" y="402574"/>
                  </a:lnTo>
                  <a:lnTo>
                    <a:pt x="158992" y="402574"/>
                  </a:lnTo>
                  <a:lnTo>
                    <a:pt x="158992" y="572776"/>
                  </a:lnTo>
                  <a:lnTo>
                    <a:pt x="500416" y="572776"/>
                  </a:lnTo>
                  <a:lnTo>
                    <a:pt x="500416" y="706288"/>
                  </a:lnTo>
                  <a:lnTo>
                    <a:pt x="0" y="7062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 name="Freeform: Shape 11">
              <a:extLst>
                <a:ext uri="{FF2B5EF4-FFF2-40B4-BE49-F238E27FC236}">
                  <a16:creationId xmlns:a16="http://schemas.microsoft.com/office/drawing/2014/main" id="{00A44859-4C08-43B0-8562-368C990754E1}"/>
                </a:ext>
              </a:extLst>
            </p:cNvPr>
            <p:cNvSpPr/>
            <p:nvPr/>
          </p:nvSpPr>
          <p:spPr>
            <a:xfrm>
              <a:off x="10819416" y="5173763"/>
              <a:ext cx="607428" cy="706288"/>
            </a:xfrm>
            <a:custGeom>
              <a:avLst/>
              <a:gdLst>
                <a:gd name="connsiteX0" fmla="*/ 0 w 607428"/>
                <a:gd name="connsiteY0" fmla="*/ 0 h 706288"/>
                <a:gd name="connsiteX1" fmla="*/ 129435 w 607428"/>
                <a:gd name="connsiteY1" fmla="*/ 0 h 706288"/>
                <a:gd name="connsiteX2" fmla="*/ 203834 w 607428"/>
                <a:gd name="connsiteY2" fmla="*/ 82553 h 706288"/>
                <a:gd name="connsiteX3" fmla="*/ 286897 w 607428"/>
                <a:gd name="connsiteY3" fmla="*/ 187019 h 706288"/>
                <a:gd name="connsiteX4" fmla="*/ 370979 w 607428"/>
                <a:gd name="connsiteY4" fmla="*/ 302185 h 706288"/>
                <a:gd name="connsiteX5" fmla="*/ 449456 w 607428"/>
                <a:gd name="connsiteY5" fmla="*/ 416843 h 706288"/>
                <a:gd name="connsiteX6" fmla="*/ 449456 w 607428"/>
                <a:gd name="connsiteY6" fmla="*/ 0 h 706288"/>
                <a:gd name="connsiteX7" fmla="*/ 607428 w 607428"/>
                <a:gd name="connsiteY7" fmla="*/ 0 h 706288"/>
                <a:gd name="connsiteX8" fmla="*/ 607428 w 607428"/>
                <a:gd name="connsiteY8" fmla="*/ 706288 h 706288"/>
                <a:gd name="connsiteX9" fmla="*/ 473916 w 607428"/>
                <a:gd name="connsiteY9" fmla="*/ 706288 h 706288"/>
                <a:gd name="connsiteX10" fmla="*/ 326136 w 607428"/>
                <a:gd name="connsiteY10" fmla="*/ 466782 h 706288"/>
                <a:gd name="connsiteX11" fmla="*/ 156952 w 607428"/>
                <a:gd name="connsiteY11" fmla="*/ 243583 h 706288"/>
                <a:gd name="connsiteX12" fmla="*/ 156952 w 607428"/>
                <a:gd name="connsiteY12" fmla="*/ 706288 h 706288"/>
                <a:gd name="connsiteX13" fmla="*/ 0 w 607428"/>
                <a:gd name="connsiteY13" fmla="*/ 706288 h 706288"/>
                <a:gd name="connsiteX14" fmla="*/ 0 w 607428"/>
                <a:gd name="connsiteY14"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428" h="706288">
                  <a:moveTo>
                    <a:pt x="0" y="0"/>
                  </a:moveTo>
                  <a:lnTo>
                    <a:pt x="129435" y="0"/>
                  </a:lnTo>
                  <a:cubicBezTo>
                    <a:pt x="151856" y="22422"/>
                    <a:pt x="176656" y="49940"/>
                    <a:pt x="203834" y="82553"/>
                  </a:cubicBezTo>
                  <a:cubicBezTo>
                    <a:pt x="231013" y="115167"/>
                    <a:pt x="258700" y="149989"/>
                    <a:pt x="286897" y="187019"/>
                  </a:cubicBezTo>
                  <a:cubicBezTo>
                    <a:pt x="315094" y="224049"/>
                    <a:pt x="343122" y="262438"/>
                    <a:pt x="370979" y="302185"/>
                  </a:cubicBezTo>
                  <a:cubicBezTo>
                    <a:pt x="398837" y="341933"/>
                    <a:pt x="424996" y="380152"/>
                    <a:pt x="449456" y="416843"/>
                  </a:cubicBezTo>
                  <a:lnTo>
                    <a:pt x="449456" y="0"/>
                  </a:lnTo>
                  <a:lnTo>
                    <a:pt x="607428" y="0"/>
                  </a:lnTo>
                  <a:lnTo>
                    <a:pt x="607428" y="706288"/>
                  </a:lnTo>
                  <a:lnTo>
                    <a:pt x="473916" y="706288"/>
                  </a:lnTo>
                  <a:cubicBezTo>
                    <a:pt x="428393" y="625434"/>
                    <a:pt x="379132" y="545598"/>
                    <a:pt x="326136" y="466782"/>
                  </a:cubicBezTo>
                  <a:cubicBezTo>
                    <a:pt x="273138" y="387966"/>
                    <a:pt x="216744" y="313566"/>
                    <a:pt x="156952" y="243583"/>
                  </a:cubicBezTo>
                  <a:lnTo>
                    <a:pt x="156952" y="706288"/>
                  </a:lnTo>
                  <a:lnTo>
                    <a:pt x="0" y="7062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3" name="Freeform: Shape 12">
              <a:extLst>
                <a:ext uri="{FF2B5EF4-FFF2-40B4-BE49-F238E27FC236}">
                  <a16:creationId xmlns:a16="http://schemas.microsoft.com/office/drawing/2014/main" id="{31B66D4D-D0EC-49ED-9643-25463AB1ABE0}"/>
                </a:ext>
              </a:extLst>
            </p:cNvPr>
            <p:cNvSpPr/>
            <p:nvPr/>
          </p:nvSpPr>
          <p:spPr>
            <a:xfrm>
              <a:off x="12171966" y="5173763"/>
              <a:ext cx="500414" cy="706288"/>
            </a:xfrm>
            <a:custGeom>
              <a:avLst/>
              <a:gdLst>
                <a:gd name="connsiteX0" fmla="*/ 0 w 500414"/>
                <a:gd name="connsiteY0" fmla="*/ 0 h 706288"/>
                <a:gd name="connsiteX1" fmla="*/ 476974 w 500414"/>
                <a:gd name="connsiteY1" fmla="*/ 0 h 706288"/>
                <a:gd name="connsiteX2" fmla="*/ 476974 w 500414"/>
                <a:gd name="connsiteY2" fmla="*/ 133512 h 706288"/>
                <a:gd name="connsiteX3" fmla="*/ 158991 w 500414"/>
                <a:gd name="connsiteY3" fmla="*/ 133512 h 706288"/>
                <a:gd name="connsiteX4" fmla="*/ 158991 w 500414"/>
                <a:gd name="connsiteY4" fmla="*/ 272120 h 706288"/>
                <a:gd name="connsiteX5" fmla="*/ 441302 w 500414"/>
                <a:gd name="connsiteY5" fmla="*/ 272120 h 706288"/>
                <a:gd name="connsiteX6" fmla="*/ 441302 w 500414"/>
                <a:gd name="connsiteY6" fmla="*/ 402574 h 706288"/>
                <a:gd name="connsiteX7" fmla="*/ 158991 w 500414"/>
                <a:gd name="connsiteY7" fmla="*/ 402574 h 706288"/>
                <a:gd name="connsiteX8" fmla="*/ 158991 w 500414"/>
                <a:gd name="connsiteY8" fmla="*/ 572776 h 706288"/>
                <a:gd name="connsiteX9" fmla="*/ 500414 w 500414"/>
                <a:gd name="connsiteY9" fmla="*/ 572776 h 706288"/>
                <a:gd name="connsiteX10" fmla="*/ 500414 w 500414"/>
                <a:gd name="connsiteY10" fmla="*/ 706288 h 706288"/>
                <a:gd name="connsiteX11" fmla="*/ 0 w 500414"/>
                <a:gd name="connsiteY11" fmla="*/ 706288 h 706288"/>
                <a:gd name="connsiteX12" fmla="*/ 0 w 500414"/>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4" h="706288">
                  <a:moveTo>
                    <a:pt x="0" y="0"/>
                  </a:moveTo>
                  <a:lnTo>
                    <a:pt x="476974" y="0"/>
                  </a:lnTo>
                  <a:lnTo>
                    <a:pt x="476974" y="133512"/>
                  </a:lnTo>
                  <a:lnTo>
                    <a:pt x="158991" y="133512"/>
                  </a:lnTo>
                  <a:lnTo>
                    <a:pt x="158991" y="272120"/>
                  </a:lnTo>
                  <a:lnTo>
                    <a:pt x="441302" y="272120"/>
                  </a:lnTo>
                  <a:lnTo>
                    <a:pt x="441302" y="402574"/>
                  </a:lnTo>
                  <a:lnTo>
                    <a:pt x="158991" y="402574"/>
                  </a:lnTo>
                  <a:lnTo>
                    <a:pt x="158991" y="572776"/>
                  </a:lnTo>
                  <a:lnTo>
                    <a:pt x="500414" y="572776"/>
                  </a:lnTo>
                  <a:lnTo>
                    <a:pt x="500414" y="706288"/>
                  </a:lnTo>
                  <a:lnTo>
                    <a:pt x="0" y="7062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nvGrpSpPr>
          <p:cNvPr id="14" name="Group 13">
            <a:extLst>
              <a:ext uri="{FF2B5EF4-FFF2-40B4-BE49-F238E27FC236}">
                <a16:creationId xmlns:a16="http://schemas.microsoft.com/office/drawing/2014/main" id="{8B469F9F-23FF-4B61-8840-D0D2DDF790CA}"/>
              </a:ext>
            </a:extLst>
          </p:cNvPr>
          <p:cNvGrpSpPr/>
          <p:nvPr userDrawn="1"/>
        </p:nvGrpSpPr>
        <p:grpSpPr>
          <a:xfrm>
            <a:off x="11534154" y="5515735"/>
            <a:ext cx="146331" cy="915706"/>
            <a:chOff x="18426112" y="8593271"/>
            <a:chExt cx="233767" cy="1465129"/>
          </a:xfrm>
          <a:solidFill>
            <a:schemeClr val="bg1">
              <a:alpha val="35000"/>
            </a:schemeClr>
          </a:solidFill>
        </p:grpSpPr>
        <p:sp>
          <p:nvSpPr>
            <p:cNvPr id="15" name="Freeform 23">
              <a:extLst>
                <a:ext uri="{FF2B5EF4-FFF2-40B4-BE49-F238E27FC236}">
                  <a16:creationId xmlns:a16="http://schemas.microsoft.com/office/drawing/2014/main" id="{5FCF12F7-447E-4B75-AD68-E6C21D2D8FE2}"/>
                </a:ext>
              </a:extLst>
            </p:cNvPr>
            <p:cNvSpPr>
              <a:spLocks noEditPoints="1"/>
            </p:cNvSpPr>
            <p:nvPr/>
          </p:nvSpPr>
          <p:spPr bwMode="auto">
            <a:xfrm>
              <a:off x="18427938" y="9213846"/>
              <a:ext cx="230115" cy="230115"/>
            </a:xfrm>
            <a:custGeom>
              <a:avLst/>
              <a:gdLst>
                <a:gd name="T0" fmla="*/ 212725 w 62"/>
                <a:gd name="T1" fmla="*/ 174983 h 62"/>
                <a:gd name="T2" fmla="*/ 174983 w 62"/>
                <a:gd name="T3" fmla="*/ 212725 h 62"/>
                <a:gd name="T4" fmla="*/ 41173 w 62"/>
                <a:gd name="T5" fmla="*/ 212725 h 62"/>
                <a:gd name="T6" fmla="*/ 0 w 62"/>
                <a:gd name="T7" fmla="*/ 174983 h 62"/>
                <a:gd name="T8" fmla="*/ 0 w 62"/>
                <a:gd name="T9" fmla="*/ 41173 h 62"/>
                <a:gd name="T10" fmla="*/ 41173 w 62"/>
                <a:gd name="T11" fmla="*/ 0 h 62"/>
                <a:gd name="T12" fmla="*/ 174983 w 62"/>
                <a:gd name="T13" fmla="*/ 0 h 62"/>
                <a:gd name="T14" fmla="*/ 212725 w 62"/>
                <a:gd name="T15" fmla="*/ 41173 h 62"/>
                <a:gd name="T16" fmla="*/ 212725 w 62"/>
                <a:gd name="T17" fmla="*/ 174983 h 62"/>
                <a:gd name="T18" fmla="*/ 161259 w 62"/>
                <a:gd name="T19" fmla="*/ 72052 h 62"/>
                <a:gd name="T20" fmla="*/ 174983 w 62"/>
                <a:gd name="T21" fmla="*/ 54897 h 62"/>
                <a:gd name="T22" fmla="*/ 154397 w 62"/>
                <a:gd name="T23" fmla="*/ 65190 h 62"/>
                <a:gd name="T24" fmla="*/ 133811 w 62"/>
                <a:gd name="T25" fmla="*/ 54897 h 62"/>
                <a:gd name="T26" fmla="*/ 106363 w 62"/>
                <a:gd name="T27" fmla="*/ 82345 h 62"/>
                <a:gd name="T28" fmla="*/ 106363 w 62"/>
                <a:gd name="T29" fmla="*/ 89207 h 62"/>
                <a:gd name="T30" fmla="*/ 48035 w 62"/>
                <a:gd name="T31" fmla="*/ 58328 h 62"/>
                <a:gd name="T32" fmla="*/ 41173 w 62"/>
                <a:gd name="T33" fmla="*/ 75483 h 62"/>
                <a:gd name="T34" fmla="*/ 54897 w 62"/>
                <a:gd name="T35" fmla="*/ 99500 h 62"/>
                <a:gd name="T36" fmla="*/ 41173 w 62"/>
                <a:gd name="T37" fmla="*/ 96069 h 62"/>
                <a:gd name="T38" fmla="*/ 41173 w 62"/>
                <a:gd name="T39" fmla="*/ 96069 h 62"/>
                <a:gd name="T40" fmla="*/ 65190 w 62"/>
                <a:gd name="T41" fmla="*/ 123518 h 62"/>
                <a:gd name="T42" fmla="*/ 58328 w 62"/>
                <a:gd name="T43" fmla="*/ 123518 h 62"/>
                <a:gd name="T44" fmla="*/ 51466 w 62"/>
                <a:gd name="T45" fmla="*/ 123518 h 62"/>
                <a:gd name="T46" fmla="*/ 78914 w 62"/>
                <a:gd name="T47" fmla="*/ 144104 h 62"/>
                <a:gd name="T48" fmla="*/ 44604 w 62"/>
                <a:gd name="T49" fmla="*/ 157828 h 62"/>
                <a:gd name="T50" fmla="*/ 37742 w 62"/>
                <a:gd name="T51" fmla="*/ 157828 h 62"/>
                <a:gd name="T52" fmla="*/ 82345 w 62"/>
                <a:gd name="T53" fmla="*/ 168121 h 62"/>
                <a:gd name="T54" fmla="*/ 164690 w 62"/>
                <a:gd name="T55" fmla="*/ 85776 h 62"/>
                <a:gd name="T56" fmla="*/ 164690 w 62"/>
                <a:gd name="T57" fmla="*/ 82345 h 62"/>
                <a:gd name="T58" fmla="*/ 178415 w 62"/>
                <a:gd name="T59" fmla="*/ 68621 h 62"/>
                <a:gd name="T60" fmla="*/ 161259 w 62"/>
                <a:gd name="T61" fmla="*/ 72052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grpFill/>
            <a:ln>
              <a:noFill/>
            </a:ln>
          </p:spPr>
          <p:txBody>
            <a:bodyPr/>
            <a:lstStyle/>
            <a:p>
              <a:endParaRPr lang="en-US" sz="1125" dirty="0"/>
            </a:p>
          </p:txBody>
        </p:sp>
        <p:sp>
          <p:nvSpPr>
            <p:cNvPr id="16" name="Freeform 129">
              <a:extLst>
                <a:ext uri="{FF2B5EF4-FFF2-40B4-BE49-F238E27FC236}">
                  <a16:creationId xmlns:a16="http://schemas.microsoft.com/office/drawing/2014/main" id="{ED2621D6-9DA8-4DE8-A040-E19151FA1F29}"/>
                </a:ext>
              </a:extLst>
            </p:cNvPr>
            <p:cNvSpPr>
              <a:spLocks noEditPoints="1"/>
            </p:cNvSpPr>
            <p:nvPr/>
          </p:nvSpPr>
          <p:spPr bwMode="auto">
            <a:xfrm>
              <a:off x="18429655" y="8593271"/>
              <a:ext cx="226680" cy="230115"/>
            </a:xfrm>
            <a:custGeom>
              <a:avLst/>
              <a:gdLst>
                <a:gd name="T0" fmla="*/ 209550 w 61"/>
                <a:gd name="T1" fmla="*/ 174983 h 62"/>
                <a:gd name="T2" fmla="*/ 171762 w 61"/>
                <a:gd name="T3" fmla="*/ 212725 h 62"/>
                <a:gd name="T4" fmla="*/ 37788 w 61"/>
                <a:gd name="T5" fmla="*/ 212725 h 62"/>
                <a:gd name="T6" fmla="*/ 0 w 61"/>
                <a:gd name="T7" fmla="*/ 174983 h 62"/>
                <a:gd name="T8" fmla="*/ 0 w 61"/>
                <a:gd name="T9" fmla="*/ 41173 h 62"/>
                <a:gd name="T10" fmla="*/ 37788 w 61"/>
                <a:gd name="T11" fmla="*/ 0 h 62"/>
                <a:gd name="T12" fmla="*/ 171762 w 61"/>
                <a:gd name="T13" fmla="*/ 0 h 62"/>
                <a:gd name="T14" fmla="*/ 209550 w 61"/>
                <a:gd name="T15" fmla="*/ 41173 h 62"/>
                <a:gd name="T16" fmla="*/ 209550 w 61"/>
                <a:gd name="T17" fmla="*/ 174983 h 62"/>
                <a:gd name="T18" fmla="*/ 37788 w 61"/>
                <a:gd name="T19" fmla="*/ 41173 h 62"/>
                <a:gd name="T20" fmla="*/ 34352 w 61"/>
                <a:gd name="T21" fmla="*/ 41173 h 62"/>
                <a:gd name="T22" fmla="*/ 34352 w 61"/>
                <a:gd name="T23" fmla="*/ 44604 h 62"/>
                <a:gd name="T24" fmla="*/ 34352 w 61"/>
                <a:gd name="T25" fmla="*/ 61759 h 62"/>
                <a:gd name="T26" fmla="*/ 37788 w 61"/>
                <a:gd name="T27" fmla="*/ 68621 h 62"/>
                <a:gd name="T28" fmla="*/ 144280 w 61"/>
                <a:gd name="T29" fmla="*/ 174983 h 62"/>
                <a:gd name="T30" fmla="*/ 147716 w 61"/>
                <a:gd name="T31" fmla="*/ 178415 h 62"/>
                <a:gd name="T32" fmla="*/ 168327 w 61"/>
                <a:gd name="T33" fmla="*/ 178415 h 62"/>
                <a:gd name="T34" fmla="*/ 168327 w 61"/>
                <a:gd name="T35" fmla="*/ 174983 h 62"/>
                <a:gd name="T36" fmla="*/ 171762 w 61"/>
                <a:gd name="T37" fmla="*/ 174983 h 62"/>
                <a:gd name="T38" fmla="*/ 37788 w 61"/>
                <a:gd name="T39" fmla="*/ 41173 h 62"/>
                <a:gd name="T40" fmla="*/ 37788 w 61"/>
                <a:gd name="T41" fmla="*/ 92638 h 62"/>
                <a:gd name="T42" fmla="*/ 34352 w 61"/>
                <a:gd name="T43" fmla="*/ 96069 h 62"/>
                <a:gd name="T44" fmla="*/ 34352 w 61"/>
                <a:gd name="T45" fmla="*/ 99500 h 62"/>
                <a:gd name="T46" fmla="*/ 34352 w 61"/>
                <a:gd name="T47" fmla="*/ 116656 h 62"/>
                <a:gd name="T48" fmla="*/ 37788 w 61"/>
                <a:gd name="T49" fmla="*/ 120087 h 62"/>
                <a:gd name="T50" fmla="*/ 92752 w 61"/>
                <a:gd name="T51" fmla="*/ 174983 h 62"/>
                <a:gd name="T52" fmla="*/ 96187 w 61"/>
                <a:gd name="T53" fmla="*/ 178415 h 62"/>
                <a:gd name="T54" fmla="*/ 113363 w 61"/>
                <a:gd name="T55" fmla="*/ 178415 h 62"/>
                <a:gd name="T56" fmla="*/ 116798 w 61"/>
                <a:gd name="T57" fmla="*/ 174983 h 62"/>
                <a:gd name="T58" fmla="*/ 116798 w 61"/>
                <a:gd name="T59" fmla="*/ 171552 h 62"/>
                <a:gd name="T60" fmla="*/ 37788 w 61"/>
                <a:gd name="T61" fmla="*/ 92638 h 62"/>
                <a:gd name="T62" fmla="*/ 51529 w 61"/>
                <a:gd name="T63" fmla="*/ 144104 h 62"/>
                <a:gd name="T64" fmla="*/ 34352 w 61"/>
                <a:gd name="T65" fmla="*/ 161259 h 62"/>
                <a:gd name="T66" fmla="*/ 51529 w 61"/>
                <a:gd name="T67" fmla="*/ 178415 h 62"/>
                <a:gd name="T68" fmla="*/ 68705 w 61"/>
                <a:gd name="T69" fmla="*/ 161259 h 62"/>
                <a:gd name="T70" fmla="*/ 51529 w 61"/>
                <a:gd name="T71" fmla="*/ 144104 h 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11" y="12"/>
                  </a:moveTo>
                  <a:cubicBezTo>
                    <a:pt x="11" y="12"/>
                    <a:pt x="11" y="12"/>
                    <a:pt x="10" y="12"/>
                  </a:cubicBezTo>
                  <a:cubicBezTo>
                    <a:pt x="10" y="13"/>
                    <a:pt x="10" y="13"/>
                    <a:pt x="10" y="13"/>
                  </a:cubicBezTo>
                  <a:cubicBezTo>
                    <a:pt x="10" y="18"/>
                    <a:pt x="10" y="18"/>
                    <a:pt x="10" y="18"/>
                  </a:cubicBezTo>
                  <a:cubicBezTo>
                    <a:pt x="10" y="19"/>
                    <a:pt x="11" y="20"/>
                    <a:pt x="11" y="20"/>
                  </a:cubicBezTo>
                  <a:cubicBezTo>
                    <a:pt x="28" y="20"/>
                    <a:pt x="42" y="34"/>
                    <a:pt x="42" y="51"/>
                  </a:cubicBezTo>
                  <a:cubicBezTo>
                    <a:pt x="42" y="51"/>
                    <a:pt x="43" y="52"/>
                    <a:pt x="43" y="52"/>
                  </a:cubicBezTo>
                  <a:cubicBezTo>
                    <a:pt x="49" y="52"/>
                    <a:pt x="49" y="52"/>
                    <a:pt x="49" y="52"/>
                  </a:cubicBezTo>
                  <a:cubicBezTo>
                    <a:pt x="49" y="52"/>
                    <a:pt x="49" y="52"/>
                    <a:pt x="49" y="51"/>
                  </a:cubicBezTo>
                  <a:cubicBezTo>
                    <a:pt x="50" y="51"/>
                    <a:pt x="50" y="51"/>
                    <a:pt x="50" y="51"/>
                  </a:cubicBezTo>
                  <a:cubicBezTo>
                    <a:pt x="49" y="30"/>
                    <a:pt x="32" y="13"/>
                    <a:pt x="11" y="12"/>
                  </a:cubicBezTo>
                  <a:close/>
                  <a:moveTo>
                    <a:pt x="11" y="27"/>
                  </a:moveTo>
                  <a:cubicBezTo>
                    <a:pt x="11" y="27"/>
                    <a:pt x="11" y="28"/>
                    <a:pt x="10" y="28"/>
                  </a:cubicBezTo>
                  <a:cubicBezTo>
                    <a:pt x="10" y="28"/>
                    <a:pt x="10" y="28"/>
                    <a:pt x="10" y="29"/>
                  </a:cubicBezTo>
                  <a:cubicBezTo>
                    <a:pt x="10" y="34"/>
                    <a:pt x="10" y="34"/>
                    <a:pt x="10" y="34"/>
                  </a:cubicBezTo>
                  <a:cubicBezTo>
                    <a:pt x="10" y="35"/>
                    <a:pt x="11" y="35"/>
                    <a:pt x="11" y="35"/>
                  </a:cubicBezTo>
                  <a:cubicBezTo>
                    <a:pt x="19" y="36"/>
                    <a:pt x="26" y="42"/>
                    <a:pt x="27" y="51"/>
                  </a:cubicBezTo>
                  <a:cubicBezTo>
                    <a:pt x="27" y="51"/>
                    <a:pt x="27" y="52"/>
                    <a:pt x="28" y="52"/>
                  </a:cubicBezTo>
                  <a:cubicBezTo>
                    <a:pt x="33" y="52"/>
                    <a:pt x="33" y="52"/>
                    <a:pt x="33" y="52"/>
                  </a:cubicBezTo>
                  <a:cubicBezTo>
                    <a:pt x="33" y="52"/>
                    <a:pt x="34" y="52"/>
                    <a:pt x="34" y="51"/>
                  </a:cubicBezTo>
                  <a:cubicBezTo>
                    <a:pt x="34" y="51"/>
                    <a:pt x="34" y="51"/>
                    <a:pt x="34" y="50"/>
                  </a:cubicBezTo>
                  <a:cubicBezTo>
                    <a:pt x="34" y="38"/>
                    <a:pt x="24" y="28"/>
                    <a:pt x="11" y="27"/>
                  </a:cubicBezTo>
                  <a:close/>
                  <a:moveTo>
                    <a:pt x="15" y="42"/>
                  </a:moveTo>
                  <a:cubicBezTo>
                    <a:pt x="12" y="42"/>
                    <a:pt x="10" y="44"/>
                    <a:pt x="10" y="47"/>
                  </a:cubicBezTo>
                  <a:cubicBezTo>
                    <a:pt x="10" y="50"/>
                    <a:pt x="12" y="52"/>
                    <a:pt x="15" y="52"/>
                  </a:cubicBezTo>
                  <a:cubicBezTo>
                    <a:pt x="18" y="52"/>
                    <a:pt x="20" y="50"/>
                    <a:pt x="20" y="47"/>
                  </a:cubicBezTo>
                  <a:cubicBezTo>
                    <a:pt x="20" y="44"/>
                    <a:pt x="18" y="42"/>
                    <a:pt x="15" y="42"/>
                  </a:cubicBezTo>
                  <a:close/>
                </a:path>
              </a:pathLst>
            </a:custGeom>
            <a:grpFill/>
            <a:ln>
              <a:noFill/>
            </a:ln>
          </p:spPr>
          <p:txBody>
            <a:bodyPr/>
            <a:lstStyle/>
            <a:p>
              <a:endParaRPr lang="en-US" sz="1125" dirty="0"/>
            </a:p>
          </p:txBody>
        </p:sp>
        <p:sp>
          <p:nvSpPr>
            <p:cNvPr id="17" name="Freeform 188">
              <a:extLst>
                <a:ext uri="{FF2B5EF4-FFF2-40B4-BE49-F238E27FC236}">
                  <a16:creationId xmlns:a16="http://schemas.microsoft.com/office/drawing/2014/main" id="{90EE0CB9-2A53-45C5-8E43-881325115BC6}"/>
                </a:ext>
              </a:extLst>
            </p:cNvPr>
            <p:cNvSpPr>
              <a:spLocks/>
            </p:cNvSpPr>
            <p:nvPr/>
          </p:nvSpPr>
          <p:spPr bwMode="auto">
            <a:xfrm>
              <a:off x="18426112" y="9828285"/>
              <a:ext cx="233767" cy="230115"/>
            </a:xfrm>
            <a:custGeom>
              <a:avLst/>
              <a:gdLst>
                <a:gd name="T0" fmla="*/ 165315 w 59"/>
                <a:gd name="T1" fmla="*/ 200025 h 58"/>
                <a:gd name="T2" fmla="*/ 141207 w 59"/>
                <a:gd name="T3" fmla="*/ 200025 h 58"/>
                <a:gd name="T4" fmla="*/ 141207 w 59"/>
                <a:gd name="T5" fmla="*/ 120705 h 58"/>
                <a:gd name="T6" fmla="*/ 165315 w 59"/>
                <a:gd name="T7" fmla="*/ 120705 h 58"/>
                <a:gd name="T8" fmla="*/ 168759 w 59"/>
                <a:gd name="T9" fmla="*/ 89666 h 58"/>
                <a:gd name="T10" fmla="*/ 141207 w 59"/>
                <a:gd name="T11" fmla="*/ 89666 h 58"/>
                <a:gd name="T12" fmla="*/ 141207 w 59"/>
                <a:gd name="T13" fmla="*/ 72423 h 58"/>
                <a:gd name="T14" fmla="*/ 154983 w 59"/>
                <a:gd name="T15" fmla="*/ 58628 h 58"/>
                <a:gd name="T16" fmla="*/ 172203 w 59"/>
                <a:gd name="T17" fmla="*/ 58628 h 58"/>
                <a:gd name="T18" fmla="*/ 172203 w 59"/>
                <a:gd name="T19" fmla="*/ 31038 h 58"/>
                <a:gd name="T20" fmla="*/ 148095 w 59"/>
                <a:gd name="T21" fmla="*/ 27590 h 58"/>
                <a:gd name="T22" fmla="*/ 110210 w 59"/>
                <a:gd name="T23" fmla="*/ 68974 h 58"/>
                <a:gd name="T24" fmla="*/ 110210 w 59"/>
                <a:gd name="T25" fmla="*/ 89666 h 58"/>
                <a:gd name="T26" fmla="*/ 82658 w 59"/>
                <a:gd name="T27" fmla="*/ 89666 h 58"/>
                <a:gd name="T28" fmla="*/ 82658 w 59"/>
                <a:gd name="T29" fmla="*/ 120705 h 58"/>
                <a:gd name="T30" fmla="*/ 110210 w 59"/>
                <a:gd name="T31" fmla="*/ 120705 h 58"/>
                <a:gd name="T32" fmla="*/ 110210 w 59"/>
                <a:gd name="T33" fmla="*/ 200025 h 58"/>
                <a:gd name="T34" fmla="*/ 37885 w 59"/>
                <a:gd name="T35" fmla="*/ 200025 h 58"/>
                <a:gd name="T36" fmla="*/ 0 w 59"/>
                <a:gd name="T37" fmla="*/ 162089 h 58"/>
                <a:gd name="T38" fmla="*/ 0 w 59"/>
                <a:gd name="T39" fmla="*/ 34487 h 58"/>
                <a:gd name="T40" fmla="*/ 37885 w 59"/>
                <a:gd name="T41" fmla="*/ 0 h 58"/>
                <a:gd name="T42" fmla="*/ 165315 w 59"/>
                <a:gd name="T43" fmla="*/ 0 h 58"/>
                <a:gd name="T44" fmla="*/ 203200 w 59"/>
                <a:gd name="T45" fmla="*/ 34487 h 58"/>
                <a:gd name="T46" fmla="*/ 203200 w 59"/>
                <a:gd name="T47" fmla="*/ 162089 h 58"/>
                <a:gd name="T48" fmla="*/ 165315 w 59"/>
                <a:gd name="T49" fmla="*/ 200025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125" dirty="0"/>
            </a:p>
          </p:txBody>
        </p:sp>
      </p:grpSp>
      <p:sp>
        <p:nvSpPr>
          <p:cNvPr id="18" name="TextBox 17">
            <a:extLst>
              <a:ext uri="{FF2B5EF4-FFF2-40B4-BE49-F238E27FC236}">
                <a16:creationId xmlns:a16="http://schemas.microsoft.com/office/drawing/2014/main" id="{27B966FC-DC20-4D9F-8E46-38050A8E8F3B}"/>
              </a:ext>
            </a:extLst>
          </p:cNvPr>
          <p:cNvSpPr txBox="1"/>
          <p:nvPr userDrawn="1"/>
        </p:nvSpPr>
        <p:spPr>
          <a:xfrm rot="10800000" flipV="1">
            <a:off x="11185351" y="170173"/>
            <a:ext cx="948850" cy="477054"/>
          </a:xfrm>
          <a:prstGeom prst="rect">
            <a:avLst/>
          </a:prstGeom>
          <a:noFill/>
        </p:spPr>
        <p:txBody>
          <a:bodyPr wrap="square" rtlCol="0">
            <a:spAutoFit/>
          </a:bodyPr>
          <a:lstStyle/>
          <a:p>
            <a:pPr algn="ctr"/>
            <a:fld id="{260E2A6B-A809-4840-BF14-8648BC0BDF87}" type="slidenum">
              <a:rPr lang="id-ID" sz="2500" b="1" i="0" smtClean="0">
                <a:solidFill>
                  <a:schemeClr val="bg1">
                    <a:alpha val="15000"/>
                  </a:schemeClr>
                </a:solidFill>
                <a:latin typeface="+mj-lt"/>
                <a:ea typeface="Roboto Condensed" panose="02000000000000000000" pitchFamily="2" charset="0"/>
                <a:cs typeface="Segoe UI" panose="020B0502040204020203" pitchFamily="34" charset="0"/>
              </a:rPr>
              <a:pPr algn="ctr"/>
              <a:t>‹Nº›</a:t>
            </a:fld>
            <a:endParaRPr lang="id-ID" sz="8625" b="1" i="0" dirty="0">
              <a:solidFill>
                <a:schemeClr val="bg1">
                  <a:alpha val="15000"/>
                </a:schemeClr>
              </a:solidFill>
              <a:latin typeface="+mj-lt"/>
              <a:ea typeface="Roboto Condensed" panose="02000000000000000000" pitchFamily="2" charset="0"/>
              <a:cs typeface="Segoe UI" panose="020B0502040204020203" pitchFamily="34" charset="0"/>
            </a:endParaRPr>
          </a:p>
        </p:txBody>
      </p:sp>
      <p:sp>
        <p:nvSpPr>
          <p:cNvPr id="73" name="TextBox 72">
            <a:extLst>
              <a:ext uri="{FF2B5EF4-FFF2-40B4-BE49-F238E27FC236}">
                <a16:creationId xmlns:a16="http://schemas.microsoft.com/office/drawing/2014/main" id="{F697274C-0EC4-4927-A24F-69BE7F72A7F6}"/>
              </a:ext>
            </a:extLst>
          </p:cNvPr>
          <p:cNvSpPr txBox="1"/>
          <p:nvPr userDrawn="1"/>
        </p:nvSpPr>
        <p:spPr>
          <a:xfrm>
            <a:off x="681572" y="6300846"/>
            <a:ext cx="2897010" cy="265457"/>
          </a:xfrm>
          <a:prstGeom prst="rect">
            <a:avLst/>
          </a:prstGeom>
          <a:noFill/>
        </p:spPr>
        <p:txBody>
          <a:bodyPr wrap="square" rtlCol="0">
            <a:spAutoFit/>
          </a:bodyPr>
          <a:lstStyle/>
          <a:p>
            <a:r>
              <a:rPr lang="en-US" sz="1125" dirty="0">
                <a:solidFill>
                  <a:schemeClr val="bg1"/>
                </a:solidFill>
                <a:latin typeface="+mj-lt"/>
              </a:rPr>
              <a:t>Experience </a:t>
            </a:r>
            <a:r>
              <a:rPr lang="en-US" sz="1125" b="1" dirty="0">
                <a:solidFill>
                  <a:schemeClr val="bg1"/>
                </a:solidFill>
                <a:latin typeface="+mj-lt"/>
              </a:rPr>
              <a:t>/</a:t>
            </a:r>
            <a:r>
              <a:rPr lang="en-US" sz="1125" dirty="0">
                <a:solidFill>
                  <a:schemeClr val="bg1"/>
                </a:solidFill>
                <a:latin typeface="+mj-lt"/>
              </a:rPr>
              <a:t> </a:t>
            </a:r>
            <a:r>
              <a:rPr lang="en-US" sz="1000" dirty="0">
                <a:solidFill>
                  <a:schemeClr val="bg1">
                    <a:alpha val="40000"/>
                  </a:schemeClr>
                </a:solidFill>
                <a:latin typeface="+mj-lt"/>
              </a:rPr>
              <a:t>Multipurpose Presentation</a:t>
            </a:r>
            <a:endParaRPr lang="en-US" sz="1125" dirty="0">
              <a:solidFill>
                <a:schemeClr val="bg1">
                  <a:alpha val="40000"/>
                </a:schemeClr>
              </a:solidFill>
              <a:latin typeface="+mj-lt"/>
            </a:endParaRPr>
          </a:p>
        </p:txBody>
      </p:sp>
      <p:sp>
        <p:nvSpPr>
          <p:cNvPr id="74" name="Freeform: Shape 73">
            <a:extLst>
              <a:ext uri="{FF2B5EF4-FFF2-40B4-BE49-F238E27FC236}">
                <a16:creationId xmlns:a16="http://schemas.microsoft.com/office/drawing/2014/main" id="{D1BBE2C9-FF40-472E-8BF7-8088467649E6}"/>
              </a:ext>
            </a:extLst>
          </p:cNvPr>
          <p:cNvSpPr/>
          <p:nvPr userDrawn="1"/>
        </p:nvSpPr>
        <p:spPr>
          <a:xfrm>
            <a:off x="0" y="5996368"/>
            <a:ext cx="286193" cy="571500"/>
          </a:xfrm>
          <a:custGeom>
            <a:avLst/>
            <a:gdLst>
              <a:gd name="connsiteX0" fmla="*/ 0 w 457200"/>
              <a:gd name="connsiteY0" fmla="*/ 0 h 914400"/>
              <a:gd name="connsiteX1" fmla="*/ 457200 w 457200"/>
              <a:gd name="connsiteY1" fmla="*/ 457200 h 914400"/>
              <a:gd name="connsiteX2" fmla="*/ 0 w 457200"/>
              <a:gd name="connsiteY2" fmla="*/ 914400 h 914400"/>
              <a:gd name="connsiteX3" fmla="*/ 0 w 457200"/>
              <a:gd name="connsiteY3" fmla="*/ 679939 h 914400"/>
              <a:gd name="connsiteX4" fmla="*/ 222739 w 457200"/>
              <a:gd name="connsiteY4" fmla="*/ 457200 h 914400"/>
              <a:gd name="connsiteX5" fmla="*/ 0 w 457200"/>
              <a:gd name="connsiteY5" fmla="*/ 2344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914400">
                <a:moveTo>
                  <a:pt x="0" y="0"/>
                </a:moveTo>
                <a:cubicBezTo>
                  <a:pt x="252505" y="0"/>
                  <a:pt x="457200" y="204695"/>
                  <a:pt x="457200" y="457200"/>
                </a:cubicBezTo>
                <a:cubicBezTo>
                  <a:pt x="457200" y="709705"/>
                  <a:pt x="252505" y="914400"/>
                  <a:pt x="0" y="914400"/>
                </a:cubicBezTo>
                <a:lnTo>
                  <a:pt x="0" y="679939"/>
                </a:lnTo>
                <a:cubicBezTo>
                  <a:pt x="123015" y="679939"/>
                  <a:pt x="222739" y="580215"/>
                  <a:pt x="222739" y="457200"/>
                </a:cubicBezTo>
                <a:cubicBezTo>
                  <a:pt x="222739" y="334185"/>
                  <a:pt x="123015" y="234461"/>
                  <a:pt x="0" y="2344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75" name="Oval 74">
            <a:extLst>
              <a:ext uri="{FF2B5EF4-FFF2-40B4-BE49-F238E27FC236}">
                <a16:creationId xmlns:a16="http://schemas.microsoft.com/office/drawing/2014/main" id="{CA54F58A-0996-497A-8E71-BD4E0AAD1CB5}"/>
              </a:ext>
            </a:extLst>
          </p:cNvPr>
          <p:cNvSpPr/>
          <p:nvPr userDrawn="1"/>
        </p:nvSpPr>
        <p:spPr>
          <a:xfrm>
            <a:off x="193440" y="5556752"/>
            <a:ext cx="278854" cy="278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76" name="Freeform: Shape 75">
            <a:extLst>
              <a:ext uri="{FF2B5EF4-FFF2-40B4-BE49-F238E27FC236}">
                <a16:creationId xmlns:a16="http://schemas.microsoft.com/office/drawing/2014/main" id="{32ECD90F-9320-423D-9D43-77BB088200B8}"/>
              </a:ext>
            </a:extLst>
          </p:cNvPr>
          <p:cNvSpPr/>
          <p:nvPr userDrawn="1"/>
        </p:nvSpPr>
        <p:spPr>
          <a:xfrm>
            <a:off x="12052573" y="970969"/>
            <a:ext cx="139426" cy="278423"/>
          </a:xfrm>
          <a:custGeom>
            <a:avLst/>
            <a:gdLst>
              <a:gd name="connsiteX0" fmla="*/ 222736 w 222736"/>
              <a:gd name="connsiteY0" fmla="*/ 0 h 445476"/>
              <a:gd name="connsiteX1" fmla="*/ 222736 w 222736"/>
              <a:gd name="connsiteY1" fmla="*/ 114224 h 445476"/>
              <a:gd name="connsiteX2" fmla="*/ 180500 w 222736"/>
              <a:gd name="connsiteY2" fmla="*/ 122751 h 445476"/>
              <a:gd name="connsiteX3" fmla="*/ 114224 w 222736"/>
              <a:gd name="connsiteY3" fmla="*/ 222738 h 445476"/>
              <a:gd name="connsiteX4" fmla="*/ 180500 w 222736"/>
              <a:gd name="connsiteY4" fmla="*/ 322724 h 445476"/>
              <a:gd name="connsiteX5" fmla="*/ 222736 w 222736"/>
              <a:gd name="connsiteY5" fmla="*/ 331251 h 445476"/>
              <a:gd name="connsiteX6" fmla="*/ 222736 w 222736"/>
              <a:gd name="connsiteY6" fmla="*/ 445476 h 445476"/>
              <a:gd name="connsiteX7" fmla="*/ 136038 w 222736"/>
              <a:gd name="connsiteY7" fmla="*/ 427972 h 445476"/>
              <a:gd name="connsiteX8" fmla="*/ 0 w 222736"/>
              <a:gd name="connsiteY8" fmla="*/ 222738 h 445476"/>
              <a:gd name="connsiteX9" fmla="*/ 136038 w 222736"/>
              <a:gd name="connsiteY9" fmla="*/ 17503 h 4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736" h="445476">
                <a:moveTo>
                  <a:pt x="222736" y="0"/>
                </a:moveTo>
                <a:lnTo>
                  <a:pt x="222736" y="114224"/>
                </a:lnTo>
                <a:lnTo>
                  <a:pt x="180500" y="122751"/>
                </a:lnTo>
                <a:cubicBezTo>
                  <a:pt x="141552" y="139225"/>
                  <a:pt x="114224" y="177790"/>
                  <a:pt x="114224" y="222738"/>
                </a:cubicBezTo>
                <a:cubicBezTo>
                  <a:pt x="114224" y="267685"/>
                  <a:pt x="141552" y="306251"/>
                  <a:pt x="180500" y="322724"/>
                </a:cubicBezTo>
                <a:lnTo>
                  <a:pt x="222736" y="331251"/>
                </a:lnTo>
                <a:lnTo>
                  <a:pt x="222736" y="445476"/>
                </a:lnTo>
                <a:lnTo>
                  <a:pt x="136038" y="427972"/>
                </a:lnTo>
                <a:cubicBezTo>
                  <a:pt x="56094" y="394159"/>
                  <a:pt x="0" y="314999"/>
                  <a:pt x="0" y="222738"/>
                </a:cubicBezTo>
                <a:cubicBezTo>
                  <a:pt x="0" y="130476"/>
                  <a:pt x="56094" y="51317"/>
                  <a:pt x="136038" y="1750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Tree>
    <p:extLst>
      <p:ext uri="{BB962C8B-B14F-4D97-AF65-F5344CB8AC3E}">
        <p14:creationId xmlns:p14="http://schemas.microsoft.com/office/powerpoint/2010/main" val="1657872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19FE32-27A5-4810-8549-17DEB0870620}"/>
              </a:ext>
            </a:extLst>
          </p:cNvPr>
          <p:cNvSpPr>
            <a:spLocks noGrp="1"/>
          </p:cNvSpPr>
          <p:nvPr>
            <p:ph type="pic" sz="quarter" idx="10" hasCustomPrompt="1"/>
          </p:nvPr>
        </p:nvSpPr>
        <p:spPr>
          <a:xfrm>
            <a:off x="0" y="0"/>
            <a:ext cx="12192000" cy="6858000"/>
          </a:xfrm>
          <a:prstGeom prst="rect">
            <a:avLst/>
          </a:prstGeom>
          <a:solidFill>
            <a:schemeClr val="bg1">
              <a:lumMod val="95000"/>
              <a:alpha val="25000"/>
            </a:schemeClr>
          </a:solidFill>
        </p:spPr>
        <p:txBody>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1600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 presetClass="emph" presetSubtype="0" accel="48000" decel="52000" fill="hold" grpId="1" nodeType="withEffect">
                                  <p:stCondLst>
                                    <p:cond delay="0"/>
                                  </p:stCondLst>
                                  <p:childTnLst>
                                    <p:animScale>
                                      <p:cBhvr>
                                        <p:cTn id="9" dur="1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12946E1-032C-444A-A452-5D71F8D3A42B}"/>
              </a:ext>
            </a:extLst>
          </p:cNvPr>
          <p:cNvSpPr>
            <a:spLocks noGrp="1"/>
          </p:cNvSpPr>
          <p:nvPr>
            <p:ph type="pic" sz="quarter" idx="10" hasCustomPrompt="1"/>
          </p:nvPr>
        </p:nvSpPr>
        <p:spPr>
          <a:xfrm>
            <a:off x="4990023" y="1390676"/>
            <a:ext cx="6256944" cy="4610074"/>
          </a:xfrm>
          <a:custGeom>
            <a:avLst/>
            <a:gdLst>
              <a:gd name="connsiteX0" fmla="*/ 4995106 w 10290298"/>
              <a:gd name="connsiteY0" fmla="*/ 1238 h 7593563"/>
              <a:gd name="connsiteX1" fmla="*/ 6075514 w 10290298"/>
              <a:gd name="connsiteY1" fmla="*/ 875274 h 7593563"/>
              <a:gd name="connsiteX2" fmla="*/ 6106745 w 10290298"/>
              <a:gd name="connsiteY2" fmla="*/ 1296475 h 7593563"/>
              <a:gd name="connsiteX3" fmla="*/ 6803931 w 10290298"/>
              <a:gd name="connsiteY3" fmla="*/ 1676446 h 7593563"/>
              <a:gd name="connsiteX4" fmla="*/ 7289025 w 10290298"/>
              <a:gd name="connsiteY4" fmla="*/ 1859802 h 7593563"/>
              <a:gd name="connsiteX5" fmla="*/ 7471174 w 10290298"/>
              <a:gd name="connsiteY5" fmla="*/ 1766984 h 7593563"/>
              <a:gd name="connsiteX6" fmla="*/ 7534010 w 10290298"/>
              <a:gd name="connsiteY6" fmla="*/ 1754756 h 7593563"/>
              <a:gd name="connsiteX7" fmla="*/ 8025070 w 10290298"/>
              <a:gd name="connsiteY7" fmla="*/ 1358617 h 7593563"/>
              <a:gd name="connsiteX8" fmla="*/ 8466892 w 10290298"/>
              <a:gd name="connsiteY8" fmla="*/ 1375723 h 7593563"/>
              <a:gd name="connsiteX9" fmla="*/ 9011772 w 10290298"/>
              <a:gd name="connsiteY9" fmla="*/ 837602 h 7593563"/>
              <a:gd name="connsiteX10" fmla="*/ 9946936 w 10290298"/>
              <a:gd name="connsiteY10" fmla="*/ 1386812 h 7593563"/>
              <a:gd name="connsiteX11" fmla="*/ 9577636 w 10290298"/>
              <a:gd name="connsiteY11" fmla="*/ 2250769 h 7593563"/>
              <a:gd name="connsiteX12" fmla="*/ 9782804 w 10290298"/>
              <a:gd name="connsiteY12" fmla="*/ 2531750 h 7593563"/>
              <a:gd name="connsiteX13" fmla="*/ 9689048 w 10290298"/>
              <a:gd name="connsiteY13" fmla="*/ 2948329 h 7593563"/>
              <a:gd name="connsiteX14" fmla="*/ 9765406 w 10290298"/>
              <a:gd name="connsiteY14" fmla="*/ 3130735 h 7593563"/>
              <a:gd name="connsiteX15" fmla="*/ 9757832 w 10290298"/>
              <a:gd name="connsiteY15" fmla="*/ 3545523 h 7593563"/>
              <a:gd name="connsiteX16" fmla="*/ 9994036 w 10290298"/>
              <a:gd name="connsiteY16" fmla="*/ 3929887 h 7593563"/>
              <a:gd name="connsiteX17" fmla="*/ 10004132 w 10290298"/>
              <a:gd name="connsiteY17" fmla="*/ 4269897 h 7593563"/>
              <a:gd name="connsiteX18" fmla="*/ 10275478 w 10290298"/>
              <a:gd name="connsiteY18" fmla="*/ 4583192 h 7593563"/>
              <a:gd name="connsiteX19" fmla="*/ 9937220 w 10290298"/>
              <a:gd name="connsiteY19" fmla="*/ 5154227 h 7593563"/>
              <a:gd name="connsiteX20" fmla="*/ 9775600 w 10290298"/>
              <a:gd name="connsiteY20" fmla="*/ 5167395 h 7593563"/>
              <a:gd name="connsiteX21" fmla="*/ 9826440 w 10290298"/>
              <a:gd name="connsiteY21" fmla="*/ 5315161 h 7593563"/>
              <a:gd name="connsiteX22" fmla="*/ 9080482 w 10290298"/>
              <a:gd name="connsiteY22" fmla="*/ 6586765 h 7593563"/>
              <a:gd name="connsiteX23" fmla="*/ 8356280 w 10290298"/>
              <a:gd name="connsiteY23" fmla="*/ 6515181 h 7593563"/>
              <a:gd name="connsiteX24" fmla="*/ 7484090 w 10290298"/>
              <a:gd name="connsiteY24" fmla="*/ 7555436 h 7593563"/>
              <a:gd name="connsiteX25" fmla="*/ 6478720 w 10290298"/>
              <a:gd name="connsiteY25" fmla="*/ 7354753 h 7593563"/>
              <a:gd name="connsiteX26" fmla="*/ 6245328 w 10290298"/>
              <a:gd name="connsiteY26" fmla="*/ 7456781 h 7593563"/>
              <a:gd name="connsiteX27" fmla="*/ 5379639 w 10290298"/>
              <a:gd name="connsiteY27" fmla="*/ 7079383 h 7593563"/>
              <a:gd name="connsiteX28" fmla="*/ 5079790 w 10290298"/>
              <a:gd name="connsiteY28" fmla="*/ 7021196 h 7593563"/>
              <a:gd name="connsiteX29" fmla="*/ 4733320 w 10290298"/>
              <a:gd name="connsiteY29" fmla="*/ 7544831 h 7593563"/>
              <a:gd name="connsiteX30" fmla="*/ 4200206 w 10290298"/>
              <a:gd name="connsiteY30" fmla="*/ 7303795 h 7593563"/>
              <a:gd name="connsiteX31" fmla="*/ 3758466 w 10290298"/>
              <a:gd name="connsiteY31" fmla="*/ 7096771 h 7593563"/>
              <a:gd name="connsiteX32" fmla="*/ 3615646 w 10290298"/>
              <a:gd name="connsiteY32" fmla="*/ 7150455 h 7593563"/>
              <a:gd name="connsiteX33" fmla="*/ 2838433 w 10290298"/>
              <a:gd name="connsiteY33" fmla="*/ 6906901 h 7593563"/>
              <a:gd name="connsiteX34" fmla="*/ 2511207 w 10290298"/>
              <a:gd name="connsiteY34" fmla="*/ 7219119 h 7593563"/>
              <a:gd name="connsiteX35" fmla="*/ 1937478 w 10290298"/>
              <a:gd name="connsiteY35" fmla="*/ 6885449 h 7593563"/>
              <a:gd name="connsiteX36" fmla="*/ 2145516 w 10290298"/>
              <a:gd name="connsiteY36" fmla="*/ 6368949 h 7593563"/>
              <a:gd name="connsiteX37" fmla="*/ 1740931 w 10290298"/>
              <a:gd name="connsiteY37" fmla="*/ 6098589 h 7593563"/>
              <a:gd name="connsiteX38" fmla="*/ 1710016 w 10290298"/>
              <a:gd name="connsiteY38" fmla="*/ 6106635 h 7593563"/>
              <a:gd name="connsiteX39" fmla="*/ 1019392 w 10290298"/>
              <a:gd name="connsiteY39" fmla="*/ 5704314 h 7593563"/>
              <a:gd name="connsiteX40" fmla="*/ 1011181 w 10290298"/>
              <a:gd name="connsiteY40" fmla="*/ 5656914 h 7593563"/>
              <a:gd name="connsiteX41" fmla="*/ 826013 w 10290298"/>
              <a:gd name="connsiteY41" fmla="*/ 5738133 h 7593563"/>
              <a:gd name="connsiteX42" fmla="*/ 21351 w 10290298"/>
              <a:gd name="connsiteY42" fmla="*/ 5262289 h 7593563"/>
              <a:gd name="connsiteX43" fmla="*/ 492934 w 10290298"/>
              <a:gd name="connsiteY43" fmla="*/ 4458401 h 7593563"/>
              <a:gd name="connsiteX44" fmla="*/ 531577 w 10290298"/>
              <a:gd name="connsiteY44" fmla="*/ 4448344 h 7593563"/>
              <a:gd name="connsiteX45" fmla="*/ 680965 w 10290298"/>
              <a:gd name="connsiteY45" fmla="*/ 3976005 h 7593563"/>
              <a:gd name="connsiteX46" fmla="*/ 1319602 w 10290298"/>
              <a:gd name="connsiteY46" fmla="*/ 3021305 h 7593563"/>
              <a:gd name="connsiteX47" fmla="*/ 2268615 w 10290298"/>
              <a:gd name="connsiteY47" fmla="*/ 3401784 h 7593563"/>
              <a:gd name="connsiteX48" fmla="*/ 2835752 w 10290298"/>
              <a:gd name="connsiteY48" fmla="*/ 3060150 h 7593563"/>
              <a:gd name="connsiteX49" fmla="*/ 3173441 w 10290298"/>
              <a:gd name="connsiteY49" fmla="*/ 3025924 h 7593563"/>
              <a:gd name="connsiteX50" fmla="*/ 2986105 w 10290298"/>
              <a:gd name="connsiteY50" fmla="*/ 2686635 h 7593563"/>
              <a:gd name="connsiteX51" fmla="*/ 3035223 w 10290298"/>
              <a:gd name="connsiteY51" fmla="*/ 2161959 h 7593563"/>
              <a:gd name="connsiteX52" fmla="*/ 2633216 w 10290298"/>
              <a:gd name="connsiteY52" fmla="*/ 1758827 h 7593563"/>
              <a:gd name="connsiteX53" fmla="*/ 3040070 w 10290298"/>
              <a:gd name="connsiteY53" fmla="*/ 1070863 h 7593563"/>
              <a:gd name="connsiteX54" fmla="*/ 3421069 w 10290298"/>
              <a:gd name="connsiteY54" fmla="*/ 1107928 h 7593563"/>
              <a:gd name="connsiteX55" fmla="*/ 3719834 w 10290298"/>
              <a:gd name="connsiteY55" fmla="*/ 955861 h 7593563"/>
              <a:gd name="connsiteX56" fmla="*/ 3794262 w 10290298"/>
              <a:gd name="connsiteY56" fmla="*/ 940617 h 7593563"/>
              <a:gd name="connsiteX57" fmla="*/ 4644552 w 10290298"/>
              <a:gd name="connsiteY57" fmla="*/ 38162 h 7593563"/>
              <a:gd name="connsiteX58" fmla="*/ 4995106 w 10290298"/>
              <a:gd name="connsiteY58" fmla="*/ 1238 h 759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0290298" h="7593563">
                <a:moveTo>
                  <a:pt x="4995106" y="1238"/>
                </a:moveTo>
                <a:cubicBezTo>
                  <a:pt x="5494462" y="24249"/>
                  <a:pt x="5943064" y="366378"/>
                  <a:pt x="6075514" y="875274"/>
                </a:cubicBezTo>
                <a:cubicBezTo>
                  <a:pt x="6112747" y="1018325"/>
                  <a:pt x="6120916" y="1160684"/>
                  <a:pt x="6106745" y="1296475"/>
                </a:cubicBezTo>
                <a:cubicBezTo>
                  <a:pt x="6392344" y="1284063"/>
                  <a:pt x="6662082" y="1432651"/>
                  <a:pt x="6803931" y="1676446"/>
                </a:cubicBezTo>
                <a:cubicBezTo>
                  <a:pt x="6991434" y="1635900"/>
                  <a:pt x="7180061" y="1710651"/>
                  <a:pt x="7289025" y="1859802"/>
                </a:cubicBezTo>
                <a:cubicBezTo>
                  <a:pt x="7339946" y="1817651"/>
                  <a:pt x="7401616" y="1785087"/>
                  <a:pt x="7471174" y="1766984"/>
                </a:cubicBezTo>
                <a:cubicBezTo>
                  <a:pt x="7494360" y="1760949"/>
                  <a:pt x="7513681" y="1755920"/>
                  <a:pt x="7534010" y="1754756"/>
                </a:cubicBezTo>
                <a:cubicBezTo>
                  <a:pt x="7629010" y="1564904"/>
                  <a:pt x="7804800" y="1415947"/>
                  <a:pt x="8025070" y="1358617"/>
                </a:cubicBezTo>
                <a:cubicBezTo>
                  <a:pt x="8175778" y="1319391"/>
                  <a:pt x="8330835" y="1328572"/>
                  <a:pt x="8466892" y="1375723"/>
                </a:cubicBezTo>
                <a:cubicBezTo>
                  <a:pt x="8537057" y="1122156"/>
                  <a:pt x="8737404" y="909013"/>
                  <a:pt x="9011772" y="837602"/>
                </a:cubicBezTo>
                <a:cubicBezTo>
                  <a:pt x="9421396" y="730989"/>
                  <a:pt x="9840272" y="976988"/>
                  <a:pt x="9946936" y="1386812"/>
                </a:cubicBezTo>
                <a:cubicBezTo>
                  <a:pt x="10037500" y="1734775"/>
                  <a:pt x="9877246" y="2086097"/>
                  <a:pt x="9577636" y="2250769"/>
                </a:cubicBezTo>
                <a:cubicBezTo>
                  <a:pt x="9676056" y="2311845"/>
                  <a:pt x="9750604" y="2408030"/>
                  <a:pt x="9782804" y="2531750"/>
                </a:cubicBezTo>
                <a:cubicBezTo>
                  <a:pt x="9822050" y="2682534"/>
                  <a:pt x="9783848" y="2836963"/>
                  <a:pt x="9689048" y="2948329"/>
                </a:cubicBezTo>
                <a:cubicBezTo>
                  <a:pt x="9720606" y="3006165"/>
                  <a:pt x="9748300" y="3065008"/>
                  <a:pt x="9765406" y="3130735"/>
                </a:cubicBezTo>
                <a:cubicBezTo>
                  <a:pt x="9801632" y="3269920"/>
                  <a:pt x="9793336" y="3412436"/>
                  <a:pt x="9757832" y="3545523"/>
                </a:cubicBezTo>
                <a:cubicBezTo>
                  <a:pt x="9869174" y="3640388"/>
                  <a:pt x="9953784" y="3775237"/>
                  <a:pt x="9994036" y="3929887"/>
                </a:cubicBezTo>
                <a:cubicBezTo>
                  <a:pt x="10023216" y="4042009"/>
                  <a:pt x="10025348" y="4161171"/>
                  <a:pt x="10004132" y="4269897"/>
                </a:cubicBezTo>
                <a:cubicBezTo>
                  <a:pt x="10133468" y="4322926"/>
                  <a:pt x="10237240" y="4436274"/>
                  <a:pt x="10275478" y="4583192"/>
                </a:cubicBezTo>
                <a:cubicBezTo>
                  <a:pt x="10339880" y="4830633"/>
                  <a:pt x="10188404" y="5088851"/>
                  <a:pt x="9937220" y="5154227"/>
                </a:cubicBezTo>
                <a:cubicBezTo>
                  <a:pt x="9883116" y="5168309"/>
                  <a:pt x="9829862" y="5169784"/>
                  <a:pt x="9775600" y="5167395"/>
                </a:cubicBezTo>
                <a:cubicBezTo>
                  <a:pt x="9796412" y="5215645"/>
                  <a:pt x="9813356" y="5264900"/>
                  <a:pt x="9826440" y="5315161"/>
                </a:cubicBezTo>
                <a:cubicBezTo>
                  <a:pt x="9971344" y="5871903"/>
                  <a:pt x="9636948" y="6441932"/>
                  <a:pt x="9080482" y="6586765"/>
                </a:cubicBezTo>
                <a:cubicBezTo>
                  <a:pt x="8825432" y="6653147"/>
                  <a:pt x="8573284" y="6619699"/>
                  <a:pt x="8356280" y="6515181"/>
                </a:cubicBezTo>
                <a:cubicBezTo>
                  <a:pt x="8316422" y="6996166"/>
                  <a:pt x="7978728" y="7426695"/>
                  <a:pt x="7484090" y="7555436"/>
                </a:cubicBezTo>
                <a:cubicBezTo>
                  <a:pt x="7120840" y="7649981"/>
                  <a:pt x="6755822" y="7563346"/>
                  <a:pt x="6478720" y="7354753"/>
                </a:cubicBezTo>
                <a:cubicBezTo>
                  <a:pt x="6412340" y="7400927"/>
                  <a:pt x="6330343" y="7434653"/>
                  <a:pt x="6245328" y="7456781"/>
                </a:cubicBezTo>
                <a:cubicBezTo>
                  <a:pt x="5897535" y="7547301"/>
                  <a:pt x="5545319" y="7383027"/>
                  <a:pt x="5379639" y="7079383"/>
                </a:cubicBezTo>
                <a:cubicBezTo>
                  <a:pt x="5276992" y="7081330"/>
                  <a:pt x="5172172" y="7059074"/>
                  <a:pt x="5079790" y="7021196"/>
                </a:cubicBezTo>
                <a:cubicBezTo>
                  <a:pt x="5115976" y="7255339"/>
                  <a:pt x="4969047" y="7483477"/>
                  <a:pt x="4733320" y="7544831"/>
                </a:cubicBezTo>
                <a:cubicBezTo>
                  <a:pt x="4516916" y="7601155"/>
                  <a:pt x="4295040" y="7493777"/>
                  <a:pt x="4200206" y="7303795"/>
                </a:cubicBezTo>
                <a:cubicBezTo>
                  <a:pt x="4023130" y="7320985"/>
                  <a:pt x="3853824" y="7241207"/>
                  <a:pt x="3758466" y="7096771"/>
                </a:cubicBezTo>
                <a:cubicBezTo>
                  <a:pt x="3715113" y="7120439"/>
                  <a:pt x="3665882" y="7137381"/>
                  <a:pt x="3615646" y="7150455"/>
                </a:cubicBezTo>
                <a:cubicBezTo>
                  <a:pt x="3321954" y="7226895"/>
                  <a:pt x="3022630" y="7123163"/>
                  <a:pt x="2838433" y="6906901"/>
                </a:cubicBezTo>
                <a:cubicBezTo>
                  <a:pt x="2790489" y="7055609"/>
                  <a:pt x="2669646" y="7177881"/>
                  <a:pt x="2511207" y="7219119"/>
                </a:cubicBezTo>
                <a:cubicBezTo>
                  <a:pt x="2260024" y="7284495"/>
                  <a:pt x="2001880" y="7132889"/>
                  <a:pt x="1937478" y="6885449"/>
                </a:cubicBezTo>
                <a:cubicBezTo>
                  <a:pt x="1884144" y="6680537"/>
                  <a:pt x="1975121" y="6475220"/>
                  <a:pt x="2145516" y="6368949"/>
                </a:cubicBezTo>
                <a:cubicBezTo>
                  <a:pt x="1970132" y="6360930"/>
                  <a:pt x="1815116" y="6256791"/>
                  <a:pt x="1740931" y="6098589"/>
                </a:cubicBezTo>
                <a:cubicBezTo>
                  <a:pt x="1729338" y="6101605"/>
                  <a:pt x="1721609" y="6103617"/>
                  <a:pt x="1710016" y="6106635"/>
                </a:cubicBezTo>
                <a:cubicBezTo>
                  <a:pt x="1408597" y="6185086"/>
                  <a:pt x="1097881" y="6005882"/>
                  <a:pt x="1019392" y="5704314"/>
                </a:cubicBezTo>
                <a:cubicBezTo>
                  <a:pt x="1015366" y="5688849"/>
                  <a:pt x="1015206" y="5672378"/>
                  <a:pt x="1011181" y="5656914"/>
                </a:cubicBezTo>
                <a:cubicBezTo>
                  <a:pt x="954382" y="5692338"/>
                  <a:pt x="891707" y="5721034"/>
                  <a:pt x="826013" y="5738133"/>
                </a:cubicBezTo>
                <a:cubicBezTo>
                  <a:pt x="474356" y="5829660"/>
                  <a:pt x="113930" y="5617985"/>
                  <a:pt x="21351" y="5262289"/>
                </a:cubicBezTo>
                <a:cubicBezTo>
                  <a:pt x="-70221" y="4910460"/>
                  <a:pt x="141277" y="4549928"/>
                  <a:pt x="492934" y="4458401"/>
                </a:cubicBezTo>
                <a:cubicBezTo>
                  <a:pt x="504526" y="4455384"/>
                  <a:pt x="519984" y="4451362"/>
                  <a:pt x="531577" y="4448344"/>
                </a:cubicBezTo>
                <a:cubicBezTo>
                  <a:pt x="527957" y="4275903"/>
                  <a:pt x="583469" y="4108713"/>
                  <a:pt x="680965" y="3976005"/>
                </a:cubicBezTo>
                <a:cubicBezTo>
                  <a:pt x="623529" y="3549240"/>
                  <a:pt x="890659" y="3132948"/>
                  <a:pt x="1319602" y="3021305"/>
                </a:cubicBezTo>
                <a:cubicBezTo>
                  <a:pt x="1694445" y="2923744"/>
                  <a:pt x="2075725" y="3088710"/>
                  <a:pt x="2268615" y="3401784"/>
                </a:cubicBezTo>
                <a:cubicBezTo>
                  <a:pt x="2417194" y="3243396"/>
                  <a:pt x="2607756" y="3119491"/>
                  <a:pt x="2835752" y="3060150"/>
                </a:cubicBezTo>
                <a:cubicBezTo>
                  <a:pt x="2947819" y="3030982"/>
                  <a:pt x="3064917" y="3021145"/>
                  <a:pt x="3173441" y="3025924"/>
                </a:cubicBezTo>
                <a:cubicBezTo>
                  <a:pt x="3087300" y="2932756"/>
                  <a:pt x="3020319" y="2818088"/>
                  <a:pt x="2986105" y="2686635"/>
                </a:cubicBezTo>
                <a:cubicBezTo>
                  <a:pt x="2938810" y="2504922"/>
                  <a:pt x="2961234" y="2321574"/>
                  <a:pt x="3035223" y="2161959"/>
                </a:cubicBezTo>
                <a:cubicBezTo>
                  <a:pt x="2844905" y="2112417"/>
                  <a:pt x="2686549" y="1963738"/>
                  <a:pt x="2633216" y="1758827"/>
                </a:cubicBezTo>
                <a:cubicBezTo>
                  <a:pt x="2554726" y="1457258"/>
                  <a:pt x="2738649" y="1149314"/>
                  <a:pt x="3040070" y="1070863"/>
                </a:cubicBezTo>
                <a:cubicBezTo>
                  <a:pt x="3171457" y="1036665"/>
                  <a:pt x="3307193" y="1050875"/>
                  <a:pt x="3421069" y="1107928"/>
                </a:cubicBezTo>
                <a:cubicBezTo>
                  <a:pt x="3505602" y="1036388"/>
                  <a:pt x="3607767" y="985028"/>
                  <a:pt x="3719834" y="955861"/>
                </a:cubicBezTo>
                <a:cubicBezTo>
                  <a:pt x="3743020" y="949827"/>
                  <a:pt x="3766206" y="943792"/>
                  <a:pt x="3794262" y="940617"/>
                </a:cubicBezTo>
                <a:cubicBezTo>
                  <a:pt x="3877271" y="514451"/>
                  <a:pt x="4196286" y="154834"/>
                  <a:pt x="4644552" y="38162"/>
                </a:cubicBezTo>
                <a:cubicBezTo>
                  <a:pt x="4761932" y="7612"/>
                  <a:pt x="4879870" y="-4073"/>
                  <a:pt x="4995106" y="1238"/>
                </a:cubicBezTo>
                <a:close/>
              </a:path>
            </a:pathLst>
          </a:custGeom>
          <a:solidFill>
            <a:schemeClr val="bg1">
              <a:lumMod val="95000"/>
              <a:alpha val="25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67257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3DCAC48-AF4A-44DF-9665-BF137B624025}"/>
              </a:ext>
            </a:extLst>
          </p:cNvPr>
          <p:cNvSpPr/>
          <p:nvPr userDrawn="1"/>
        </p:nvSpPr>
        <p:spPr>
          <a:xfrm>
            <a:off x="0" y="2"/>
            <a:ext cx="8315671" cy="6857999"/>
          </a:xfrm>
          <a:custGeom>
            <a:avLst/>
            <a:gdLst>
              <a:gd name="connsiteX0" fmla="*/ 0 w 13284502"/>
              <a:gd name="connsiteY0" fmla="*/ 0 h 10972799"/>
              <a:gd name="connsiteX1" fmla="*/ 8752716 w 13284502"/>
              <a:gd name="connsiteY1" fmla="*/ 0 h 10972799"/>
              <a:gd name="connsiteX2" fmla="*/ 8808104 w 13284502"/>
              <a:gd name="connsiteY2" fmla="*/ 62420 h 10972799"/>
              <a:gd name="connsiteX3" fmla="*/ 13270963 w 13284502"/>
              <a:gd name="connsiteY3" fmla="*/ 10759148 h 10972799"/>
              <a:gd name="connsiteX4" fmla="*/ 13284502 w 13284502"/>
              <a:gd name="connsiteY4" fmla="*/ 10972799 h 10972799"/>
              <a:gd name="connsiteX5" fmla="*/ 5178328 w 13284502"/>
              <a:gd name="connsiteY5" fmla="*/ 10972799 h 10972799"/>
              <a:gd name="connsiteX6" fmla="*/ 5164258 w 13284502"/>
              <a:gd name="connsiteY6" fmla="*/ 10956557 h 10972799"/>
              <a:gd name="connsiteX7" fmla="*/ 310888 w 13284502"/>
              <a:gd name="connsiteY7" fmla="*/ 7858715 h 10972799"/>
              <a:gd name="connsiteX8" fmla="*/ 0 w 13284502"/>
              <a:gd name="connsiteY8" fmla="*/ 7770433 h 1097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4502" h="10972799">
                <a:moveTo>
                  <a:pt x="0" y="0"/>
                </a:moveTo>
                <a:lnTo>
                  <a:pt x="8752716" y="0"/>
                </a:lnTo>
                <a:lnTo>
                  <a:pt x="8808104" y="62420"/>
                </a:lnTo>
                <a:cubicBezTo>
                  <a:pt x="11331118" y="2975050"/>
                  <a:pt x="12960790" y="6682679"/>
                  <a:pt x="13270963" y="10759148"/>
                </a:cubicBezTo>
                <a:lnTo>
                  <a:pt x="13284502" y="10972799"/>
                </a:lnTo>
                <a:lnTo>
                  <a:pt x="5178328" y="10972799"/>
                </a:lnTo>
                <a:lnTo>
                  <a:pt x="5164258" y="10956557"/>
                </a:lnTo>
                <a:cubicBezTo>
                  <a:pt x="3867045" y="9529304"/>
                  <a:pt x="2198336" y="8445772"/>
                  <a:pt x="310888" y="7858715"/>
                </a:cubicBezTo>
                <a:lnTo>
                  <a:pt x="0" y="7770433"/>
                </a:lnTo>
                <a:close/>
              </a:path>
            </a:pathLst>
          </a:custGeom>
          <a:solidFill>
            <a:srgbClr val="100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nvGrpSpPr>
          <p:cNvPr id="4" name="Group 3">
            <a:extLst>
              <a:ext uri="{FF2B5EF4-FFF2-40B4-BE49-F238E27FC236}">
                <a16:creationId xmlns:a16="http://schemas.microsoft.com/office/drawing/2014/main" id="{606E3AA0-86C3-4B2F-9676-D67B94B9E80A}"/>
              </a:ext>
            </a:extLst>
          </p:cNvPr>
          <p:cNvGrpSpPr/>
          <p:nvPr userDrawn="1"/>
        </p:nvGrpSpPr>
        <p:grpSpPr>
          <a:xfrm>
            <a:off x="658839" y="345558"/>
            <a:ext cx="1161052" cy="225942"/>
            <a:chOff x="6876067" y="4962050"/>
            <a:chExt cx="5796313" cy="1129714"/>
          </a:xfrm>
        </p:grpSpPr>
        <p:sp>
          <p:nvSpPr>
            <p:cNvPr id="5" name="Freeform: Shape 4">
              <a:extLst>
                <a:ext uri="{FF2B5EF4-FFF2-40B4-BE49-F238E27FC236}">
                  <a16:creationId xmlns:a16="http://schemas.microsoft.com/office/drawing/2014/main" id="{427E08C6-FDB2-4C73-90F5-FCAA526E2D12}"/>
                </a:ext>
              </a:extLst>
            </p:cNvPr>
            <p:cNvSpPr/>
            <p:nvPr/>
          </p:nvSpPr>
          <p:spPr>
            <a:xfrm>
              <a:off x="11522266" y="5157456"/>
              <a:ext cx="589082" cy="736864"/>
            </a:xfrm>
            <a:custGeom>
              <a:avLst/>
              <a:gdLst>
                <a:gd name="connsiteX0" fmla="*/ 360788 w 589082"/>
                <a:gd name="connsiteY0" fmla="*/ 0 h 736864"/>
                <a:gd name="connsiteX1" fmla="*/ 442322 w 589082"/>
                <a:gd name="connsiteY1" fmla="*/ 6625 h 736864"/>
                <a:gd name="connsiteX2" fmla="*/ 506529 w 589082"/>
                <a:gd name="connsiteY2" fmla="*/ 21912 h 736864"/>
                <a:gd name="connsiteX3" fmla="*/ 552392 w 589082"/>
                <a:gd name="connsiteY3" fmla="*/ 39748 h 736864"/>
                <a:gd name="connsiteX4" fmla="*/ 578891 w 589082"/>
                <a:gd name="connsiteY4" fmla="*/ 54016 h 736864"/>
                <a:gd name="connsiteX5" fmla="*/ 533028 w 589082"/>
                <a:gd name="connsiteY5" fmla="*/ 182432 h 736864"/>
                <a:gd name="connsiteX6" fmla="*/ 457100 w 589082"/>
                <a:gd name="connsiteY6" fmla="*/ 152876 h 736864"/>
                <a:gd name="connsiteX7" fmla="*/ 358750 w 589082"/>
                <a:gd name="connsiteY7" fmla="*/ 140646 h 736864"/>
                <a:gd name="connsiteX8" fmla="*/ 286898 w 589082"/>
                <a:gd name="connsiteY8" fmla="*/ 152876 h 736864"/>
                <a:gd name="connsiteX9" fmla="*/ 224727 w 589082"/>
                <a:gd name="connsiteY9" fmla="*/ 192115 h 736864"/>
                <a:gd name="connsiteX10" fmla="*/ 181412 w 589082"/>
                <a:gd name="connsiteY10" fmla="*/ 261928 h 736864"/>
                <a:gd name="connsiteX11" fmla="*/ 165106 w 589082"/>
                <a:gd name="connsiteY11" fmla="*/ 365884 h 736864"/>
                <a:gd name="connsiteX12" fmla="*/ 175807 w 589082"/>
                <a:gd name="connsiteY12" fmla="*/ 457100 h 736864"/>
                <a:gd name="connsiteX13" fmla="*/ 210459 w 589082"/>
                <a:gd name="connsiteY13" fmla="*/ 529971 h 736864"/>
                <a:gd name="connsiteX14" fmla="*/ 273138 w 589082"/>
                <a:gd name="connsiteY14" fmla="*/ 578382 h 736864"/>
                <a:gd name="connsiteX15" fmla="*/ 366902 w 589082"/>
                <a:gd name="connsiteY15" fmla="*/ 596217 h 736864"/>
                <a:gd name="connsiteX16" fmla="*/ 429072 w 589082"/>
                <a:gd name="connsiteY16" fmla="*/ 592141 h 736864"/>
                <a:gd name="connsiteX17" fmla="*/ 477992 w 589082"/>
                <a:gd name="connsiteY17" fmla="*/ 582459 h 736864"/>
                <a:gd name="connsiteX18" fmla="*/ 515702 w 589082"/>
                <a:gd name="connsiteY18" fmla="*/ 569719 h 736864"/>
                <a:gd name="connsiteX19" fmla="*/ 545258 w 589082"/>
                <a:gd name="connsiteY19" fmla="*/ 556470 h 736864"/>
                <a:gd name="connsiteX20" fmla="*/ 589082 w 589082"/>
                <a:gd name="connsiteY20" fmla="*/ 683867 h 736864"/>
                <a:gd name="connsiteX21" fmla="*/ 494299 w 589082"/>
                <a:gd name="connsiteY21" fmla="*/ 720557 h 736864"/>
                <a:gd name="connsiteX22" fmla="*/ 352634 w 589082"/>
                <a:gd name="connsiteY22" fmla="*/ 736864 h 736864"/>
                <a:gd name="connsiteX23" fmla="*/ 90196 w 589082"/>
                <a:gd name="connsiteY23" fmla="*/ 641061 h 736864"/>
                <a:gd name="connsiteX24" fmla="*/ 0 w 589082"/>
                <a:gd name="connsiteY24" fmla="*/ 368941 h 736864"/>
                <a:gd name="connsiteX25" fmla="*/ 27517 w 589082"/>
                <a:gd name="connsiteY25" fmla="*/ 212498 h 736864"/>
                <a:gd name="connsiteX26" fmla="*/ 102936 w 589082"/>
                <a:gd name="connsiteY26" fmla="*/ 96312 h 736864"/>
                <a:gd name="connsiteX27" fmla="*/ 217084 w 589082"/>
                <a:gd name="connsiteY27" fmla="*/ 24460 h 736864"/>
                <a:gd name="connsiteX28" fmla="*/ 360788 w 589082"/>
                <a:gd name="connsiteY28" fmla="*/ 0 h 73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82" h="736864">
                  <a:moveTo>
                    <a:pt x="360788" y="0"/>
                  </a:moveTo>
                  <a:cubicBezTo>
                    <a:pt x="390683" y="0"/>
                    <a:pt x="417862" y="2208"/>
                    <a:pt x="442322" y="6625"/>
                  </a:cubicBezTo>
                  <a:cubicBezTo>
                    <a:pt x="466782" y="11041"/>
                    <a:pt x="488184" y="16137"/>
                    <a:pt x="506529" y="21912"/>
                  </a:cubicBezTo>
                  <a:cubicBezTo>
                    <a:pt x="524874" y="27688"/>
                    <a:pt x="540162" y="33633"/>
                    <a:pt x="552392" y="39748"/>
                  </a:cubicBezTo>
                  <a:cubicBezTo>
                    <a:pt x="564622" y="45863"/>
                    <a:pt x="573455" y="50619"/>
                    <a:pt x="578891" y="54016"/>
                  </a:cubicBezTo>
                  <a:lnTo>
                    <a:pt x="533028" y="182432"/>
                  </a:lnTo>
                  <a:cubicBezTo>
                    <a:pt x="511286" y="170882"/>
                    <a:pt x="485976" y="161030"/>
                    <a:pt x="457100" y="152876"/>
                  </a:cubicBezTo>
                  <a:cubicBezTo>
                    <a:pt x="428222" y="144723"/>
                    <a:pt x="395440" y="140646"/>
                    <a:pt x="358750" y="140646"/>
                  </a:cubicBezTo>
                  <a:cubicBezTo>
                    <a:pt x="334288" y="140646"/>
                    <a:pt x="310338" y="144723"/>
                    <a:pt x="286898" y="152876"/>
                  </a:cubicBezTo>
                  <a:cubicBezTo>
                    <a:pt x="263456" y="161030"/>
                    <a:pt x="242732" y="174109"/>
                    <a:pt x="224727" y="192115"/>
                  </a:cubicBezTo>
                  <a:cubicBezTo>
                    <a:pt x="206722" y="210120"/>
                    <a:pt x="192284" y="233391"/>
                    <a:pt x="181412" y="261928"/>
                  </a:cubicBezTo>
                  <a:cubicBezTo>
                    <a:pt x="170541" y="290465"/>
                    <a:pt x="165106" y="325117"/>
                    <a:pt x="165106" y="365884"/>
                  </a:cubicBezTo>
                  <a:cubicBezTo>
                    <a:pt x="165106" y="398498"/>
                    <a:pt x="168673" y="428903"/>
                    <a:pt x="175807" y="457100"/>
                  </a:cubicBezTo>
                  <a:cubicBezTo>
                    <a:pt x="182942" y="485297"/>
                    <a:pt x="194492" y="509588"/>
                    <a:pt x="210459" y="529971"/>
                  </a:cubicBezTo>
                  <a:cubicBezTo>
                    <a:pt x="226426" y="550355"/>
                    <a:pt x="247319" y="566492"/>
                    <a:pt x="273138" y="578382"/>
                  </a:cubicBezTo>
                  <a:cubicBezTo>
                    <a:pt x="298957" y="590272"/>
                    <a:pt x="330212" y="596217"/>
                    <a:pt x="366902" y="596217"/>
                  </a:cubicBezTo>
                  <a:cubicBezTo>
                    <a:pt x="390004" y="596217"/>
                    <a:pt x="410727" y="594859"/>
                    <a:pt x="429072" y="592141"/>
                  </a:cubicBezTo>
                  <a:cubicBezTo>
                    <a:pt x="447417" y="589423"/>
                    <a:pt x="463724" y="586196"/>
                    <a:pt x="477992" y="582459"/>
                  </a:cubicBezTo>
                  <a:cubicBezTo>
                    <a:pt x="492261" y="578722"/>
                    <a:pt x="504830" y="574475"/>
                    <a:pt x="515702" y="569719"/>
                  </a:cubicBezTo>
                  <a:cubicBezTo>
                    <a:pt x="526572" y="564963"/>
                    <a:pt x="536425" y="560546"/>
                    <a:pt x="545258" y="556470"/>
                  </a:cubicBezTo>
                  <a:lnTo>
                    <a:pt x="589082" y="683867"/>
                  </a:lnTo>
                  <a:cubicBezTo>
                    <a:pt x="566661" y="697456"/>
                    <a:pt x="535066" y="709686"/>
                    <a:pt x="494299" y="720557"/>
                  </a:cubicBezTo>
                  <a:cubicBezTo>
                    <a:pt x="453532" y="731428"/>
                    <a:pt x="406310" y="736864"/>
                    <a:pt x="352634" y="736864"/>
                  </a:cubicBezTo>
                  <a:cubicBezTo>
                    <a:pt x="237806" y="736864"/>
                    <a:pt x="150328" y="704930"/>
                    <a:pt x="90196" y="641061"/>
                  </a:cubicBezTo>
                  <a:cubicBezTo>
                    <a:pt x="30065" y="577193"/>
                    <a:pt x="0" y="486486"/>
                    <a:pt x="0" y="368941"/>
                  </a:cubicBezTo>
                  <a:cubicBezTo>
                    <a:pt x="0" y="310509"/>
                    <a:pt x="9172" y="258361"/>
                    <a:pt x="27517" y="212498"/>
                  </a:cubicBezTo>
                  <a:cubicBezTo>
                    <a:pt x="45862" y="166635"/>
                    <a:pt x="71002" y="127907"/>
                    <a:pt x="102936" y="96312"/>
                  </a:cubicBezTo>
                  <a:cubicBezTo>
                    <a:pt x="134870" y="64718"/>
                    <a:pt x="172920" y="40767"/>
                    <a:pt x="217084" y="24460"/>
                  </a:cubicBezTo>
                  <a:cubicBezTo>
                    <a:pt x="261248" y="8154"/>
                    <a:pt x="309149" y="0"/>
                    <a:pt x="3607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 name="Freeform: Shape 5">
              <a:extLst>
                <a:ext uri="{FF2B5EF4-FFF2-40B4-BE49-F238E27FC236}">
                  <a16:creationId xmlns:a16="http://schemas.microsoft.com/office/drawing/2014/main" id="{DA54FE3B-21CD-43C6-9863-6448E6B1F9A1}"/>
                </a:ext>
              </a:extLst>
            </p:cNvPr>
            <p:cNvSpPr/>
            <p:nvPr/>
          </p:nvSpPr>
          <p:spPr>
            <a:xfrm>
              <a:off x="8104792" y="5165611"/>
              <a:ext cx="539143" cy="714441"/>
            </a:xfrm>
            <a:custGeom>
              <a:avLst/>
              <a:gdLst>
                <a:gd name="connsiteX0" fmla="*/ 222180 w 539143"/>
                <a:gd name="connsiteY0" fmla="*/ 135550 h 714441"/>
                <a:gd name="connsiteX1" fmla="*/ 188038 w 539143"/>
                <a:gd name="connsiteY1" fmla="*/ 136569 h 714441"/>
                <a:gd name="connsiteX2" fmla="*/ 158991 w 539143"/>
                <a:gd name="connsiteY2" fmla="*/ 138607 h 714441"/>
                <a:gd name="connsiteX3" fmla="*/ 158991 w 539143"/>
                <a:gd name="connsiteY3" fmla="*/ 342442 h 714441"/>
                <a:gd name="connsiteX4" fmla="*/ 208931 w 539143"/>
                <a:gd name="connsiteY4" fmla="*/ 342442 h 714441"/>
                <a:gd name="connsiteX5" fmla="*/ 333270 w 539143"/>
                <a:gd name="connsiteY5" fmla="*/ 320020 h 714441"/>
                <a:gd name="connsiteX6" fmla="*/ 375056 w 539143"/>
                <a:gd name="connsiteY6" fmla="*/ 236448 h 714441"/>
                <a:gd name="connsiteX7" fmla="*/ 364355 w 539143"/>
                <a:gd name="connsiteY7" fmla="*/ 187528 h 714441"/>
                <a:gd name="connsiteX8" fmla="*/ 333779 w 539143"/>
                <a:gd name="connsiteY8" fmla="*/ 156443 h 714441"/>
                <a:gd name="connsiteX9" fmla="*/ 285369 w 539143"/>
                <a:gd name="connsiteY9" fmla="*/ 140136 h 714441"/>
                <a:gd name="connsiteX10" fmla="*/ 222180 w 539143"/>
                <a:gd name="connsiteY10" fmla="*/ 135550 h 714441"/>
                <a:gd name="connsiteX11" fmla="*/ 211988 w 539143"/>
                <a:gd name="connsiteY11" fmla="*/ 0 h 714441"/>
                <a:gd name="connsiteX12" fmla="*/ 454552 w 539143"/>
                <a:gd name="connsiteY12" fmla="*/ 55545 h 714441"/>
                <a:gd name="connsiteX13" fmla="*/ 539143 w 539143"/>
                <a:gd name="connsiteY13" fmla="*/ 237467 h 714441"/>
                <a:gd name="connsiteX14" fmla="*/ 453533 w 539143"/>
                <a:gd name="connsiteY14" fmla="*/ 421428 h 714441"/>
                <a:gd name="connsiteX15" fmla="*/ 208931 w 539143"/>
                <a:gd name="connsiteY15" fmla="*/ 477993 h 714441"/>
                <a:gd name="connsiteX16" fmla="*/ 158991 w 539143"/>
                <a:gd name="connsiteY16" fmla="*/ 477993 h 714441"/>
                <a:gd name="connsiteX17" fmla="*/ 158991 w 539143"/>
                <a:gd name="connsiteY17" fmla="*/ 714441 h 714441"/>
                <a:gd name="connsiteX18" fmla="*/ 83218 w 539143"/>
                <a:gd name="connsiteY18" fmla="*/ 714441 h 714441"/>
                <a:gd name="connsiteX19" fmla="*/ 0 w 539143"/>
                <a:gd name="connsiteY19" fmla="*/ 588757 h 714441"/>
                <a:gd name="connsiteX20" fmla="*/ 0 w 539143"/>
                <a:gd name="connsiteY20" fmla="*/ 78427 h 714441"/>
                <a:gd name="connsiteX21" fmla="*/ 48397 w 539143"/>
                <a:gd name="connsiteY21" fmla="*/ 12071 h 714441"/>
                <a:gd name="connsiteX22" fmla="*/ 110071 w 539143"/>
                <a:gd name="connsiteY22" fmla="*/ 4076 h 714441"/>
                <a:gd name="connsiteX23" fmla="*/ 211988 w 539143"/>
                <a:gd name="connsiteY23" fmla="*/ 0 h 7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9143" h="714441">
                  <a:moveTo>
                    <a:pt x="222180" y="135550"/>
                  </a:moveTo>
                  <a:cubicBezTo>
                    <a:pt x="210629" y="135550"/>
                    <a:pt x="199248" y="135890"/>
                    <a:pt x="188038" y="136569"/>
                  </a:cubicBezTo>
                  <a:cubicBezTo>
                    <a:pt x="176827" y="137248"/>
                    <a:pt x="167145" y="137928"/>
                    <a:pt x="158991" y="138607"/>
                  </a:cubicBezTo>
                  <a:lnTo>
                    <a:pt x="158991" y="342442"/>
                  </a:lnTo>
                  <a:lnTo>
                    <a:pt x="208931" y="342442"/>
                  </a:lnTo>
                  <a:cubicBezTo>
                    <a:pt x="263966" y="342442"/>
                    <a:pt x="305412" y="334968"/>
                    <a:pt x="333270" y="320020"/>
                  </a:cubicBezTo>
                  <a:cubicBezTo>
                    <a:pt x="361127" y="305073"/>
                    <a:pt x="375056" y="277215"/>
                    <a:pt x="375056" y="236448"/>
                  </a:cubicBezTo>
                  <a:cubicBezTo>
                    <a:pt x="375056" y="216744"/>
                    <a:pt x="371489" y="200437"/>
                    <a:pt x="364355" y="187528"/>
                  </a:cubicBezTo>
                  <a:cubicBezTo>
                    <a:pt x="357221" y="174618"/>
                    <a:pt x="347029" y="164257"/>
                    <a:pt x="333779" y="156443"/>
                  </a:cubicBezTo>
                  <a:cubicBezTo>
                    <a:pt x="320530" y="148629"/>
                    <a:pt x="304393" y="143194"/>
                    <a:pt x="285369" y="140136"/>
                  </a:cubicBezTo>
                  <a:cubicBezTo>
                    <a:pt x="266344" y="137079"/>
                    <a:pt x="245281" y="135550"/>
                    <a:pt x="222180" y="135550"/>
                  </a:cubicBezTo>
                  <a:close/>
                  <a:moveTo>
                    <a:pt x="211988" y="0"/>
                  </a:moveTo>
                  <a:cubicBezTo>
                    <a:pt x="317303" y="0"/>
                    <a:pt x="398157" y="18515"/>
                    <a:pt x="454552" y="55545"/>
                  </a:cubicBezTo>
                  <a:cubicBezTo>
                    <a:pt x="510946" y="92575"/>
                    <a:pt x="539143" y="153215"/>
                    <a:pt x="539143" y="237467"/>
                  </a:cubicBezTo>
                  <a:cubicBezTo>
                    <a:pt x="539143" y="322399"/>
                    <a:pt x="510606" y="383719"/>
                    <a:pt x="453533" y="421428"/>
                  </a:cubicBezTo>
                  <a:cubicBezTo>
                    <a:pt x="396459" y="459138"/>
                    <a:pt x="314925" y="477993"/>
                    <a:pt x="208931" y="477993"/>
                  </a:cubicBezTo>
                  <a:lnTo>
                    <a:pt x="158991" y="477993"/>
                  </a:lnTo>
                  <a:lnTo>
                    <a:pt x="158991" y="714441"/>
                  </a:lnTo>
                  <a:lnTo>
                    <a:pt x="83218" y="714441"/>
                  </a:lnTo>
                  <a:lnTo>
                    <a:pt x="0" y="588757"/>
                  </a:lnTo>
                  <a:lnTo>
                    <a:pt x="0" y="78427"/>
                  </a:lnTo>
                  <a:lnTo>
                    <a:pt x="48397" y="12071"/>
                  </a:lnTo>
                  <a:lnTo>
                    <a:pt x="110071" y="4076"/>
                  </a:lnTo>
                  <a:cubicBezTo>
                    <a:pt x="148799" y="1358"/>
                    <a:pt x="182772" y="0"/>
                    <a:pt x="2119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7" name="Freeform: Shape 6">
              <a:extLst>
                <a:ext uri="{FF2B5EF4-FFF2-40B4-BE49-F238E27FC236}">
                  <a16:creationId xmlns:a16="http://schemas.microsoft.com/office/drawing/2014/main" id="{6E338130-9817-47F3-BD17-4D306F9F93C0}"/>
                </a:ext>
              </a:extLst>
            </p:cNvPr>
            <p:cNvSpPr/>
            <p:nvPr/>
          </p:nvSpPr>
          <p:spPr>
            <a:xfrm>
              <a:off x="9304941" y="5165611"/>
              <a:ext cx="577873" cy="714441"/>
            </a:xfrm>
            <a:custGeom>
              <a:avLst/>
              <a:gdLst>
                <a:gd name="connsiteX0" fmla="*/ 206893 w 577873"/>
                <a:gd name="connsiteY0" fmla="*/ 0 h 714441"/>
                <a:gd name="connsiteX1" fmla="*/ 450476 w 577873"/>
                <a:gd name="connsiteY1" fmla="*/ 56564 h 714441"/>
                <a:gd name="connsiteX2" fmla="*/ 535067 w 577873"/>
                <a:gd name="connsiteY2" fmla="*/ 232371 h 714441"/>
                <a:gd name="connsiteX3" fmla="*/ 500925 w 577873"/>
                <a:gd name="connsiteY3" fmla="*/ 353144 h 714441"/>
                <a:gd name="connsiteX4" fmla="*/ 402574 w 577873"/>
                <a:gd name="connsiteY4" fmla="*/ 426015 h 714441"/>
                <a:gd name="connsiteX5" fmla="*/ 447418 w 577873"/>
                <a:gd name="connsiteY5" fmla="*/ 486656 h 714441"/>
                <a:gd name="connsiteX6" fmla="*/ 493791 w 577873"/>
                <a:gd name="connsiteY6" fmla="*/ 557998 h 714441"/>
                <a:gd name="connsiteX7" fmla="*/ 538125 w 577873"/>
                <a:gd name="connsiteY7" fmla="*/ 635455 h 714441"/>
                <a:gd name="connsiteX8" fmla="*/ 577873 w 577873"/>
                <a:gd name="connsiteY8" fmla="*/ 714441 h 714441"/>
                <a:gd name="connsiteX9" fmla="*/ 400138 w 577873"/>
                <a:gd name="connsiteY9" fmla="*/ 714441 h 714441"/>
                <a:gd name="connsiteX10" fmla="*/ 360748 w 577873"/>
                <a:gd name="connsiteY10" fmla="*/ 644118 h 714441"/>
                <a:gd name="connsiteX11" fmla="*/ 319830 w 577873"/>
                <a:gd name="connsiteY11" fmla="*/ 574814 h 714441"/>
                <a:gd name="connsiteX12" fmla="*/ 278394 w 577873"/>
                <a:gd name="connsiteY12" fmla="*/ 511116 h 714441"/>
                <a:gd name="connsiteX13" fmla="*/ 237468 w 577873"/>
                <a:gd name="connsiteY13" fmla="*/ 456590 h 714441"/>
                <a:gd name="connsiteX14" fmla="*/ 158992 w 577873"/>
                <a:gd name="connsiteY14" fmla="*/ 456590 h 714441"/>
                <a:gd name="connsiteX15" fmla="*/ 158992 w 577873"/>
                <a:gd name="connsiteY15" fmla="*/ 714441 h 714441"/>
                <a:gd name="connsiteX16" fmla="*/ 0 w 577873"/>
                <a:gd name="connsiteY16" fmla="*/ 714441 h 714441"/>
                <a:gd name="connsiteX17" fmla="*/ 0 w 577873"/>
                <a:gd name="connsiteY17" fmla="*/ 18345 h 714441"/>
                <a:gd name="connsiteX18" fmla="*/ 107523 w 577873"/>
                <a:gd name="connsiteY18" fmla="*/ 4076 h 714441"/>
                <a:gd name="connsiteX19" fmla="*/ 206893 w 577873"/>
                <a:gd name="connsiteY19" fmla="*/ 0 h 714441"/>
                <a:gd name="connsiteX20" fmla="*/ 216066 w 577873"/>
                <a:gd name="connsiteY20" fmla="*/ 135550 h 714441"/>
                <a:gd name="connsiteX21" fmla="*/ 184981 w 577873"/>
                <a:gd name="connsiteY21" fmla="*/ 136569 h 714441"/>
                <a:gd name="connsiteX22" fmla="*/ 158992 w 577873"/>
                <a:gd name="connsiteY22" fmla="*/ 138607 h 714441"/>
                <a:gd name="connsiteX23" fmla="*/ 158992 w 577873"/>
                <a:gd name="connsiteY23" fmla="*/ 330212 h 714441"/>
                <a:gd name="connsiteX24" fmla="*/ 203836 w 577873"/>
                <a:gd name="connsiteY24" fmla="*/ 330212 h 714441"/>
                <a:gd name="connsiteX25" fmla="*/ 332252 w 577873"/>
                <a:gd name="connsiteY25" fmla="*/ 307790 h 714441"/>
                <a:gd name="connsiteX26" fmla="*/ 370980 w 577873"/>
                <a:gd name="connsiteY26" fmla="*/ 231352 h 714441"/>
                <a:gd name="connsiteX27" fmla="*/ 331742 w 577873"/>
                <a:gd name="connsiteY27" fmla="*/ 157462 h 714441"/>
                <a:gd name="connsiteX28" fmla="*/ 216066 w 577873"/>
                <a:gd name="connsiteY28" fmla="*/ 135550 h 7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7873" h="714441">
                  <a:moveTo>
                    <a:pt x="206893" y="0"/>
                  </a:moveTo>
                  <a:cubicBezTo>
                    <a:pt x="312887" y="0"/>
                    <a:pt x="394082" y="18854"/>
                    <a:pt x="450476" y="56564"/>
                  </a:cubicBezTo>
                  <a:cubicBezTo>
                    <a:pt x="506870" y="94273"/>
                    <a:pt x="535067" y="152876"/>
                    <a:pt x="535067" y="232371"/>
                  </a:cubicBezTo>
                  <a:cubicBezTo>
                    <a:pt x="535067" y="281971"/>
                    <a:pt x="523686" y="322229"/>
                    <a:pt x="500925" y="353144"/>
                  </a:cubicBezTo>
                  <a:cubicBezTo>
                    <a:pt x="478164" y="384059"/>
                    <a:pt x="445380" y="408349"/>
                    <a:pt x="402574" y="426015"/>
                  </a:cubicBezTo>
                  <a:cubicBezTo>
                    <a:pt x="416843" y="443680"/>
                    <a:pt x="431791" y="463894"/>
                    <a:pt x="447418" y="486656"/>
                  </a:cubicBezTo>
                  <a:cubicBezTo>
                    <a:pt x="463046" y="509417"/>
                    <a:pt x="478503" y="533198"/>
                    <a:pt x="493791" y="557998"/>
                  </a:cubicBezTo>
                  <a:cubicBezTo>
                    <a:pt x="509078" y="582798"/>
                    <a:pt x="523856" y="608617"/>
                    <a:pt x="538125" y="635455"/>
                  </a:cubicBezTo>
                  <a:cubicBezTo>
                    <a:pt x="552393" y="662293"/>
                    <a:pt x="565642" y="688622"/>
                    <a:pt x="577873" y="714441"/>
                  </a:cubicBezTo>
                  <a:lnTo>
                    <a:pt x="400138" y="714441"/>
                  </a:lnTo>
                  <a:cubicBezTo>
                    <a:pt x="387176" y="691340"/>
                    <a:pt x="374046" y="667899"/>
                    <a:pt x="360748" y="644118"/>
                  </a:cubicBezTo>
                  <a:cubicBezTo>
                    <a:pt x="347452" y="620337"/>
                    <a:pt x="333812" y="597236"/>
                    <a:pt x="319830" y="574814"/>
                  </a:cubicBezTo>
                  <a:cubicBezTo>
                    <a:pt x="305848" y="552392"/>
                    <a:pt x="292037" y="531160"/>
                    <a:pt x="278394" y="511116"/>
                  </a:cubicBezTo>
                  <a:cubicBezTo>
                    <a:pt x="264753" y="491072"/>
                    <a:pt x="251110" y="472897"/>
                    <a:pt x="237468" y="456590"/>
                  </a:cubicBezTo>
                  <a:lnTo>
                    <a:pt x="158992" y="456590"/>
                  </a:lnTo>
                  <a:lnTo>
                    <a:pt x="158992" y="714441"/>
                  </a:lnTo>
                  <a:lnTo>
                    <a:pt x="0" y="714441"/>
                  </a:lnTo>
                  <a:lnTo>
                    <a:pt x="0" y="18345"/>
                  </a:lnTo>
                  <a:cubicBezTo>
                    <a:pt x="34652" y="11550"/>
                    <a:pt x="70494" y="6794"/>
                    <a:pt x="107523" y="4076"/>
                  </a:cubicBezTo>
                  <a:cubicBezTo>
                    <a:pt x="144554" y="1358"/>
                    <a:pt x="177677" y="0"/>
                    <a:pt x="206893" y="0"/>
                  </a:cubicBezTo>
                  <a:close/>
                  <a:moveTo>
                    <a:pt x="216066" y="135550"/>
                  </a:moveTo>
                  <a:cubicBezTo>
                    <a:pt x="204515" y="135550"/>
                    <a:pt x="194153" y="135890"/>
                    <a:pt x="184981" y="136569"/>
                  </a:cubicBezTo>
                  <a:cubicBezTo>
                    <a:pt x="175808" y="137248"/>
                    <a:pt x="167145" y="137928"/>
                    <a:pt x="158992" y="138607"/>
                  </a:cubicBezTo>
                  <a:lnTo>
                    <a:pt x="158992" y="330212"/>
                  </a:lnTo>
                  <a:lnTo>
                    <a:pt x="203836" y="330212"/>
                  </a:lnTo>
                  <a:cubicBezTo>
                    <a:pt x="263627" y="330212"/>
                    <a:pt x="306432" y="322738"/>
                    <a:pt x="332252" y="307790"/>
                  </a:cubicBezTo>
                  <a:cubicBezTo>
                    <a:pt x="358071" y="292842"/>
                    <a:pt x="370980" y="267363"/>
                    <a:pt x="370980" y="231352"/>
                  </a:cubicBezTo>
                  <a:cubicBezTo>
                    <a:pt x="370980" y="196700"/>
                    <a:pt x="357901" y="172070"/>
                    <a:pt x="331742" y="157462"/>
                  </a:cubicBezTo>
                  <a:cubicBezTo>
                    <a:pt x="305583" y="142854"/>
                    <a:pt x="267024" y="135550"/>
                    <a:pt x="216066" y="1355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8" name="Freeform: Shape 7">
              <a:extLst>
                <a:ext uri="{FF2B5EF4-FFF2-40B4-BE49-F238E27FC236}">
                  <a16:creationId xmlns:a16="http://schemas.microsoft.com/office/drawing/2014/main" id="{0D9B2FE0-5F48-45DD-9E19-1B1EB9776511}"/>
                </a:ext>
              </a:extLst>
            </p:cNvPr>
            <p:cNvSpPr/>
            <p:nvPr/>
          </p:nvSpPr>
          <p:spPr>
            <a:xfrm>
              <a:off x="6876067" y="5173763"/>
              <a:ext cx="476974" cy="706288"/>
            </a:xfrm>
            <a:custGeom>
              <a:avLst/>
              <a:gdLst>
                <a:gd name="connsiteX0" fmla="*/ 0 w 476974"/>
                <a:gd name="connsiteY0" fmla="*/ 0 h 706288"/>
                <a:gd name="connsiteX1" fmla="*/ 410502 w 476974"/>
                <a:gd name="connsiteY1" fmla="*/ 0 h 706288"/>
                <a:gd name="connsiteX2" fmla="*/ 476974 w 476974"/>
                <a:gd name="connsiteY2" fmla="*/ 100394 h 706288"/>
                <a:gd name="connsiteX3" fmla="*/ 476974 w 476974"/>
                <a:gd name="connsiteY3" fmla="*/ 133512 h 706288"/>
                <a:gd name="connsiteX4" fmla="*/ 158991 w 476974"/>
                <a:gd name="connsiteY4" fmla="*/ 133512 h 706288"/>
                <a:gd name="connsiteX5" fmla="*/ 158991 w 476974"/>
                <a:gd name="connsiteY5" fmla="*/ 272120 h 706288"/>
                <a:gd name="connsiteX6" fmla="*/ 441303 w 476974"/>
                <a:gd name="connsiteY6" fmla="*/ 272120 h 706288"/>
                <a:gd name="connsiteX7" fmla="*/ 441303 w 476974"/>
                <a:gd name="connsiteY7" fmla="*/ 402574 h 706288"/>
                <a:gd name="connsiteX8" fmla="*/ 158991 w 476974"/>
                <a:gd name="connsiteY8" fmla="*/ 402574 h 706288"/>
                <a:gd name="connsiteX9" fmla="*/ 158991 w 476974"/>
                <a:gd name="connsiteY9" fmla="*/ 572776 h 706288"/>
                <a:gd name="connsiteX10" fmla="*/ 475297 w 476974"/>
                <a:gd name="connsiteY10" fmla="*/ 572776 h 706288"/>
                <a:gd name="connsiteX11" fmla="*/ 377919 w 476974"/>
                <a:gd name="connsiteY11" fmla="*/ 706288 h 706288"/>
                <a:gd name="connsiteX12" fmla="*/ 0 w 476974"/>
                <a:gd name="connsiteY12" fmla="*/ 706288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974" h="706288">
                  <a:moveTo>
                    <a:pt x="0" y="0"/>
                  </a:moveTo>
                  <a:lnTo>
                    <a:pt x="410502" y="0"/>
                  </a:lnTo>
                  <a:lnTo>
                    <a:pt x="476974" y="100394"/>
                  </a:lnTo>
                  <a:lnTo>
                    <a:pt x="476974" y="133512"/>
                  </a:lnTo>
                  <a:lnTo>
                    <a:pt x="158991" y="133512"/>
                  </a:lnTo>
                  <a:lnTo>
                    <a:pt x="158991" y="272120"/>
                  </a:lnTo>
                  <a:lnTo>
                    <a:pt x="441303" y="272120"/>
                  </a:lnTo>
                  <a:lnTo>
                    <a:pt x="441303" y="402574"/>
                  </a:lnTo>
                  <a:lnTo>
                    <a:pt x="158991" y="402574"/>
                  </a:lnTo>
                  <a:lnTo>
                    <a:pt x="158991" y="572776"/>
                  </a:lnTo>
                  <a:lnTo>
                    <a:pt x="475297" y="572776"/>
                  </a:lnTo>
                  <a:lnTo>
                    <a:pt x="377919" y="706288"/>
                  </a:lnTo>
                  <a:lnTo>
                    <a:pt x="0" y="7062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 name="Freeform: Shape 8">
              <a:extLst>
                <a:ext uri="{FF2B5EF4-FFF2-40B4-BE49-F238E27FC236}">
                  <a16:creationId xmlns:a16="http://schemas.microsoft.com/office/drawing/2014/main" id="{2F42A964-A7F4-45FE-9030-E27D58EA0C10}"/>
                </a:ext>
              </a:extLst>
            </p:cNvPr>
            <p:cNvSpPr/>
            <p:nvPr/>
          </p:nvSpPr>
          <p:spPr>
            <a:xfrm>
              <a:off x="7185646" y="4962050"/>
              <a:ext cx="1067768" cy="1129714"/>
            </a:xfrm>
            <a:custGeom>
              <a:avLst/>
              <a:gdLst>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7559" h="706288">
                  <a:moveTo>
                    <a:pt x="10191" y="0"/>
                  </a:moveTo>
                  <a:lnTo>
                    <a:pt x="202815" y="0"/>
                  </a:lnTo>
                  <a:lnTo>
                    <a:pt x="337394" y="204520"/>
                  </a:lnTo>
                  <a:lnTo>
                    <a:pt x="474919" y="0"/>
                  </a:lnTo>
                  <a:lnTo>
                    <a:pt x="656348" y="0"/>
                  </a:lnTo>
                  <a:lnTo>
                    <a:pt x="427129" y="340882"/>
                  </a:lnTo>
                  <a:cubicBezTo>
                    <a:pt x="487239" y="416184"/>
                    <a:pt x="536725" y="485215"/>
                    <a:pt x="575587" y="547974"/>
                  </a:cubicBezTo>
                  <a:cubicBezTo>
                    <a:pt x="614448" y="610733"/>
                    <a:pt x="645106" y="663504"/>
                    <a:pt x="667559" y="706288"/>
                  </a:cubicBezTo>
                  <a:lnTo>
                    <a:pt x="477372" y="706288"/>
                  </a:lnTo>
                  <a:cubicBezTo>
                    <a:pt x="457487" y="666954"/>
                    <a:pt x="435721" y="627108"/>
                    <a:pt x="412073" y="586750"/>
                  </a:cubicBezTo>
                  <a:cubicBezTo>
                    <a:pt x="388425" y="546392"/>
                    <a:pt x="361271" y="512279"/>
                    <a:pt x="330610" y="484411"/>
                  </a:cubicBezTo>
                  <a:cubicBezTo>
                    <a:pt x="321109" y="494921"/>
                    <a:pt x="309067" y="509524"/>
                    <a:pt x="294485" y="528219"/>
                  </a:cubicBezTo>
                  <a:cubicBezTo>
                    <a:pt x="279904" y="546915"/>
                    <a:pt x="265319" y="566775"/>
                    <a:pt x="250732" y="587801"/>
                  </a:cubicBezTo>
                  <a:cubicBezTo>
                    <a:pt x="236146" y="608827"/>
                    <a:pt x="222496" y="630620"/>
                    <a:pt x="209782" y="653180"/>
                  </a:cubicBezTo>
                  <a:cubicBezTo>
                    <a:pt x="197069" y="675740"/>
                    <a:pt x="187613" y="693442"/>
                    <a:pt x="181413" y="706288"/>
                  </a:cubicBezTo>
                  <a:lnTo>
                    <a:pt x="0" y="706288"/>
                  </a:lnTo>
                  <a:cubicBezTo>
                    <a:pt x="29715" y="651136"/>
                    <a:pt x="64802" y="594195"/>
                    <a:pt x="105261" y="535465"/>
                  </a:cubicBezTo>
                  <a:cubicBezTo>
                    <a:pt x="145720" y="476735"/>
                    <a:pt x="190851" y="414380"/>
                    <a:pt x="240652" y="348399"/>
                  </a:cubicBezTo>
                  <a:lnTo>
                    <a:pt x="1019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 name="Freeform: Shape 9">
              <a:extLst>
                <a:ext uri="{FF2B5EF4-FFF2-40B4-BE49-F238E27FC236}">
                  <a16:creationId xmlns:a16="http://schemas.microsoft.com/office/drawing/2014/main" id="{598FA6E9-6274-4818-81E3-BD885C96BCB5}"/>
                </a:ext>
              </a:extLst>
            </p:cNvPr>
            <p:cNvSpPr/>
            <p:nvPr/>
          </p:nvSpPr>
          <p:spPr>
            <a:xfrm>
              <a:off x="8723916" y="5173763"/>
              <a:ext cx="500414" cy="706288"/>
            </a:xfrm>
            <a:custGeom>
              <a:avLst/>
              <a:gdLst>
                <a:gd name="connsiteX0" fmla="*/ 0 w 500414"/>
                <a:gd name="connsiteY0" fmla="*/ 0 h 706288"/>
                <a:gd name="connsiteX1" fmla="*/ 476974 w 500414"/>
                <a:gd name="connsiteY1" fmla="*/ 0 h 706288"/>
                <a:gd name="connsiteX2" fmla="*/ 476974 w 500414"/>
                <a:gd name="connsiteY2" fmla="*/ 133512 h 706288"/>
                <a:gd name="connsiteX3" fmla="*/ 158991 w 500414"/>
                <a:gd name="connsiteY3" fmla="*/ 133512 h 706288"/>
                <a:gd name="connsiteX4" fmla="*/ 158991 w 500414"/>
                <a:gd name="connsiteY4" fmla="*/ 272120 h 706288"/>
                <a:gd name="connsiteX5" fmla="*/ 441302 w 500414"/>
                <a:gd name="connsiteY5" fmla="*/ 272120 h 706288"/>
                <a:gd name="connsiteX6" fmla="*/ 441302 w 500414"/>
                <a:gd name="connsiteY6" fmla="*/ 402574 h 706288"/>
                <a:gd name="connsiteX7" fmla="*/ 158991 w 500414"/>
                <a:gd name="connsiteY7" fmla="*/ 402574 h 706288"/>
                <a:gd name="connsiteX8" fmla="*/ 158991 w 500414"/>
                <a:gd name="connsiteY8" fmla="*/ 572776 h 706288"/>
                <a:gd name="connsiteX9" fmla="*/ 500414 w 500414"/>
                <a:gd name="connsiteY9" fmla="*/ 572776 h 706288"/>
                <a:gd name="connsiteX10" fmla="*/ 500414 w 500414"/>
                <a:gd name="connsiteY10" fmla="*/ 706288 h 706288"/>
                <a:gd name="connsiteX11" fmla="*/ 0 w 500414"/>
                <a:gd name="connsiteY11" fmla="*/ 706288 h 706288"/>
                <a:gd name="connsiteX12" fmla="*/ 0 w 500414"/>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4" h="706288">
                  <a:moveTo>
                    <a:pt x="0" y="0"/>
                  </a:moveTo>
                  <a:lnTo>
                    <a:pt x="476974" y="0"/>
                  </a:lnTo>
                  <a:lnTo>
                    <a:pt x="476974" y="133512"/>
                  </a:lnTo>
                  <a:lnTo>
                    <a:pt x="158991" y="133512"/>
                  </a:lnTo>
                  <a:lnTo>
                    <a:pt x="158991" y="272120"/>
                  </a:lnTo>
                  <a:lnTo>
                    <a:pt x="441302" y="272120"/>
                  </a:lnTo>
                  <a:lnTo>
                    <a:pt x="441302" y="402574"/>
                  </a:lnTo>
                  <a:lnTo>
                    <a:pt x="158991" y="402574"/>
                  </a:lnTo>
                  <a:lnTo>
                    <a:pt x="158991" y="572776"/>
                  </a:lnTo>
                  <a:lnTo>
                    <a:pt x="500414" y="572776"/>
                  </a:lnTo>
                  <a:lnTo>
                    <a:pt x="500414"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 name="Freeform: Shape 10">
              <a:extLst>
                <a:ext uri="{FF2B5EF4-FFF2-40B4-BE49-F238E27FC236}">
                  <a16:creationId xmlns:a16="http://schemas.microsoft.com/office/drawing/2014/main" id="{DC8F5474-788D-417E-87DA-6BB6D8A2F1B8}"/>
                </a:ext>
              </a:extLst>
            </p:cNvPr>
            <p:cNvSpPr/>
            <p:nvPr/>
          </p:nvSpPr>
          <p:spPr>
            <a:xfrm>
              <a:off x="9943117" y="5173763"/>
              <a:ext cx="158991" cy="706288"/>
            </a:xfrm>
            <a:custGeom>
              <a:avLst/>
              <a:gdLst>
                <a:gd name="connsiteX0" fmla="*/ 0 w 158991"/>
                <a:gd name="connsiteY0" fmla="*/ 0 h 706288"/>
                <a:gd name="connsiteX1" fmla="*/ 158991 w 158991"/>
                <a:gd name="connsiteY1" fmla="*/ 0 h 706288"/>
                <a:gd name="connsiteX2" fmla="*/ 158991 w 158991"/>
                <a:gd name="connsiteY2" fmla="*/ 706288 h 706288"/>
                <a:gd name="connsiteX3" fmla="*/ 0 w 158991"/>
                <a:gd name="connsiteY3" fmla="*/ 706288 h 706288"/>
                <a:gd name="connsiteX4" fmla="*/ 0 w 158991"/>
                <a:gd name="connsiteY4" fmla="*/ 0 h 70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91" h="706288">
                  <a:moveTo>
                    <a:pt x="0" y="0"/>
                  </a:moveTo>
                  <a:lnTo>
                    <a:pt x="158991" y="0"/>
                  </a:lnTo>
                  <a:lnTo>
                    <a:pt x="158991"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 name="Freeform: Shape 11">
              <a:extLst>
                <a:ext uri="{FF2B5EF4-FFF2-40B4-BE49-F238E27FC236}">
                  <a16:creationId xmlns:a16="http://schemas.microsoft.com/office/drawing/2014/main" id="{C10ECF35-416D-42A4-A3E3-4272683A4F02}"/>
                </a:ext>
              </a:extLst>
            </p:cNvPr>
            <p:cNvSpPr/>
            <p:nvPr/>
          </p:nvSpPr>
          <p:spPr>
            <a:xfrm>
              <a:off x="10238390" y="5173763"/>
              <a:ext cx="500416" cy="706288"/>
            </a:xfrm>
            <a:custGeom>
              <a:avLst/>
              <a:gdLst>
                <a:gd name="connsiteX0" fmla="*/ 0 w 500416"/>
                <a:gd name="connsiteY0" fmla="*/ 0 h 706288"/>
                <a:gd name="connsiteX1" fmla="*/ 476974 w 500416"/>
                <a:gd name="connsiteY1" fmla="*/ 0 h 706288"/>
                <a:gd name="connsiteX2" fmla="*/ 476974 w 500416"/>
                <a:gd name="connsiteY2" fmla="*/ 133512 h 706288"/>
                <a:gd name="connsiteX3" fmla="*/ 158992 w 500416"/>
                <a:gd name="connsiteY3" fmla="*/ 133512 h 706288"/>
                <a:gd name="connsiteX4" fmla="*/ 158992 w 500416"/>
                <a:gd name="connsiteY4" fmla="*/ 272120 h 706288"/>
                <a:gd name="connsiteX5" fmla="*/ 441303 w 500416"/>
                <a:gd name="connsiteY5" fmla="*/ 272120 h 706288"/>
                <a:gd name="connsiteX6" fmla="*/ 441303 w 500416"/>
                <a:gd name="connsiteY6" fmla="*/ 402574 h 706288"/>
                <a:gd name="connsiteX7" fmla="*/ 158992 w 500416"/>
                <a:gd name="connsiteY7" fmla="*/ 402574 h 706288"/>
                <a:gd name="connsiteX8" fmla="*/ 158992 w 500416"/>
                <a:gd name="connsiteY8" fmla="*/ 572776 h 706288"/>
                <a:gd name="connsiteX9" fmla="*/ 500416 w 500416"/>
                <a:gd name="connsiteY9" fmla="*/ 572776 h 706288"/>
                <a:gd name="connsiteX10" fmla="*/ 500416 w 500416"/>
                <a:gd name="connsiteY10" fmla="*/ 706288 h 706288"/>
                <a:gd name="connsiteX11" fmla="*/ 0 w 500416"/>
                <a:gd name="connsiteY11" fmla="*/ 706288 h 706288"/>
                <a:gd name="connsiteX12" fmla="*/ 0 w 500416"/>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6" h="706288">
                  <a:moveTo>
                    <a:pt x="0" y="0"/>
                  </a:moveTo>
                  <a:lnTo>
                    <a:pt x="476974" y="0"/>
                  </a:lnTo>
                  <a:lnTo>
                    <a:pt x="476974" y="133512"/>
                  </a:lnTo>
                  <a:lnTo>
                    <a:pt x="158992" y="133512"/>
                  </a:lnTo>
                  <a:lnTo>
                    <a:pt x="158992" y="272120"/>
                  </a:lnTo>
                  <a:lnTo>
                    <a:pt x="441303" y="272120"/>
                  </a:lnTo>
                  <a:lnTo>
                    <a:pt x="441303" y="402574"/>
                  </a:lnTo>
                  <a:lnTo>
                    <a:pt x="158992" y="402574"/>
                  </a:lnTo>
                  <a:lnTo>
                    <a:pt x="158992" y="572776"/>
                  </a:lnTo>
                  <a:lnTo>
                    <a:pt x="500416" y="572776"/>
                  </a:lnTo>
                  <a:lnTo>
                    <a:pt x="500416"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3" name="Freeform: Shape 12">
              <a:extLst>
                <a:ext uri="{FF2B5EF4-FFF2-40B4-BE49-F238E27FC236}">
                  <a16:creationId xmlns:a16="http://schemas.microsoft.com/office/drawing/2014/main" id="{9CDF6D45-D257-499F-A8C3-0C9CAFA139C7}"/>
                </a:ext>
              </a:extLst>
            </p:cNvPr>
            <p:cNvSpPr/>
            <p:nvPr/>
          </p:nvSpPr>
          <p:spPr>
            <a:xfrm>
              <a:off x="10819416" y="5173763"/>
              <a:ext cx="607428" cy="706288"/>
            </a:xfrm>
            <a:custGeom>
              <a:avLst/>
              <a:gdLst>
                <a:gd name="connsiteX0" fmla="*/ 0 w 607428"/>
                <a:gd name="connsiteY0" fmla="*/ 0 h 706288"/>
                <a:gd name="connsiteX1" fmla="*/ 129435 w 607428"/>
                <a:gd name="connsiteY1" fmla="*/ 0 h 706288"/>
                <a:gd name="connsiteX2" fmla="*/ 203834 w 607428"/>
                <a:gd name="connsiteY2" fmla="*/ 82553 h 706288"/>
                <a:gd name="connsiteX3" fmla="*/ 286897 w 607428"/>
                <a:gd name="connsiteY3" fmla="*/ 187019 h 706288"/>
                <a:gd name="connsiteX4" fmla="*/ 370979 w 607428"/>
                <a:gd name="connsiteY4" fmla="*/ 302185 h 706288"/>
                <a:gd name="connsiteX5" fmla="*/ 449456 w 607428"/>
                <a:gd name="connsiteY5" fmla="*/ 416843 h 706288"/>
                <a:gd name="connsiteX6" fmla="*/ 449456 w 607428"/>
                <a:gd name="connsiteY6" fmla="*/ 0 h 706288"/>
                <a:gd name="connsiteX7" fmla="*/ 607428 w 607428"/>
                <a:gd name="connsiteY7" fmla="*/ 0 h 706288"/>
                <a:gd name="connsiteX8" fmla="*/ 607428 w 607428"/>
                <a:gd name="connsiteY8" fmla="*/ 706288 h 706288"/>
                <a:gd name="connsiteX9" fmla="*/ 473916 w 607428"/>
                <a:gd name="connsiteY9" fmla="*/ 706288 h 706288"/>
                <a:gd name="connsiteX10" fmla="*/ 326136 w 607428"/>
                <a:gd name="connsiteY10" fmla="*/ 466782 h 706288"/>
                <a:gd name="connsiteX11" fmla="*/ 156952 w 607428"/>
                <a:gd name="connsiteY11" fmla="*/ 243583 h 706288"/>
                <a:gd name="connsiteX12" fmla="*/ 156952 w 607428"/>
                <a:gd name="connsiteY12" fmla="*/ 706288 h 706288"/>
                <a:gd name="connsiteX13" fmla="*/ 0 w 607428"/>
                <a:gd name="connsiteY13" fmla="*/ 706288 h 706288"/>
                <a:gd name="connsiteX14" fmla="*/ 0 w 607428"/>
                <a:gd name="connsiteY14"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428" h="706288">
                  <a:moveTo>
                    <a:pt x="0" y="0"/>
                  </a:moveTo>
                  <a:lnTo>
                    <a:pt x="129435" y="0"/>
                  </a:lnTo>
                  <a:cubicBezTo>
                    <a:pt x="151856" y="22422"/>
                    <a:pt x="176656" y="49940"/>
                    <a:pt x="203834" y="82553"/>
                  </a:cubicBezTo>
                  <a:cubicBezTo>
                    <a:pt x="231013" y="115167"/>
                    <a:pt x="258700" y="149989"/>
                    <a:pt x="286897" y="187019"/>
                  </a:cubicBezTo>
                  <a:cubicBezTo>
                    <a:pt x="315094" y="224049"/>
                    <a:pt x="343122" y="262438"/>
                    <a:pt x="370979" y="302185"/>
                  </a:cubicBezTo>
                  <a:cubicBezTo>
                    <a:pt x="398837" y="341933"/>
                    <a:pt x="424996" y="380152"/>
                    <a:pt x="449456" y="416843"/>
                  </a:cubicBezTo>
                  <a:lnTo>
                    <a:pt x="449456" y="0"/>
                  </a:lnTo>
                  <a:lnTo>
                    <a:pt x="607428" y="0"/>
                  </a:lnTo>
                  <a:lnTo>
                    <a:pt x="607428" y="706288"/>
                  </a:lnTo>
                  <a:lnTo>
                    <a:pt x="473916" y="706288"/>
                  </a:lnTo>
                  <a:cubicBezTo>
                    <a:pt x="428393" y="625434"/>
                    <a:pt x="379132" y="545598"/>
                    <a:pt x="326136" y="466782"/>
                  </a:cubicBezTo>
                  <a:cubicBezTo>
                    <a:pt x="273138" y="387966"/>
                    <a:pt x="216744" y="313566"/>
                    <a:pt x="156952" y="243583"/>
                  </a:cubicBezTo>
                  <a:lnTo>
                    <a:pt x="156952"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4" name="Freeform: Shape 13">
              <a:extLst>
                <a:ext uri="{FF2B5EF4-FFF2-40B4-BE49-F238E27FC236}">
                  <a16:creationId xmlns:a16="http://schemas.microsoft.com/office/drawing/2014/main" id="{F885ADB9-23BB-42D3-A6FE-EE9D96846242}"/>
                </a:ext>
              </a:extLst>
            </p:cNvPr>
            <p:cNvSpPr/>
            <p:nvPr/>
          </p:nvSpPr>
          <p:spPr>
            <a:xfrm>
              <a:off x="12171966" y="5173763"/>
              <a:ext cx="500414" cy="706288"/>
            </a:xfrm>
            <a:custGeom>
              <a:avLst/>
              <a:gdLst>
                <a:gd name="connsiteX0" fmla="*/ 0 w 500414"/>
                <a:gd name="connsiteY0" fmla="*/ 0 h 706288"/>
                <a:gd name="connsiteX1" fmla="*/ 476974 w 500414"/>
                <a:gd name="connsiteY1" fmla="*/ 0 h 706288"/>
                <a:gd name="connsiteX2" fmla="*/ 476974 w 500414"/>
                <a:gd name="connsiteY2" fmla="*/ 133512 h 706288"/>
                <a:gd name="connsiteX3" fmla="*/ 158991 w 500414"/>
                <a:gd name="connsiteY3" fmla="*/ 133512 h 706288"/>
                <a:gd name="connsiteX4" fmla="*/ 158991 w 500414"/>
                <a:gd name="connsiteY4" fmla="*/ 272120 h 706288"/>
                <a:gd name="connsiteX5" fmla="*/ 441302 w 500414"/>
                <a:gd name="connsiteY5" fmla="*/ 272120 h 706288"/>
                <a:gd name="connsiteX6" fmla="*/ 441302 w 500414"/>
                <a:gd name="connsiteY6" fmla="*/ 402574 h 706288"/>
                <a:gd name="connsiteX7" fmla="*/ 158991 w 500414"/>
                <a:gd name="connsiteY7" fmla="*/ 402574 h 706288"/>
                <a:gd name="connsiteX8" fmla="*/ 158991 w 500414"/>
                <a:gd name="connsiteY8" fmla="*/ 572776 h 706288"/>
                <a:gd name="connsiteX9" fmla="*/ 500414 w 500414"/>
                <a:gd name="connsiteY9" fmla="*/ 572776 h 706288"/>
                <a:gd name="connsiteX10" fmla="*/ 500414 w 500414"/>
                <a:gd name="connsiteY10" fmla="*/ 706288 h 706288"/>
                <a:gd name="connsiteX11" fmla="*/ 0 w 500414"/>
                <a:gd name="connsiteY11" fmla="*/ 706288 h 706288"/>
                <a:gd name="connsiteX12" fmla="*/ 0 w 500414"/>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4" h="706288">
                  <a:moveTo>
                    <a:pt x="0" y="0"/>
                  </a:moveTo>
                  <a:lnTo>
                    <a:pt x="476974" y="0"/>
                  </a:lnTo>
                  <a:lnTo>
                    <a:pt x="476974" y="133512"/>
                  </a:lnTo>
                  <a:lnTo>
                    <a:pt x="158991" y="133512"/>
                  </a:lnTo>
                  <a:lnTo>
                    <a:pt x="158991" y="272120"/>
                  </a:lnTo>
                  <a:lnTo>
                    <a:pt x="441302" y="272120"/>
                  </a:lnTo>
                  <a:lnTo>
                    <a:pt x="441302" y="402574"/>
                  </a:lnTo>
                  <a:lnTo>
                    <a:pt x="158991" y="402574"/>
                  </a:lnTo>
                  <a:lnTo>
                    <a:pt x="158991" y="572776"/>
                  </a:lnTo>
                  <a:lnTo>
                    <a:pt x="500414" y="572776"/>
                  </a:lnTo>
                  <a:lnTo>
                    <a:pt x="500414"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sp>
        <p:nvSpPr>
          <p:cNvPr id="17" name="Picture Placeholder 16">
            <a:extLst>
              <a:ext uri="{FF2B5EF4-FFF2-40B4-BE49-F238E27FC236}">
                <a16:creationId xmlns:a16="http://schemas.microsoft.com/office/drawing/2014/main" id="{6B035CB0-6384-42AF-A483-9A62B400E8E7}"/>
              </a:ext>
            </a:extLst>
          </p:cNvPr>
          <p:cNvSpPr>
            <a:spLocks noGrp="1"/>
          </p:cNvSpPr>
          <p:nvPr>
            <p:ph type="pic" sz="quarter" idx="10" hasCustomPrompt="1"/>
          </p:nvPr>
        </p:nvSpPr>
        <p:spPr>
          <a:xfrm>
            <a:off x="5668323" y="1467490"/>
            <a:ext cx="5586098" cy="4077541"/>
          </a:xfrm>
          <a:custGeom>
            <a:avLst/>
            <a:gdLst>
              <a:gd name="connsiteX0" fmla="*/ 1732776 w 8923937"/>
              <a:gd name="connsiteY0" fmla="*/ 453 h 6524066"/>
              <a:gd name="connsiteX1" fmla="*/ 1947811 w 8923937"/>
              <a:gd name="connsiteY1" fmla="*/ 8714 h 6524066"/>
              <a:gd name="connsiteX2" fmla="*/ 3407682 w 8923937"/>
              <a:gd name="connsiteY2" fmla="*/ 1085851 h 6524066"/>
              <a:gd name="connsiteX3" fmla="*/ 3784186 w 8923937"/>
              <a:gd name="connsiteY3" fmla="*/ 1980692 h 6524066"/>
              <a:gd name="connsiteX4" fmla="*/ 3798593 w 8923937"/>
              <a:gd name="connsiteY4" fmla="*/ 1932688 h 6524066"/>
              <a:gd name="connsiteX5" fmla="*/ 4403416 w 8923937"/>
              <a:gd name="connsiteY5" fmla="*/ 1321094 h 6524066"/>
              <a:gd name="connsiteX6" fmla="*/ 4949784 w 8923937"/>
              <a:gd name="connsiteY6" fmla="*/ 1238368 h 6524066"/>
              <a:gd name="connsiteX7" fmla="*/ 5875146 w 8923937"/>
              <a:gd name="connsiteY7" fmla="*/ 1921129 h 6524066"/>
              <a:gd name="connsiteX8" fmla="*/ 6443840 w 8923937"/>
              <a:gd name="connsiteY8" fmla="*/ 3272751 h 6524066"/>
              <a:gd name="connsiteX9" fmla="*/ 6475473 w 8923937"/>
              <a:gd name="connsiteY9" fmla="*/ 3204651 h 6524066"/>
              <a:gd name="connsiteX10" fmla="*/ 6986131 w 8923937"/>
              <a:gd name="connsiteY10" fmla="*/ 2735626 h 6524066"/>
              <a:gd name="connsiteX11" fmla="*/ 8329651 w 8923937"/>
              <a:gd name="connsiteY11" fmla="*/ 3283388 h 6524066"/>
              <a:gd name="connsiteX12" fmla="*/ 8843377 w 8923937"/>
              <a:gd name="connsiteY12" fmla="*/ 4504373 h 6524066"/>
              <a:gd name="connsiteX13" fmla="*/ 8295615 w 8923937"/>
              <a:gd name="connsiteY13" fmla="*/ 5847892 h 6524066"/>
              <a:gd name="connsiteX14" fmla="*/ 8295615 w 8923937"/>
              <a:gd name="connsiteY14" fmla="*/ 5847890 h 6524066"/>
              <a:gd name="connsiteX15" fmla="*/ 6997661 w 8923937"/>
              <a:gd name="connsiteY15" fmla="*/ 5394760 h 6524066"/>
              <a:gd name="connsiteX16" fmla="*/ 6963595 w 8923937"/>
              <a:gd name="connsiteY16" fmla="*/ 5324008 h 6524066"/>
              <a:gd name="connsiteX17" fmla="*/ 6957296 w 8923937"/>
              <a:gd name="connsiteY17" fmla="*/ 5341844 h 6524066"/>
              <a:gd name="connsiteX18" fmla="*/ 6352475 w 8923937"/>
              <a:gd name="connsiteY18" fmla="*/ 5953438 h 6524066"/>
              <a:gd name="connsiteX19" fmla="*/ 4880744 w 8923937"/>
              <a:gd name="connsiteY19" fmla="*/ 5353403 h 6524066"/>
              <a:gd name="connsiteX20" fmla="*/ 4767233 w 8923937"/>
              <a:gd name="connsiteY20" fmla="*/ 5083619 h 6524066"/>
              <a:gd name="connsiteX21" fmla="*/ 4765666 w 8923937"/>
              <a:gd name="connsiteY21" fmla="*/ 5094159 h 6524066"/>
              <a:gd name="connsiteX22" fmla="*/ 3713694 w 8923937"/>
              <a:gd name="connsiteY22" fmla="*/ 6384844 h 6524066"/>
              <a:gd name="connsiteX23" fmla="*/ 3713694 w 8923937"/>
              <a:gd name="connsiteY23" fmla="*/ 6384843 h 6524066"/>
              <a:gd name="connsiteX24" fmla="*/ 1391864 w 8923937"/>
              <a:gd name="connsiteY24" fmla="*/ 5438216 h 6524066"/>
              <a:gd name="connsiteX25" fmla="*/ 139223 w 8923937"/>
              <a:gd name="connsiteY25" fmla="*/ 2461054 h 6524066"/>
              <a:gd name="connsiteX26" fmla="*/ 1085851 w 8923937"/>
              <a:gd name="connsiteY26" fmla="*/ 139223 h 6524066"/>
              <a:gd name="connsiteX27" fmla="*/ 1732776 w 8923937"/>
              <a:gd name="connsiteY27" fmla="*/ 453 h 65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923937" h="6524066">
                <a:moveTo>
                  <a:pt x="1732776" y="453"/>
                </a:moveTo>
                <a:cubicBezTo>
                  <a:pt x="1804885" y="-1181"/>
                  <a:pt x="1876690" y="1624"/>
                  <a:pt x="1947811" y="8714"/>
                </a:cubicBezTo>
                <a:cubicBezTo>
                  <a:pt x="2573680" y="71111"/>
                  <a:pt x="3146603" y="465341"/>
                  <a:pt x="3407682" y="1085851"/>
                </a:cubicBezTo>
                <a:lnTo>
                  <a:pt x="3784186" y="1980692"/>
                </a:lnTo>
                <a:lnTo>
                  <a:pt x="3798593" y="1932688"/>
                </a:lnTo>
                <a:cubicBezTo>
                  <a:pt x="3907178" y="1666357"/>
                  <a:pt x="4117366" y="1441450"/>
                  <a:pt x="4403416" y="1321094"/>
                </a:cubicBezTo>
                <a:cubicBezTo>
                  <a:pt x="4582198" y="1245872"/>
                  <a:pt x="4769459" y="1220391"/>
                  <a:pt x="4949784" y="1238368"/>
                </a:cubicBezTo>
                <a:cubicBezTo>
                  <a:pt x="5346501" y="1277919"/>
                  <a:pt x="5709656" y="1527808"/>
                  <a:pt x="5875146" y="1921129"/>
                </a:cubicBezTo>
                <a:lnTo>
                  <a:pt x="6443840" y="3272751"/>
                </a:lnTo>
                <a:lnTo>
                  <a:pt x="6475473" y="3204651"/>
                </a:lnTo>
                <a:cubicBezTo>
                  <a:pt x="6582174" y="3000974"/>
                  <a:pt x="6757641" y="2831763"/>
                  <a:pt x="6986131" y="2735626"/>
                </a:cubicBezTo>
                <a:cubicBezTo>
                  <a:pt x="7508393" y="2515884"/>
                  <a:pt x="8109909" y="2761125"/>
                  <a:pt x="8329651" y="3283388"/>
                </a:cubicBezTo>
                <a:cubicBezTo>
                  <a:pt x="8500893" y="3690383"/>
                  <a:pt x="8672135" y="4097378"/>
                  <a:pt x="8843377" y="4504373"/>
                </a:cubicBezTo>
                <a:cubicBezTo>
                  <a:pt x="9063119" y="5026636"/>
                  <a:pt x="8817877" y="5628150"/>
                  <a:pt x="8295615" y="5847892"/>
                </a:cubicBezTo>
                <a:lnTo>
                  <a:pt x="8295615" y="5847890"/>
                </a:lnTo>
                <a:cubicBezTo>
                  <a:pt x="7805995" y="6053898"/>
                  <a:pt x="7246719" y="5851230"/>
                  <a:pt x="6997661" y="5394760"/>
                </a:cubicBezTo>
                <a:lnTo>
                  <a:pt x="6963595" y="5324008"/>
                </a:lnTo>
                <a:lnTo>
                  <a:pt x="6957296" y="5341844"/>
                </a:lnTo>
                <a:cubicBezTo>
                  <a:pt x="6848713" y="5608175"/>
                  <a:pt x="6638526" y="5833082"/>
                  <a:pt x="6352475" y="5953438"/>
                </a:cubicBezTo>
                <a:cubicBezTo>
                  <a:pt x="5780372" y="6194150"/>
                  <a:pt x="5121456" y="5925505"/>
                  <a:pt x="4880744" y="5353403"/>
                </a:cubicBezTo>
                <a:lnTo>
                  <a:pt x="4767233" y="5083619"/>
                </a:lnTo>
                <a:lnTo>
                  <a:pt x="4765666" y="5094159"/>
                </a:lnTo>
                <a:cubicBezTo>
                  <a:pt x="4654886" y="5652434"/>
                  <a:pt x="4277794" y="6147500"/>
                  <a:pt x="3713694" y="6384844"/>
                </a:cubicBezTo>
                <a:lnTo>
                  <a:pt x="3713694" y="6384843"/>
                </a:lnTo>
                <a:cubicBezTo>
                  <a:pt x="2811135" y="6764596"/>
                  <a:pt x="1771615" y="6340775"/>
                  <a:pt x="1391864" y="5438216"/>
                </a:cubicBezTo>
                <a:lnTo>
                  <a:pt x="139223" y="2461054"/>
                </a:lnTo>
                <a:cubicBezTo>
                  <a:pt x="-240528" y="1558494"/>
                  <a:pt x="183292" y="518976"/>
                  <a:pt x="1085851" y="139223"/>
                </a:cubicBezTo>
                <a:cubicBezTo>
                  <a:pt x="1297388" y="50220"/>
                  <a:pt x="1516449" y="5357"/>
                  <a:pt x="1732776" y="453"/>
                </a:cubicBezTo>
                <a:close/>
              </a:path>
            </a:pathLst>
          </a:custGeom>
          <a:solidFill>
            <a:schemeClr val="bg1">
              <a:lumMod val="95000"/>
              <a:alpha val="25000"/>
            </a:schemeClr>
          </a:solidFill>
          <a:effectLst>
            <a:outerShdw blurRad="1092200" dist="1219200" dir="5400000" sx="86000" sy="86000" algn="t" rotWithShape="0">
              <a:prstClr val="black">
                <a:alpha val="40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47603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747490B-032D-4616-8AAF-B716FFBB1169}"/>
              </a:ext>
            </a:extLst>
          </p:cNvPr>
          <p:cNvSpPr>
            <a:spLocks noGrp="1"/>
          </p:cNvSpPr>
          <p:nvPr>
            <p:ph type="pic" sz="quarter" idx="10" hasCustomPrompt="1"/>
          </p:nvPr>
        </p:nvSpPr>
        <p:spPr>
          <a:xfrm>
            <a:off x="5089595" y="3350622"/>
            <a:ext cx="3510857" cy="2023483"/>
          </a:xfrm>
          <a:custGeom>
            <a:avLst/>
            <a:gdLst>
              <a:gd name="connsiteX0" fmla="*/ 88677 w 5608686"/>
              <a:gd name="connsiteY0" fmla="*/ 0 h 3237573"/>
              <a:gd name="connsiteX1" fmla="*/ 5520009 w 5608686"/>
              <a:gd name="connsiteY1" fmla="*/ 0 h 3237573"/>
              <a:gd name="connsiteX2" fmla="*/ 5608686 w 5608686"/>
              <a:gd name="connsiteY2" fmla="*/ 88677 h 3237573"/>
              <a:gd name="connsiteX3" fmla="*/ 5608686 w 5608686"/>
              <a:gd name="connsiteY3" fmla="*/ 3148896 h 3237573"/>
              <a:gd name="connsiteX4" fmla="*/ 5520009 w 5608686"/>
              <a:gd name="connsiteY4" fmla="*/ 3237573 h 3237573"/>
              <a:gd name="connsiteX5" fmla="*/ 88677 w 5608686"/>
              <a:gd name="connsiteY5" fmla="*/ 3237573 h 3237573"/>
              <a:gd name="connsiteX6" fmla="*/ 0 w 5608686"/>
              <a:gd name="connsiteY6" fmla="*/ 3148896 h 3237573"/>
              <a:gd name="connsiteX7" fmla="*/ 0 w 5608686"/>
              <a:gd name="connsiteY7" fmla="*/ 88677 h 3237573"/>
              <a:gd name="connsiteX8" fmla="*/ 88677 w 5608686"/>
              <a:gd name="connsiteY8" fmla="*/ 0 h 323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8686" h="3237573">
                <a:moveTo>
                  <a:pt x="88677" y="0"/>
                </a:moveTo>
                <a:lnTo>
                  <a:pt x="5520009" y="0"/>
                </a:lnTo>
                <a:cubicBezTo>
                  <a:pt x="5568984" y="0"/>
                  <a:pt x="5608686" y="39702"/>
                  <a:pt x="5608686" y="88677"/>
                </a:cubicBezTo>
                <a:lnTo>
                  <a:pt x="5608686" y="3148896"/>
                </a:lnTo>
                <a:cubicBezTo>
                  <a:pt x="5608686" y="3197871"/>
                  <a:pt x="5568984" y="3237573"/>
                  <a:pt x="5520009" y="3237573"/>
                </a:cubicBezTo>
                <a:lnTo>
                  <a:pt x="88677" y="3237573"/>
                </a:lnTo>
                <a:cubicBezTo>
                  <a:pt x="39702" y="3237573"/>
                  <a:pt x="0" y="3197871"/>
                  <a:pt x="0" y="3148896"/>
                </a:cubicBezTo>
                <a:lnTo>
                  <a:pt x="0" y="88677"/>
                </a:lnTo>
                <a:cubicBezTo>
                  <a:pt x="0" y="39702"/>
                  <a:pt x="39702" y="0"/>
                  <a:pt x="88677" y="0"/>
                </a:cubicBezTo>
                <a:close/>
              </a:path>
            </a:pathLst>
          </a:custGeom>
          <a:solidFill>
            <a:schemeClr val="bg1">
              <a:lumMod val="95000"/>
              <a:alpha val="25000"/>
            </a:schemeClr>
          </a:solidFill>
          <a:effectLst>
            <a:outerShdw blurRad="1003300" dist="736600" dir="5400000" sx="83000" sy="83000" algn="t" rotWithShape="0">
              <a:prstClr val="black">
                <a:alpha val="40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2" name="Picture Placeholder 11">
            <a:extLst>
              <a:ext uri="{FF2B5EF4-FFF2-40B4-BE49-F238E27FC236}">
                <a16:creationId xmlns:a16="http://schemas.microsoft.com/office/drawing/2014/main" id="{FFC3C8A2-C49D-4C31-8D5D-7FD0FB563AD0}"/>
              </a:ext>
            </a:extLst>
          </p:cNvPr>
          <p:cNvSpPr>
            <a:spLocks noGrp="1"/>
          </p:cNvSpPr>
          <p:nvPr>
            <p:ph type="pic" sz="quarter" idx="11" hasCustomPrompt="1"/>
          </p:nvPr>
        </p:nvSpPr>
        <p:spPr>
          <a:xfrm>
            <a:off x="8821037" y="3350622"/>
            <a:ext cx="2441988" cy="2435816"/>
          </a:xfrm>
          <a:custGeom>
            <a:avLst/>
            <a:gdLst>
              <a:gd name="connsiteX0" fmla="*/ 106747 w 3901140"/>
              <a:gd name="connsiteY0" fmla="*/ 0 h 3897305"/>
              <a:gd name="connsiteX1" fmla="*/ 3794392 w 3901140"/>
              <a:gd name="connsiteY1" fmla="*/ 0 h 3897305"/>
              <a:gd name="connsiteX2" fmla="*/ 3901140 w 3901140"/>
              <a:gd name="connsiteY2" fmla="*/ 106747 h 3897305"/>
              <a:gd name="connsiteX3" fmla="*/ 3901140 w 3901140"/>
              <a:gd name="connsiteY3" fmla="*/ 3790558 h 3897305"/>
              <a:gd name="connsiteX4" fmla="*/ 3794392 w 3901140"/>
              <a:gd name="connsiteY4" fmla="*/ 3897305 h 3897305"/>
              <a:gd name="connsiteX5" fmla="*/ 106747 w 3901140"/>
              <a:gd name="connsiteY5" fmla="*/ 3897305 h 3897305"/>
              <a:gd name="connsiteX6" fmla="*/ 0 w 3901140"/>
              <a:gd name="connsiteY6" fmla="*/ 3790558 h 3897305"/>
              <a:gd name="connsiteX7" fmla="*/ 0 w 3901140"/>
              <a:gd name="connsiteY7" fmla="*/ 106747 h 3897305"/>
              <a:gd name="connsiteX8" fmla="*/ 106747 w 3901140"/>
              <a:gd name="connsiteY8" fmla="*/ 0 h 389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1140" h="3897305">
                <a:moveTo>
                  <a:pt x="106747" y="0"/>
                </a:moveTo>
                <a:lnTo>
                  <a:pt x="3794392" y="0"/>
                </a:lnTo>
                <a:cubicBezTo>
                  <a:pt x="3853348" y="0"/>
                  <a:pt x="3901140" y="47792"/>
                  <a:pt x="3901140" y="106747"/>
                </a:cubicBezTo>
                <a:lnTo>
                  <a:pt x="3901140" y="3790558"/>
                </a:lnTo>
                <a:cubicBezTo>
                  <a:pt x="3901140" y="3849513"/>
                  <a:pt x="3853348" y="3897305"/>
                  <a:pt x="3794392" y="3897305"/>
                </a:cubicBezTo>
                <a:lnTo>
                  <a:pt x="106747" y="3897305"/>
                </a:lnTo>
                <a:cubicBezTo>
                  <a:pt x="47792" y="3897305"/>
                  <a:pt x="0" y="3849513"/>
                  <a:pt x="0" y="3790558"/>
                </a:cubicBezTo>
                <a:lnTo>
                  <a:pt x="0" y="106747"/>
                </a:lnTo>
                <a:cubicBezTo>
                  <a:pt x="0" y="47792"/>
                  <a:pt x="47792" y="0"/>
                  <a:pt x="106747" y="0"/>
                </a:cubicBezTo>
                <a:close/>
              </a:path>
            </a:pathLst>
          </a:custGeom>
          <a:solidFill>
            <a:schemeClr val="bg1">
              <a:lumMod val="95000"/>
              <a:alpha val="25000"/>
            </a:schemeClr>
          </a:solidFill>
          <a:effectLst>
            <a:outerShdw blurRad="1003300" dist="736600" dir="5400000" sx="83000" sy="83000" algn="t" rotWithShape="0">
              <a:prstClr val="black">
                <a:alpha val="40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1" name="Picture Placeholder 10">
            <a:extLst>
              <a:ext uri="{FF2B5EF4-FFF2-40B4-BE49-F238E27FC236}">
                <a16:creationId xmlns:a16="http://schemas.microsoft.com/office/drawing/2014/main" id="{BA0A62C4-0C3D-4D73-A7FA-C0A82719FA98}"/>
              </a:ext>
            </a:extLst>
          </p:cNvPr>
          <p:cNvSpPr>
            <a:spLocks noGrp="1"/>
          </p:cNvSpPr>
          <p:nvPr>
            <p:ph type="pic" sz="quarter" idx="12" hasCustomPrompt="1"/>
          </p:nvPr>
        </p:nvSpPr>
        <p:spPr>
          <a:xfrm>
            <a:off x="7082093" y="1123238"/>
            <a:ext cx="3631781" cy="2023483"/>
          </a:xfrm>
          <a:custGeom>
            <a:avLst/>
            <a:gdLst>
              <a:gd name="connsiteX0" fmla="*/ 88677 w 5801865"/>
              <a:gd name="connsiteY0" fmla="*/ 0 h 3237573"/>
              <a:gd name="connsiteX1" fmla="*/ 5713189 w 5801865"/>
              <a:gd name="connsiteY1" fmla="*/ 0 h 3237573"/>
              <a:gd name="connsiteX2" fmla="*/ 5801865 w 5801865"/>
              <a:gd name="connsiteY2" fmla="*/ 88677 h 3237573"/>
              <a:gd name="connsiteX3" fmla="*/ 5801865 w 5801865"/>
              <a:gd name="connsiteY3" fmla="*/ 3148896 h 3237573"/>
              <a:gd name="connsiteX4" fmla="*/ 5713189 w 5801865"/>
              <a:gd name="connsiteY4" fmla="*/ 3237573 h 3237573"/>
              <a:gd name="connsiteX5" fmla="*/ 88677 w 5801865"/>
              <a:gd name="connsiteY5" fmla="*/ 3237573 h 3237573"/>
              <a:gd name="connsiteX6" fmla="*/ 0 w 5801865"/>
              <a:gd name="connsiteY6" fmla="*/ 3148896 h 3237573"/>
              <a:gd name="connsiteX7" fmla="*/ 0 w 5801865"/>
              <a:gd name="connsiteY7" fmla="*/ 88677 h 3237573"/>
              <a:gd name="connsiteX8" fmla="*/ 88677 w 5801865"/>
              <a:gd name="connsiteY8" fmla="*/ 0 h 323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1865" h="3237573">
                <a:moveTo>
                  <a:pt x="88677" y="0"/>
                </a:moveTo>
                <a:lnTo>
                  <a:pt x="5713189" y="0"/>
                </a:lnTo>
                <a:cubicBezTo>
                  <a:pt x="5762165" y="0"/>
                  <a:pt x="5801865" y="39702"/>
                  <a:pt x="5801865" y="88677"/>
                </a:cubicBezTo>
                <a:lnTo>
                  <a:pt x="5801865" y="3148896"/>
                </a:lnTo>
                <a:cubicBezTo>
                  <a:pt x="5801865" y="3197871"/>
                  <a:pt x="5762165" y="3237573"/>
                  <a:pt x="5713189" y="3237573"/>
                </a:cubicBezTo>
                <a:lnTo>
                  <a:pt x="88677" y="3237573"/>
                </a:lnTo>
                <a:cubicBezTo>
                  <a:pt x="39702" y="3237573"/>
                  <a:pt x="0" y="3197871"/>
                  <a:pt x="0" y="3148896"/>
                </a:cubicBezTo>
                <a:lnTo>
                  <a:pt x="0" y="88677"/>
                </a:lnTo>
                <a:cubicBezTo>
                  <a:pt x="0" y="39702"/>
                  <a:pt x="39702" y="0"/>
                  <a:pt x="88677" y="0"/>
                </a:cubicBezTo>
                <a:close/>
              </a:path>
            </a:pathLst>
          </a:custGeom>
          <a:solidFill>
            <a:schemeClr val="bg1">
              <a:lumMod val="95000"/>
              <a:alpha val="25000"/>
            </a:schemeClr>
          </a:solidFill>
          <a:effectLst>
            <a:outerShdw blurRad="1003300" dist="736600" dir="5400000" sx="83000" sy="83000" algn="t" rotWithShape="0">
              <a:prstClr val="black">
                <a:alpha val="40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69641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1"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CFA0866-9E81-4D7D-906D-9FE0CD30D9E0}"/>
              </a:ext>
            </a:extLst>
          </p:cNvPr>
          <p:cNvSpPr>
            <a:spLocks noGrp="1"/>
          </p:cNvSpPr>
          <p:nvPr>
            <p:ph type="pic" sz="quarter" idx="10" hasCustomPrompt="1"/>
          </p:nvPr>
        </p:nvSpPr>
        <p:spPr>
          <a:xfrm>
            <a:off x="945030" y="857250"/>
            <a:ext cx="4478938" cy="4863311"/>
          </a:xfrm>
          <a:custGeom>
            <a:avLst/>
            <a:gdLst>
              <a:gd name="connsiteX0" fmla="*/ 3024213 w 7155220"/>
              <a:gd name="connsiteY0" fmla="*/ 2384 h 7781298"/>
              <a:gd name="connsiteX1" fmla="*/ 3104534 w 7155220"/>
              <a:gd name="connsiteY1" fmla="*/ 45930 h 7781298"/>
              <a:gd name="connsiteX2" fmla="*/ 3049613 w 7155220"/>
              <a:gd name="connsiteY2" fmla="*/ 364122 h 7781298"/>
              <a:gd name="connsiteX3" fmla="*/ 2478440 w 7155220"/>
              <a:gd name="connsiteY3" fmla="*/ 945645 h 7781298"/>
              <a:gd name="connsiteX4" fmla="*/ 2434501 w 7155220"/>
              <a:gd name="connsiteY4" fmla="*/ 1198005 h 7781298"/>
              <a:gd name="connsiteX5" fmla="*/ 2687138 w 7155220"/>
              <a:gd name="connsiteY5" fmla="*/ 1154118 h 7781298"/>
              <a:gd name="connsiteX6" fmla="*/ 2895836 w 7155220"/>
              <a:gd name="connsiteY6" fmla="*/ 956617 h 7781298"/>
              <a:gd name="connsiteX7" fmla="*/ 3148470 w 7155220"/>
              <a:gd name="connsiteY7" fmla="*/ 934675 h 7781298"/>
              <a:gd name="connsiteX8" fmla="*/ 3137485 w 7155220"/>
              <a:gd name="connsiteY8" fmla="*/ 1208978 h 7781298"/>
              <a:gd name="connsiteX9" fmla="*/ 2654185 w 7155220"/>
              <a:gd name="connsiteY9" fmla="*/ 1691754 h 7781298"/>
              <a:gd name="connsiteX10" fmla="*/ 2522376 w 7155220"/>
              <a:gd name="connsiteY10" fmla="*/ 1834393 h 7781298"/>
              <a:gd name="connsiteX11" fmla="*/ 2511391 w 7155220"/>
              <a:gd name="connsiteY11" fmla="*/ 2009946 h 7781298"/>
              <a:gd name="connsiteX12" fmla="*/ 2709106 w 7155220"/>
              <a:gd name="connsiteY12" fmla="*/ 2042863 h 7781298"/>
              <a:gd name="connsiteX13" fmla="*/ 2873868 w 7155220"/>
              <a:gd name="connsiteY13" fmla="*/ 1900225 h 7781298"/>
              <a:gd name="connsiteX14" fmla="*/ 4169992 w 7155220"/>
              <a:gd name="connsiteY14" fmla="*/ 594538 h 7781298"/>
              <a:gd name="connsiteX15" fmla="*/ 4312786 w 7155220"/>
              <a:gd name="connsiteY15" fmla="*/ 462871 h 7781298"/>
              <a:gd name="connsiteX16" fmla="*/ 4587391 w 7155220"/>
              <a:gd name="connsiteY16" fmla="*/ 418982 h 7781298"/>
              <a:gd name="connsiteX17" fmla="*/ 4565423 w 7155220"/>
              <a:gd name="connsiteY17" fmla="*/ 704259 h 7781298"/>
              <a:gd name="connsiteX18" fmla="*/ 4444597 w 7155220"/>
              <a:gd name="connsiteY18" fmla="*/ 1044397 h 7781298"/>
              <a:gd name="connsiteX19" fmla="*/ 4796089 w 7155220"/>
              <a:gd name="connsiteY19" fmla="*/ 890785 h 7781298"/>
              <a:gd name="connsiteX20" fmla="*/ 5345294 w 7155220"/>
              <a:gd name="connsiteY20" fmla="*/ 353150 h 7781298"/>
              <a:gd name="connsiteX21" fmla="*/ 5619896 w 7155220"/>
              <a:gd name="connsiteY21" fmla="*/ 298290 h 7781298"/>
              <a:gd name="connsiteX22" fmla="*/ 5586945 w 7155220"/>
              <a:gd name="connsiteY22" fmla="*/ 605510 h 7781298"/>
              <a:gd name="connsiteX23" fmla="*/ 5213485 w 7155220"/>
              <a:gd name="connsiteY23" fmla="*/ 978562 h 7781298"/>
              <a:gd name="connsiteX24" fmla="*/ 5114628 w 7155220"/>
              <a:gd name="connsiteY24" fmla="*/ 1274810 h 7781298"/>
              <a:gd name="connsiteX25" fmla="*/ 5422183 w 7155220"/>
              <a:gd name="connsiteY25" fmla="*/ 1208978 h 7781298"/>
              <a:gd name="connsiteX26" fmla="*/ 5466119 w 7155220"/>
              <a:gd name="connsiteY26" fmla="*/ 1165088 h 7781298"/>
              <a:gd name="connsiteX27" fmla="*/ 5718754 w 7155220"/>
              <a:gd name="connsiteY27" fmla="*/ 1165088 h 7781298"/>
              <a:gd name="connsiteX28" fmla="*/ 5707771 w 7155220"/>
              <a:gd name="connsiteY28" fmla="*/ 1395504 h 7781298"/>
              <a:gd name="connsiteX29" fmla="*/ 5466119 w 7155220"/>
              <a:gd name="connsiteY29" fmla="*/ 1658837 h 7781298"/>
              <a:gd name="connsiteX30" fmla="*/ 5422183 w 7155220"/>
              <a:gd name="connsiteY30" fmla="*/ 1900225 h 7781298"/>
              <a:gd name="connsiteX31" fmla="*/ 5674818 w 7155220"/>
              <a:gd name="connsiteY31" fmla="*/ 1867307 h 7781298"/>
              <a:gd name="connsiteX32" fmla="*/ 6421737 w 7155220"/>
              <a:gd name="connsiteY32" fmla="*/ 1121201 h 7781298"/>
              <a:gd name="connsiteX33" fmla="*/ 6597485 w 7155220"/>
              <a:gd name="connsiteY33" fmla="*/ 956617 h 7781298"/>
              <a:gd name="connsiteX34" fmla="*/ 6850119 w 7155220"/>
              <a:gd name="connsiteY34" fmla="*/ 934675 h 7781298"/>
              <a:gd name="connsiteX35" fmla="*/ 6839133 w 7155220"/>
              <a:gd name="connsiteY35" fmla="*/ 1198005 h 7781298"/>
              <a:gd name="connsiteX36" fmla="*/ 6388787 w 7155220"/>
              <a:gd name="connsiteY36" fmla="*/ 1658837 h 7781298"/>
              <a:gd name="connsiteX37" fmla="*/ 6114184 w 7155220"/>
              <a:gd name="connsiteY37" fmla="*/ 1933142 h 7781298"/>
              <a:gd name="connsiteX38" fmla="*/ 6081231 w 7155220"/>
              <a:gd name="connsiteY38" fmla="*/ 2163557 h 7781298"/>
              <a:gd name="connsiteX39" fmla="*/ 6322880 w 7155220"/>
              <a:gd name="connsiteY39" fmla="*/ 2141613 h 7781298"/>
              <a:gd name="connsiteX40" fmla="*/ 6553548 w 7155220"/>
              <a:gd name="connsiteY40" fmla="*/ 1911197 h 7781298"/>
              <a:gd name="connsiteX41" fmla="*/ 6839133 w 7155220"/>
              <a:gd name="connsiteY41" fmla="*/ 1878280 h 7781298"/>
              <a:gd name="connsiteX42" fmla="*/ 6806183 w 7155220"/>
              <a:gd name="connsiteY42" fmla="*/ 2163557 h 7781298"/>
              <a:gd name="connsiteX43" fmla="*/ 6542563 w 7155220"/>
              <a:gd name="connsiteY43" fmla="*/ 2426888 h 7781298"/>
              <a:gd name="connsiteX44" fmla="*/ 6531580 w 7155220"/>
              <a:gd name="connsiteY44" fmla="*/ 2646331 h 7781298"/>
              <a:gd name="connsiteX45" fmla="*/ 6751261 w 7155220"/>
              <a:gd name="connsiteY45" fmla="*/ 2635358 h 7781298"/>
              <a:gd name="connsiteX46" fmla="*/ 6850119 w 7155220"/>
              <a:gd name="connsiteY46" fmla="*/ 2547582 h 7781298"/>
              <a:gd name="connsiteX47" fmla="*/ 7102753 w 7155220"/>
              <a:gd name="connsiteY47" fmla="*/ 2547582 h 7781298"/>
              <a:gd name="connsiteX48" fmla="*/ 7091770 w 7155220"/>
              <a:gd name="connsiteY48" fmla="*/ 2799942 h 7781298"/>
              <a:gd name="connsiteX49" fmla="*/ 6388787 w 7155220"/>
              <a:gd name="connsiteY49" fmla="*/ 3491186 h 7781298"/>
              <a:gd name="connsiteX50" fmla="*/ 6256976 w 7155220"/>
              <a:gd name="connsiteY50" fmla="*/ 3644798 h 7781298"/>
              <a:gd name="connsiteX51" fmla="*/ 6256976 w 7155220"/>
              <a:gd name="connsiteY51" fmla="*/ 3875213 h 7781298"/>
              <a:gd name="connsiteX52" fmla="*/ 6476659 w 7155220"/>
              <a:gd name="connsiteY52" fmla="*/ 3842296 h 7781298"/>
              <a:gd name="connsiteX53" fmla="*/ 6509610 w 7155220"/>
              <a:gd name="connsiteY53" fmla="*/ 3809379 h 7781298"/>
              <a:gd name="connsiteX54" fmla="*/ 6850119 w 7155220"/>
              <a:gd name="connsiteY54" fmla="*/ 3721602 h 7781298"/>
              <a:gd name="connsiteX55" fmla="*/ 6740278 w 7155220"/>
              <a:gd name="connsiteY55" fmla="*/ 4072712 h 7781298"/>
              <a:gd name="connsiteX56" fmla="*/ 6399769 w 7155220"/>
              <a:gd name="connsiteY56" fmla="*/ 4412849 h 7781298"/>
              <a:gd name="connsiteX57" fmla="*/ 6355833 w 7155220"/>
              <a:gd name="connsiteY57" fmla="*/ 4676179 h 7781298"/>
              <a:gd name="connsiteX58" fmla="*/ 6608467 w 7155220"/>
              <a:gd name="connsiteY58" fmla="*/ 4632292 h 7781298"/>
              <a:gd name="connsiteX59" fmla="*/ 6685357 w 7155220"/>
              <a:gd name="connsiteY59" fmla="*/ 4555485 h 7781298"/>
              <a:gd name="connsiteX60" fmla="*/ 6970944 w 7155220"/>
              <a:gd name="connsiteY60" fmla="*/ 4522571 h 7781298"/>
              <a:gd name="connsiteX61" fmla="*/ 6927008 w 7155220"/>
              <a:gd name="connsiteY61" fmla="*/ 4807846 h 7781298"/>
              <a:gd name="connsiteX62" fmla="*/ 6136150 w 7155220"/>
              <a:gd name="connsiteY62" fmla="*/ 5597839 h 7781298"/>
              <a:gd name="connsiteX63" fmla="*/ 6004341 w 7155220"/>
              <a:gd name="connsiteY63" fmla="*/ 5740478 h 7781298"/>
              <a:gd name="connsiteX64" fmla="*/ 5993356 w 7155220"/>
              <a:gd name="connsiteY64" fmla="*/ 5927004 h 7781298"/>
              <a:gd name="connsiteX65" fmla="*/ 6169103 w 7155220"/>
              <a:gd name="connsiteY65" fmla="*/ 5959921 h 7781298"/>
              <a:gd name="connsiteX66" fmla="*/ 6289929 w 7155220"/>
              <a:gd name="connsiteY66" fmla="*/ 5905062 h 7781298"/>
              <a:gd name="connsiteX67" fmla="*/ 6476659 w 7155220"/>
              <a:gd name="connsiteY67" fmla="*/ 5981866 h 7781298"/>
              <a:gd name="connsiteX68" fmla="*/ 6476659 w 7155220"/>
              <a:gd name="connsiteY68" fmla="*/ 6168392 h 7781298"/>
              <a:gd name="connsiteX69" fmla="*/ 6092214 w 7155220"/>
              <a:gd name="connsiteY69" fmla="*/ 6552419 h 7781298"/>
              <a:gd name="connsiteX70" fmla="*/ 5883516 w 7155220"/>
              <a:gd name="connsiteY70" fmla="*/ 6563389 h 7781298"/>
              <a:gd name="connsiteX71" fmla="*/ 5828597 w 7155220"/>
              <a:gd name="connsiteY71" fmla="*/ 6365890 h 7781298"/>
              <a:gd name="connsiteX72" fmla="*/ 5795643 w 7155220"/>
              <a:gd name="connsiteY72" fmla="*/ 6102560 h 7781298"/>
              <a:gd name="connsiteX73" fmla="*/ 5521041 w 7155220"/>
              <a:gd name="connsiteY73" fmla="*/ 6212282 h 7781298"/>
              <a:gd name="connsiteX74" fmla="*/ 4093105 w 7155220"/>
              <a:gd name="connsiteY74" fmla="*/ 7638660 h 7781298"/>
              <a:gd name="connsiteX75" fmla="*/ 3873422 w 7155220"/>
              <a:gd name="connsiteY75" fmla="*/ 7781298 h 7781298"/>
              <a:gd name="connsiteX76" fmla="*/ 3719645 w 7155220"/>
              <a:gd name="connsiteY76" fmla="*/ 7550882 h 7781298"/>
              <a:gd name="connsiteX77" fmla="*/ 3818501 w 7155220"/>
              <a:gd name="connsiteY77" fmla="*/ 7408246 h 7781298"/>
              <a:gd name="connsiteX78" fmla="*/ 3818501 w 7155220"/>
              <a:gd name="connsiteY78" fmla="*/ 7166858 h 7781298"/>
              <a:gd name="connsiteX79" fmla="*/ 3598820 w 7155220"/>
              <a:gd name="connsiteY79" fmla="*/ 7199776 h 7781298"/>
              <a:gd name="connsiteX80" fmla="*/ 3434058 w 7155220"/>
              <a:gd name="connsiteY80" fmla="*/ 7353384 h 7781298"/>
              <a:gd name="connsiteX81" fmla="*/ 3214374 w 7155220"/>
              <a:gd name="connsiteY81" fmla="*/ 7342412 h 7781298"/>
              <a:gd name="connsiteX82" fmla="*/ 3214374 w 7155220"/>
              <a:gd name="connsiteY82" fmla="*/ 7122969 h 7781298"/>
              <a:gd name="connsiteX83" fmla="*/ 3412090 w 7155220"/>
              <a:gd name="connsiteY83" fmla="*/ 6892553 h 7781298"/>
              <a:gd name="connsiteX84" fmla="*/ 3423072 w 7155220"/>
              <a:gd name="connsiteY84" fmla="*/ 6662140 h 7781298"/>
              <a:gd name="connsiteX85" fmla="*/ 3192406 w 7155220"/>
              <a:gd name="connsiteY85" fmla="*/ 6684083 h 7781298"/>
              <a:gd name="connsiteX86" fmla="*/ 2555327 w 7155220"/>
              <a:gd name="connsiteY86" fmla="*/ 7320467 h 7781298"/>
              <a:gd name="connsiteX87" fmla="*/ 2423518 w 7155220"/>
              <a:gd name="connsiteY87" fmla="*/ 7441161 h 7781298"/>
              <a:gd name="connsiteX88" fmla="*/ 2181867 w 7155220"/>
              <a:gd name="connsiteY88" fmla="*/ 7419216 h 7781298"/>
              <a:gd name="connsiteX89" fmla="*/ 2203835 w 7155220"/>
              <a:gd name="connsiteY89" fmla="*/ 7199776 h 7781298"/>
              <a:gd name="connsiteX90" fmla="*/ 2544344 w 7155220"/>
              <a:gd name="connsiteY90" fmla="*/ 6848666 h 7781298"/>
              <a:gd name="connsiteX91" fmla="*/ 2577295 w 7155220"/>
              <a:gd name="connsiteY91" fmla="*/ 6607278 h 7781298"/>
              <a:gd name="connsiteX92" fmla="*/ 2324661 w 7155220"/>
              <a:gd name="connsiteY92" fmla="*/ 6640196 h 7781298"/>
              <a:gd name="connsiteX93" fmla="*/ 1918248 w 7155220"/>
              <a:gd name="connsiteY93" fmla="*/ 7035192 h 7781298"/>
              <a:gd name="connsiteX94" fmla="*/ 1610694 w 7155220"/>
              <a:gd name="connsiteY94" fmla="*/ 7090054 h 7781298"/>
              <a:gd name="connsiteX95" fmla="*/ 1665613 w 7155220"/>
              <a:gd name="connsiteY95" fmla="*/ 6804777 h 7781298"/>
              <a:gd name="connsiteX96" fmla="*/ 1775456 w 7155220"/>
              <a:gd name="connsiteY96" fmla="*/ 6486584 h 7781298"/>
              <a:gd name="connsiteX97" fmla="*/ 1434947 w 7155220"/>
              <a:gd name="connsiteY97" fmla="*/ 6596306 h 7781298"/>
              <a:gd name="connsiteX98" fmla="*/ 1105423 w 7155220"/>
              <a:gd name="connsiteY98" fmla="*/ 6914498 h 7781298"/>
              <a:gd name="connsiteX99" fmla="*/ 874757 w 7155220"/>
              <a:gd name="connsiteY99" fmla="*/ 6914498 h 7781298"/>
              <a:gd name="connsiteX100" fmla="*/ 874757 w 7155220"/>
              <a:gd name="connsiteY100" fmla="*/ 6684083 h 7781298"/>
              <a:gd name="connsiteX101" fmla="*/ 1116409 w 7155220"/>
              <a:gd name="connsiteY101" fmla="*/ 6431725 h 7781298"/>
              <a:gd name="connsiteX102" fmla="*/ 1149360 w 7155220"/>
              <a:gd name="connsiteY102" fmla="*/ 6168392 h 7781298"/>
              <a:gd name="connsiteX103" fmla="*/ 940661 w 7155220"/>
              <a:gd name="connsiteY103" fmla="*/ 6168392 h 7781298"/>
              <a:gd name="connsiteX104" fmla="*/ 666059 w 7155220"/>
              <a:gd name="connsiteY104" fmla="*/ 6135475 h 7781298"/>
              <a:gd name="connsiteX105" fmla="*/ 731963 w 7155220"/>
              <a:gd name="connsiteY105" fmla="*/ 5894089 h 7781298"/>
              <a:gd name="connsiteX106" fmla="*/ 1006566 w 7155220"/>
              <a:gd name="connsiteY106" fmla="*/ 5608812 h 7781298"/>
              <a:gd name="connsiteX107" fmla="*/ 1248217 w 7155220"/>
              <a:gd name="connsiteY107" fmla="*/ 5564924 h 7781298"/>
              <a:gd name="connsiteX108" fmla="*/ 1292153 w 7155220"/>
              <a:gd name="connsiteY108" fmla="*/ 5795340 h 7781298"/>
              <a:gd name="connsiteX109" fmla="*/ 1303139 w 7155220"/>
              <a:gd name="connsiteY109" fmla="*/ 6036725 h 7781298"/>
              <a:gd name="connsiteX110" fmla="*/ 1577741 w 7155220"/>
              <a:gd name="connsiteY110" fmla="*/ 5970894 h 7781298"/>
              <a:gd name="connsiteX111" fmla="*/ 2148916 w 7155220"/>
              <a:gd name="connsiteY111" fmla="*/ 5389368 h 7781298"/>
              <a:gd name="connsiteX112" fmla="*/ 2192852 w 7155220"/>
              <a:gd name="connsiteY112" fmla="*/ 5104093 h 7781298"/>
              <a:gd name="connsiteX113" fmla="*/ 1929233 w 7155220"/>
              <a:gd name="connsiteY113" fmla="*/ 5180898 h 7781298"/>
              <a:gd name="connsiteX114" fmla="*/ 1698567 w 7155220"/>
              <a:gd name="connsiteY114" fmla="*/ 5411313 h 7781298"/>
              <a:gd name="connsiteX115" fmla="*/ 1423964 w 7155220"/>
              <a:gd name="connsiteY115" fmla="*/ 5433258 h 7781298"/>
              <a:gd name="connsiteX116" fmla="*/ 1456915 w 7155220"/>
              <a:gd name="connsiteY116" fmla="*/ 5169928 h 7781298"/>
              <a:gd name="connsiteX117" fmla="*/ 2017105 w 7155220"/>
              <a:gd name="connsiteY117" fmla="*/ 4599375 h 7781298"/>
              <a:gd name="connsiteX118" fmla="*/ 2104980 w 7155220"/>
              <a:gd name="connsiteY118" fmla="*/ 4325070 h 7781298"/>
              <a:gd name="connsiteX119" fmla="*/ 1797424 w 7155220"/>
              <a:gd name="connsiteY119" fmla="*/ 4390904 h 7781298"/>
              <a:gd name="connsiteX120" fmla="*/ 1303139 w 7155220"/>
              <a:gd name="connsiteY120" fmla="*/ 4884650 h 7781298"/>
              <a:gd name="connsiteX121" fmla="*/ 995583 w 7155220"/>
              <a:gd name="connsiteY121" fmla="*/ 4928540 h 7781298"/>
              <a:gd name="connsiteX122" fmla="*/ 1061487 w 7155220"/>
              <a:gd name="connsiteY122" fmla="*/ 4632292 h 7781298"/>
              <a:gd name="connsiteX123" fmla="*/ 1226249 w 7155220"/>
              <a:gd name="connsiteY123" fmla="*/ 4456736 h 7781298"/>
              <a:gd name="connsiteX124" fmla="*/ 1270185 w 7155220"/>
              <a:gd name="connsiteY124" fmla="*/ 4204378 h 7781298"/>
              <a:gd name="connsiteX125" fmla="*/ 1017551 w 7155220"/>
              <a:gd name="connsiteY125" fmla="*/ 4248265 h 7781298"/>
              <a:gd name="connsiteX126" fmla="*/ 633106 w 7155220"/>
              <a:gd name="connsiteY126" fmla="*/ 4632292 h 7781298"/>
              <a:gd name="connsiteX127" fmla="*/ 490312 w 7155220"/>
              <a:gd name="connsiteY127" fmla="*/ 4763956 h 7781298"/>
              <a:gd name="connsiteX128" fmla="*/ 226692 w 7155220"/>
              <a:gd name="connsiteY128" fmla="*/ 4763956 h 7781298"/>
              <a:gd name="connsiteX129" fmla="*/ 248663 w 7155220"/>
              <a:gd name="connsiteY129" fmla="*/ 4522571 h 7781298"/>
              <a:gd name="connsiteX130" fmla="*/ 567201 w 7155220"/>
              <a:gd name="connsiteY130" fmla="*/ 4193406 h 7781298"/>
              <a:gd name="connsiteX131" fmla="*/ 611138 w 7155220"/>
              <a:gd name="connsiteY131" fmla="*/ 3962990 h 7781298"/>
              <a:gd name="connsiteX132" fmla="*/ 369486 w 7155220"/>
              <a:gd name="connsiteY132" fmla="*/ 3973962 h 7781298"/>
              <a:gd name="connsiteX133" fmla="*/ 248663 w 7155220"/>
              <a:gd name="connsiteY133" fmla="*/ 4072712 h 7781298"/>
              <a:gd name="connsiteX134" fmla="*/ 61930 w 7155220"/>
              <a:gd name="connsiteY134" fmla="*/ 4050767 h 7781298"/>
              <a:gd name="connsiteX135" fmla="*/ 17994 w 7155220"/>
              <a:gd name="connsiteY135" fmla="*/ 3853268 h 7781298"/>
              <a:gd name="connsiteX136" fmla="*/ 193742 w 7155220"/>
              <a:gd name="connsiteY136" fmla="*/ 3655770 h 7781298"/>
              <a:gd name="connsiteX137" fmla="*/ 2050059 w 7155220"/>
              <a:gd name="connsiteY137" fmla="*/ 1790503 h 7781298"/>
              <a:gd name="connsiteX138" fmla="*/ 2115963 w 7155220"/>
              <a:gd name="connsiteY138" fmla="*/ 1735644 h 7781298"/>
              <a:gd name="connsiteX139" fmla="*/ 2170884 w 7155220"/>
              <a:gd name="connsiteY139" fmla="*/ 1461338 h 7781298"/>
              <a:gd name="connsiteX140" fmla="*/ 1896279 w 7155220"/>
              <a:gd name="connsiteY140" fmla="*/ 1527170 h 7781298"/>
              <a:gd name="connsiteX141" fmla="*/ 1808407 w 7155220"/>
              <a:gd name="connsiteY141" fmla="*/ 1614947 h 7781298"/>
              <a:gd name="connsiteX142" fmla="*/ 1544788 w 7155220"/>
              <a:gd name="connsiteY142" fmla="*/ 1593002 h 7781298"/>
              <a:gd name="connsiteX143" fmla="*/ 1566758 w 7155220"/>
              <a:gd name="connsiteY143" fmla="*/ 1362589 h 7781298"/>
              <a:gd name="connsiteX144" fmla="*/ 1863329 w 7155220"/>
              <a:gd name="connsiteY144" fmla="*/ 1044397 h 7781298"/>
              <a:gd name="connsiteX145" fmla="*/ 2807961 w 7155220"/>
              <a:gd name="connsiteY145" fmla="*/ 122734 h 7781298"/>
              <a:gd name="connsiteX146" fmla="*/ 3024213 w 7155220"/>
              <a:gd name="connsiteY146" fmla="*/ 2384 h 778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7155220" h="7781298">
                <a:moveTo>
                  <a:pt x="3024213" y="2384"/>
                </a:moveTo>
                <a:cubicBezTo>
                  <a:pt x="3050299" y="7528"/>
                  <a:pt x="3077073" y="21242"/>
                  <a:pt x="3104534" y="45930"/>
                </a:cubicBezTo>
                <a:cubicBezTo>
                  <a:pt x="3236343" y="166624"/>
                  <a:pt x="3137485" y="276345"/>
                  <a:pt x="3049613" y="364122"/>
                </a:cubicBezTo>
                <a:cubicBezTo>
                  <a:pt x="2851900" y="561621"/>
                  <a:pt x="2665170" y="748147"/>
                  <a:pt x="2478440" y="945645"/>
                </a:cubicBezTo>
                <a:cubicBezTo>
                  <a:pt x="2412533" y="1022452"/>
                  <a:pt x="2335646" y="1099256"/>
                  <a:pt x="2434501" y="1198005"/>
                </a:cubicBezTo>
                <a:cubicBezTo>
                  <a:pt x="2511391" y="1274810"/>
                  <a:pt x="2610248" y="1219950"/>
                  <a:pt x="2687138" y="1154118"/>
                </a:cubicBezTo>
                <a:cubicBezTo>
                  <a:pt x="2753042" y="1088284"/>
                  <a:pt x="2818946" y="1022452"/>
                  <a:pt x="2895836" y="956617"/>
                </a:cubicBezTo>
                <a:cubicBezTo>
                  <a:pt x="2972726" y="890785"/>
                  <a:pt x="3060598" y="857868"/>
                  <a:pt x="3148470" y="934675"/>
                </a:cubicBezTo>
                <a:cubicBezTo>
                  <a:pt x="3247328" y="1022452"/>
                  <a:pt x="3214374" y="1121201"/>
                  <a:pt x="3137485" y="1208978"/>
                </a:cubicBezTo>
                <a:cubicBezTo>
                  <a:pt x="2983708" y="1373559"/>
                  <a:pt x="2818946" y="1527170"/>
                  <a:pt x="2654185" y="1691754"/>
                </a:cubicBezTo>
                <a:cubicBezTo>
                  <a:pt x="2610248" y="1735644"/>
                  <a:pt x="2566312" y="1779531"/>
                  <a:pt x="2522376" y="1834393"/>
                </a:cubicBezTo>
                <a:cubicBezTo>
                  <a:pt x="2478440" y="1889252"/>
                  <a:pt x="2467455" y="1955087"/>
                  <a:pt x="2511391" y="2009946"/>
                </a:cubicBezTo>
                <a:cubicBezTo>
                  <a:pt x="2566312" y="2086751"/>
                  <a:pt x="2643202" y="2086751"/>
                  <a:pt x="2709106" y="2042863"/>
                </a:cubicBezTo>
                <a:cubicBezTo>
                  <a:pt x="2775010" y="2009946"/>
                  <a:pt x="2818946" y="1955087"/>
                  <a:pt x="2873868" y="1900225"/>
                </a:cubicBezTo>
                <a:cubicBezTo>
                  <a:pt x="3313232" y="1472311"/>
                  <a:pt x="3741614" y="1033424"/>
                  <a:pt x="4169992" y="594538"/>
                </a:cubicBezTo>
                <a:cubicBezTo>
                  <a:pt x="4224914" y="550648"/>
                  <a:pt x="4268850" y="506761"/>
                  <a:pt x="4312786" y="462871"/>
                </a:cubicBezTo>
                <a:cubicBezTo>
                  <a:pt x="4400661" y="375095"/>
                  <a:pt x="4488534" y="331205"/>
                  <a:pt x="4587391" y="418982"/>
                </a:cubicBezTo>
                <a:cubicBezTo>
                  <a:pt x="4686246" y="517733"/>
                  <a:pt x="4642310" y="616483"/>
                  <a:pt x="4565423" y="704259"/>
                </a:cubicBezTo>
                <a:cubicBezTo>
                  <a:pt x="4488534" y="813981"/>
                  <a:pt x="4290818" y="912730"/>
                  <a:pt x="4444597" y="1044397"/>
                </a:cubicBezTo>
                <a:cubicBezTo>
                  <a:pt x="4598374" y="1187033"/>
                  <a:pt x="4697232" y="989535"/>
                  <a:pt x="4796089" y="890785"/>
                </a:cubicBezTo>
                <a:cubicBezTo>
                  <a:pt x="4982819" y="726204"/>
                  <a:pt x="5158564" y="539676"/>
                  <a:pt x="5345294" y="353150"/>
                </a:cubicBezTo>
                <a:cubicBezTo>
                  <a:pt x="5422183" y="265373"/>
                  <a:pt x="5521041" y="199541"/>
                  <a:pt x="5619896" y="298290"/>
                </a:cubicBezTo>
                <a:cubicBezTo>
                  <a:pt x="5740724" y="408012"/>
                  <a:pt x="5674818" y="517733"/>
                  <a:pt x="5586945" y="605510"/>
                </a:cubicBezTo>
                <a:cubicBezTo>
                  <a:pt x="5466119" y="737174"/>
                  <a:pt x="5334311" y="857868"/>
                  <a:pt x="5213485" y="978562"/>
                </a:cubicBezTo>
                <a:cubicBezTo>
                  <a:pt x="5136596" y="1066339"/>
                  <a:pt x="5004787" y="1143146"/>
                  <a:pt x="5114628" y="1274810"/>
                </a:cubicBezTo>
                <a:cubicBezTo>
                  <a:pt x="5235453" y="1395504"/>
                  <a:pt x="5334311" y="1285782"/>
                  <a:pt x="5422183" y="1208978"/>
                </a:cubicBezTo>
                <a:cubicBezTo>
                  <a:pt x="5433166" y="1187033"/>
                  <a:pt x="5444151" y="1176061"/>
                  <a:pt x="5466119" y="1165088"/>
                </a:cubicBezTo>
                <a:cubicBezTo>
                  <a:pt x="5553992" y="1099256"/>
                  <a:pt x="5641867" y="1077311"/>
                  <a:pt x="5718754" y="1165088"/>
                </a:cubicBezTo>
                <a:cubicBezTo>
                  <a:pt x="5795643" y="1241895"/>
                  <a:pt x="5773675" y="1329672"/>
                  <a:pt x="5707771" y="1395504"/>
                </a:cubicBezTo>
                <a:cubicBezTo>
                  <a:pt x="5630881" y="1483280"/>
                  <a:pt x="5543009" y="1571060"/>
                  <a:pt x="5466119" y="1658837"/>
                </a:cubicBezTo>
                <a:cubicBezTo>
                  <a:pt x="5400215" y="1724671"/>
                  <a:pt x="5334311" y="1812448"/>
                  <a:pt x="5422183" y="1900225"/>
                </a:cubicBezTo>
                <a:cubicBezTo>
                  <a:pt x="5510056" y="1977029"/>
                  <a:pt x="5597931" y="1933142"/>
                  <a:pt x="5674818" y="1867307"/>
                </a:cubicBezTo>
                <a:cubicBezTo>
                  <a:pt x="5927454" y="1614947"/>
                  <a:pt x="6169103" y="1373559"/>
                  <a:pt x="6421737" y="1121201"/>
                </a:cubicBezTo>
                <a:cubicBezTo>
                  <a:pt x="6476659" y="1066339"/>
                  <a:pt x="6531580" y="1011479"/>
                  <a:pt x="6597485" y="956617"/>
                </a:cubicBezTo>
                <a:cubicBezTo>
                  <a:pt x="6674374" y="879813"/>
                  <a:pt x="6762246" y="846896"/>
                  <a:pt x="6850119" y="934675"/>
                </a:cubicBezTo>
                <a:cubicBezTo>
                  <a:pt x="6948976" y="1022452"/>
                  <a:pt x="6916023" y="1121201"/>
                  <a:pt x="6839133" y="1198005"/>
                </a:cubicBezTo>
                <a:cubicBezTo>
                  <a:pt x="6696340" y="1351617"/>
                  <a:pt x="6542563" y="1505225"/>
                  <a:pt x="6388787" y="1658837"/>
                </a:cubicBezTo>
                <a:cubicBezTo>
                  <a:pt x="6300914" y="1746613"/>
                  <a:pt x="6202057" y="1834393"/>
                  <a:pt x="6114184" y="1933142"/>
                </a:cubicBezTo>
                <a:cubicBezTo>
                  <a:pt x="6048277" y="1998974"/>
                  <a:pt x="6004341" y="2086751"/>
                  <a:pt x="6081231" y="2163557"/>
                </a:cubicBezTo>
                <a:cubicBezTo>
                  <a:pt x="6158120" y="2229389"/>
                  <a:pt x="6245993" y="2207445"/>
                  <a:pt x="6322880" y="2141613"/>
                </a:cubicBezTo>
                <a:cubicBezTo>
                  <a:pt x="6399769" y="2064806"/>
                  <a:pt x="6476659" y="1988001"/>
                  <a:pt x="6553548" y="1911197"/>
                </a:cubicBezTo>
                <a:cubicBezTo>
                  <a:pt x="6641421" y="1823420"/>
                  <a:pt x="6740278" y="1768558"/>
                  <a:pt x="6839133" y="1878280"/>
                </a:cubicBezTo>
                <a:cubicBezTo>
                  <a:pt x="6948976" y="1977029"/>
                  <a:pt x="6883072" y="2075778"/>
                  <a:pt x="6806183" y="2163557"/>
                </a:cubicBezTo>
                <a:cubicBezTo>
                  <a:pt x="6718310" y="2251334"/>
                  <a:pt x="6630438" y="2339111"/>
                  <a:pt x="6542563" y="2426888"/>
                </a:cubicBezTo>
                <a:cubicBezTo>
                  <a:pt x="6487644" y="2492720"/>
                  <a:pt x="6454691" y="2569527"/>
                  <a:pt x="6531580" y="2646331"/>
                </a:cubicBezTo>
                <a:cubicBezTo>
                  <a:pt x="6608467" y="2712163"/>
                  <a:pt x="6685357" y="2690221"/>
                  <a:pt x="6751261" y="2635358"/>
                </a:cubicBezTo>
                <a:cubicBezTo>
                  <a:pt x="6784215" y="2602441"/>
                  <a:pt x="6817168" y="2569527"/>
                  <a:pt x="6850119" y="2547582"/>
                </a:cubicBezTo>
                <a:cubicBezTo>
                  <a:pt x="6937991" y="2470777"/>
                  <a:pt x="7025863" y="2459805"/>
                  <a:pt x="7102753" y="2547582"/>
                </a:cubicBezTo>
                <a:cubicBezTo>
                  <a:pt x="7179642" y="2624386"/>
                  <a:pt x="7168657" y="2723135"/>
                  <a:pt x="7091770" y="2799942"/>
                </a:cubicBezTo>
                <a:cubicBezTo>
                  <a:pt x="6861104" y="3030355"/>
                  <a:pt x="6630438" y="3260771"/>
                  <a:pt x="6388787" y="3491186"/>
                </a:cubicBezTo>
                <a:cubicBezTo>
                  <a:pt x="6344850" y="3546049"/>
                  <a:pt x="6300914" y="3589936"/>
                  <a:pt x="6256976" y="3644798"/>
                </a:cubicBezTo>
                <a:cubicBezTo>
                  <a:pt x="6202057" y="3721602"/>
                  <a:pt x="6180089" y="3809379"/>
                  <a:pt x="6256976" y="3875213"/>
                </a:cubicBezTo>
                <a:cubicBezTo>
                  <a:pt x="6333865" y="3941045"/>
                  <a:pt x="6410755" y="3897156"/>
                  <a:pt x="6476659" y="3842296"/>
                </a:cubicBezTo>
                <a:cubicBezTo>
                  <a:pt x="6487644" y="3831324"/>
                  <a:pt x="6498627" y="3820351"/>
                  <a:pt x="6509610" y="3809379"/>
                </a:cubicBezTo>
                <a:cubicBezTo>
                  <a:pt x="6608467" y="3710630"/>
                  <a:pt x="6718310" y="3567991"/>
                  <a:pt x="6850119" y="3721602"/>
                </a:cubicBezTo>
                <a:cubicBezTo>
                  <a:pt x="6992912" y="3875213"/>
                  <a:pt x="6828151" y="3973962"/>
                  <a:pt x="6740278" y="4072712"/>
                </a:cubicBezTo>
                <a:cubicBezTo>
                  <a:pt x="6630438" y="4193406"/>
                  <a:pt x="6509610" y="4303127"/>
                  <a:pt x="6399769" y="4412849"/>
                </a:cubicBezTo>
                <a:cubicBezTo>
                  <a:pt x="6333865" y="4489653"/>
                  <a:pt x="6245993" y="4577430"/>
                  <a:pt x="6355833" y="4676179"/>
                </a:cubicBezTo>
                <a:cubicBezTo>
                  <a:pt x="6443708" y="4763956"/>
                  <a:pt x="6531580" y="4698124"/>
                  <a:pt x="6608467" y="4632292"/>
                </a:cubicBezTo>
                <a:cubicBezTo>
                  <a:pt x="6630438" y="4610347"/>
                  <a:pt x="6652404" y="4577430"/>
                  <a:pt x="6685357" y="4555485"/>
                </a:cubicBezTo>
                <a:cubicBezTo>
                  <a:pt x="6773229" y="4478681"/>
                  <a:pt x="6872087" y="4412849"/>
                  <a:pt x="6970944" y="4522571"/>
                </a:cubicBezTo>
                <a:cubicBezTo>
                  <a:pt x="7080784" y="4621320"/>
                  <a:pt x="7014880" y="4720069"/>
                  <a:pt x="6927008" y="4807846"/>
                </a:cubicBezTo>
                <a:cubicBezTo>
                  <a:pt x="6663389" y="5071176"/>
                  <a:pt x="6399769" y="5334509"/>
                  <a:pt x="6136150" y="5597839"/>
                </a:cubicBezTo>
                <a:cubicBezTo>
                  <a:pt x="6092214" y="5641729"/>
                  <a:pt x="6048277" y="5685618"/>
                  <a:pt x="6004341" y="5740478"/>
                </a:cubicBezTo>
                <a:cubicBezTo>
                  <a:pt x="5960405" y="5795340"/>
                  <a:pt x="5938437" y="5861172"/>
                  <a:pt x="5993356" y="5927004"/>
                </a:cubicBezTo>
                <a:cubicBezTo>
                  <a:pt x="6037295" y="5981866"/>
                  <a:pt x="6103199" y="5981866"/>
                  <a:pt x="6169103" y="5959921"/>
                </a:cubicBezTo>
                <a:cubicBezTo>
                  <a:pt x="6213039" y="5948949"/>
                  <a:pt x="6245993" y="5927004"/>
                  <a:pt x="6289929" y="5905062"/>
                </a:cubicBezTo>
                <a:cubicBezTo>
                  <a:pt x="6366818" y="5883117"/>
                  <a:pt x="6432723" y="5916034"/>
                  <a:pt x="6476659" y="5981866"/>
                </a:cubicBezTo>
                <a:cubicBezTo>
                  <a:pt x="6520595" y="6047698"/>
                  <a:pt x="6520595" y="6113532"/>
                  <a:pt x="6476659" y="6168392"/>
                </a:cubicBezTo>
                <a:cubicBezTo>
                  <a:pt x="6355833" y="6300058"/>
                  <a:pt x="6224025" y="6431725"/>
                  <a:pt x="6092214" y="6552419"/>
                </a:cubicBezTo>
                <a:cubicBezTo>
                  <a:pt x="6026309" y="6607278"/>
                  <a:pt x="5949420" y="6607278"/>
                  <a:pt x="5883516" y="6563389"/>
                </a:cubicBezTo>
                <a:cubicBezTo>
                  <a:pt x="5817611" y="6508529"/>
                  <a:pt x="5795643" y="6442697"/>
                  <a:pt x="5828597" y="6365890"/>
                </a:cubicBezTo>
                <a:cubicBezTo>
                  <a:pt x="5861547" y="6267141"/>
                  <a:pt x="5927454" y="6168392"/>
                  <a:pt x="5795643" y="6102560"/>
                </a:cubicBezTo>
                <a:cubicBezTo>
                  <a:pt x="5674818" y="6036725"/>
                  <a:pt x="5597931" y="6135475"/>
                  <a:pt x="5521041" y="6212282"/>
                </a:cubicBezTo>
                <a:cubicBezTo>
                  <a:pt x="5037738" y="6684083"/>
                  <a:pt x="4565423" y="7166858"/>
                  <a:pt x="4093105" y="7638660"/>
                </a:cubicBezTo>
                <a:cubicBezTo>
                  <a:pt x="4027199" y="7693522"/>
                  <a:pt x="3972280" y="7770326"/>
                  <a:pt x="3873422" y="7781298"/>
                </a:cubicBezTo>
                <a:cubicBezTo>
                  <a:pt x="3752596" y="7781298"/>
                  <a:pt x="3675709" y="7660604"/>
                  <a:pt x="3719645" y="7550882"/>
                </a:cubicBezTo>
                <a:cubicBezTo>
                  <a:pt x="3741614" y="7496023"/>
                  <a:pt x="3785550" y="7452134"/>
                  <a:pt x="3818501" y="7408246"/>
                </a:cubicBezTo>
                <a:cubicBezTo>
                  <a:pt x="3873422" y="7320467"/>
                  <a:pt x="3895390" y="7232690"/>
                  <a:pt x="3818501" y="7166858"/>
                </a:cubicBezTo>
                <a:cubicBezTo>
                  <a:pt x="3741614" y="7101024"/>
                  <a:pt x="3664724" y="7144914"/>
                  <a:pt x="3598820" y="7199776"/>
                </a:cubicBezTo>
                <a:cubicBezTo>
                  <a:pt x="3543898" y="7254635"/>
                  <a:pt x="3499962" y="7309498"/>
                  <a:pt x="3434058" y="7353384"/>
                </a:cubicBezTo>
                <a:cubicBezTo>
                  <a:pt x="3368154" y="7397274"/>
                  <a:pt x="3280279" y="7408246"/>
                  <a:pt x="3214374" y="7342412"/>
                </a:cubicBezTo>
                <a:cubicBezTo>
                  <a:pt x="3148470" y="7276580"/>
                  <a:pt x="3159456" y="7188804"/>
                  <a:pt x="3214374" y="7122969"/>
                </a:cubicBezTo>
                <a:cubicBezTo>
                  <a:pt x="3269296" y="7046164"/>
                  <a:pt x="3346186" y="6969360"/>
                  <a:pt x="3412090" y="6892553"/>
                </a:cubicBezTo>
                <a:cubicBezTo>
                  <a:pt x="3477994" y="6815749"/>
                  <a:pt x="3499962" y="6738945"/>
                  <a:pt x="3423072" y="6662140"/>
                </a:cubicBezTo>
                <a:cubicBezTo>
                  <a:pt x="3335200" y="6574361"/>
                  <a:pt x="3258311" y="6618251"/>
                  <a:pt x="3192406" y="6684083"/>
                </a:cubicBezTo>
                <a:cubicBezTo>
                  <a:pt x="2972726" y="6903526"/>
                  <a:pt x="2764025" y="7111996"/>
                  <a:pt x="2555327" y="7320467"/>
                </a:cubicBezTo>
                <a:cubicBezTo>
                  <a:pt x="2511391" y="7364357"/>
                  <a:pt x="2467455" y="7408246"/>
                  <a:pt x="2423518" y="7441161"/>
                </a:cubicBezTo>
                <a:cubicBezTo>
                  <a:pt x="2335646" y="7496023"/>
                  <a:pt x="2247771" y="7496023"/>
                  <a:pt x="2181867" y="7419216"/>
                </a:cubicBezTo>
                <a:cubicBezTo>
                  <a:pt x="2126948" y="7342412"/>
                  <a:pt x="2137931" y="7265608"/>
                  <a:pt x="2203835" y="7199776"/>
                </a:cubicBezTo>
                <a:cubicBezTo>
                  <a:pt x="2313678" y="7079082"/>
                  <a:pt x="2423518" y="6969360"/>
                  <a:pt x="2544344" y="6848666"/>
                </a:cubicBezTo>
                <a:cubicBezTo>
                  <a:pt x="2610248" y="6782832"/>
                  <a:pt x="2676153" y="6695055"/>
                  <a:pt x="2577295" y="6607278"/>
                </a:cubicBezTo>
                <a:cubicBezTo>
                  <a:pt x="2489423" y="6530474"/>
                  <a:pt x="2401550" y="6563389"/>
                  <a:pt x="2324661" y="6640196"/>
                </a:cubicBezTo>
                <a:cubicBezTo>
                  <a:pt x="2181867" y="6771862"/>
                  <a:pt x="2050059" y="6903526"/>
                  <a:pt x="1918248" y="7035192"/>
                </a:cubicBezTo>
                <a:cubicBezTo>
                  <a:pt x="1830375" y="7122969"/>
                  <a:pt x="1731518" y="7210746"/>
                  <a:pt x="1610694" y="7090054"/>
                </a:cubicBezTo>
                <a:cubicBezTo>
                  <a:pt x="1511837" y="6980333"/>
                  <a:pt x="1599709" y="6892553"/>
                  <a:pt x="1665613" y="6804777"/>
                </a:cubicBezTo>
                <a:cubicBezTo>
                  <a:pt x="1742503" y="6706027"/>
                  <a:pt x="1918248" y="6618251"/>
                  <a:pt x="1775456" y="6486584"/>
                </a:cubicBezTo>
                <a:cubicBezTo>
                  <a:pt x="1632662" y="6332976"/>
                  <a:pt x="1533805" y="6508529"/>
                  <a:pt x="1434947" y="6596306"/>
                </a:cubicBezTo>
                <a:cubicBezTo>
                  <a:pt x="1325107" y="6695055"/>
                  <a:pt x="1226249" y="6815749"/>
                  <a:pt x="1105423" y="6914498"/>
                </a:cubicBezTo>
                <a:cubicBezTo>
                  <a:pt x="1039519" y="6980333"/>
                  <a:pt x="951647" y="6991303"/>
                  <a:pt x="874757" y="6914498"/>
                </a:cubicBezTo>
                <a:cubicBezTo>
                  <a:pt x="797868" y="6848666"/>
                  <a:pt x="808853" y="6760890"/>
                  <a:pt x="874757" y="6684083"/>
                </a:cubicBezTo>
                <a:cubicBezTo>
                  <a:pt x="951647" y="6596306"/>
                  <a:pt x="1039519" y="6519502"/>
                  <a:pt x="1116409" y="6431725"/>
                </a:cubicBezTo>
                <a:cubicBezTo>
                  <a:pt x="1182313" y="6354918"/>
                  <a:pt x="1226249" y="6267141"/>
                  <a:pt x="1149360" y="6168392"/>
                </a:cubicBezTo>
                <a:cubicBezTo>
                  <a:pt x="1094441" y="6091588"/>
                  <a:pt x="1006566" y="6124505"/>
                  <a:pt x="940661" y="6168392"/>
                </a:cubicBezTo>
                <a:cubicBezTo>
                  <a:pt x="841804" y="6223254"/>
                  <a:pt x="742949" y="6256169"/>
                  <a:pt x="666059" y="6135475"/>
                </a:cubicBezTo>
                <a:cubicBezTo>
                  <a:pt x="600155" y="6036725"/>
                  <a:pt x="655074" y="5959921"/>
                  <a:pt x="731963" y="5894089"/>
                </a:cubicBezTo>
                <a:cubicBezTo>
                  <a:pt x="819836" y="5795340"/>
                  <a:pt x="918693" y="5707561"/>
                  <a:pt x="1006566" y="5608812"/>
                </a:cubicBezTo>
                <a:cubicBezTo>
                  <a:pt x="1083455" y="5542980"/>
                  <a:pt x="1160345" y="5510062"/>
                  <a:pt x="1248217" y="5564924"/>
                </a:cubicBezTo>
                <a:cubicBezTo>
                  <a:pt x="1347075" y="5619784"/>
                  <a:pt x="1336090" y="5707561"/>
                  <a:pt x="1292153" y="5795340"/>
                </a:cubicBezTo>
                <a:cubicBezTo>
                  <a:pt x="1259203" y="5883117"/>
                  <a:pt x="1204281" y="5970894"/>
                  <a:pt x="1303139" y="6036725"/>
                </a:cubicBezTo>
                <a:cubicBezTo>
                  <a:pt x="1412979" y="6102560"/>
                  <a:pt x="1500851" y="6047698"/>
                  <a:pt x="1577741" y="5970894"/>
                </a:cubicBezTo>
                <a:cubicBezTo>
                  <a:pt x="1764471" y="5773395"/>
                  <a:pt x="1962186" y="5586869"/>
                  <a:pt x="2148916" y="5389368"/>
                </a:cubicBezTo>
                <a:cubicBezTo>
                  <a:pt x="2236788" y="5312564"/>
                  <a:pt x="2302693" y="5202842"/>
                  <a:pt x="2192852" y="5104093"/>
                </a:cubicBezTo>
                <a:cubicBezTo>
                  <a:pt x="2083012" y="5016316"/>
                  <a:pt x="2006122" y="5115066"/>
                  <a:pt x="1929233" y="5180898"/>
                </a:cubicBezTo>
                <a:cubicBezTo>
                  <a:pt x="1852343" y="5257704"/>
                  <a:pt x="1775456" y="5334509"/>
                  <a:pt x="1698567" y="5411313"/>
                </a:cubicBezTo>
                <a:cubicBezTo>
                  <a:pt x="1610694" y="5488118"/>
                  <a:pt x="1522819" y="5532007"/>
                  <a:pt x="1423964" y="5433258"/>
                </a:cubicBezTo>
                <a:cubicBezTo>
                  <a:pt x="1336090" y="5334509"/>
                  <a:pt x="1380028" y="5246732"/>
                  <a:pt x="1456915" y="5169928"/>
                </a:cubicBezTo>
                <a:cubicBezTo>
                  <a:pt x="1643645" y="4972427"/>
                  <a:pt x="1830375" y="4796873"/>
                  <a:pt x="2017105" y="4599375"/>
                </a:cubicBezTo>
                <a:cubicBezTo>
                  <a:pt x="2083012" y="4522571"/>
                  <a:pt x="2203835" y="4434791"/>
                  <a:pt x="2104980" y="4325070"/>
                </a:cubicBezTo>
                <a:cubicBezTo>
                  <a:pt x="1995137" y="4204378"/>
                  <a:pt x="1885297" y="4303127"/>
                  <a:pt x="1797424" y="4390904"/>
                </a:cubicBezTo>
                <a:cubicBezTo>
                  <a:pt x="1632662" y="4555485"/>
                  <a:pt x="1467901" y="4720069"/>
                  <a:pt x="1303139" y="4884650"/>
                </a:cubicBezTo>
                <a:cubicBezTo>
                  <a:pt x="1215264" y="4972427"/>
                  <a:pt x="1105423" y="5038261"/>
                  <a:pt x="995583" y="4928540"/>
                </a:cubicBezTo>
                <a:cubicBezTo>
                  <a:pt x="874757" y="4807846"/>
                  <a:pt x="984598" y="4720069"/>
                  <a:pt x="1061487" y="4632292"/>
                </a:cubicBezTo>
                <a:cubicBezTo>
                  <a:pt x="1116409" y="4577430"/>
                  <a:pt x="1182313" y="4522571"/>
                  <a:pt x="1226249" y="4456736"/>
                </a:cubicBezTo>
                <a:cubicBezTo>
                  <a:pt x="1292153" y="4390904"/>
                  <a:pt x="1358058" y="4303127"/>
                  <a:pt x="1270185" y="4204378"/>
                </a:cubicBezTo>
                <a:cubicBezTo>
                  <a:pt x="1171328" y="4116599"/>
                  <a:pt x="1094441" y="4182433"/>
                  <a:pt x="1017551" y="4248265"/>
                </a:cubicBezTo>
                <a:cubicBezTo>
                  <a:pt x="885743" y="4379932"/>
                  <a:pt x="764917" y="4511598"/>
                  <a:pt x="633106" y="4632292"/>
                </a:cubicBezTo>
                <a:cubicBezTo>
                  <a:pt x="578187" y="4676179"/>
                  <a:pt x="534251" y="4731041"/>
                  <a:pt x="490312" y="4763956"/>
                </a:cubicBezTo>
                <a:cubicBezTo>
                  <a:pt x="402440" y="4840763"/>
                  <a:pt x="303582" y="4840763"/>
                  <a:pt x="226692" y="4763956"/>
                </a:cubicBezTo>
                <a:cubicBezTo>
                  <a:pt x="160788" y="4676179"/>
                  <a:pt x="182756" y="4599375"/>
                  <a:pt x="248663" y="4522571"/>
                </a:cubicBezTo>
                <a:cubicBezTo>
                  <a:pt x="358503" y="4412849"/>
                  <a:pt x="468344" y="4303127"/>
                  <a:pt x="567201" y="4193406"/>
                </a:cubicBezTo>
                <a:cubicBezTo>
                  <a:pt x="633106" y="4127571"/>
                  <a:pt x="688027" y="4050767"/>
                  <a:pt x="611138" y="3962990"/>
                </a:cubicBezTo>
                <a:cubicBezTo>
                  <a:pt x="534251" y="3864241"/>
                  <a:pt x="446376" y="3908128"/>
                  <a:pt x="369486" y="3973962"/>
                </a:cubicBezTo>
                <a:cubicBezTo>
                  <a:pt x="325550" y="4006877"/>
                  <a:pt x="292599" y="4050767"/>
                  <a:pt x="248663" y="4072712"/>
                </a:cubicBezTo>
                <a:cubicBezTo>
                  <a:pt x="182756" y="4105626"/>
                  <a:pt x="116852" y="4105626"/>
                  <a:pt x="61930" y="4050767"/>
                </a:cubicBezTo>
                <a:cubicBezTo>
                  <a:pt x="-3974" y="3995905"/>
                  <a:pt x="-14957" y="3919100"/>
                  <a:pt x="17994" y="3853268"/>
                </a:cubicBezTo>
                <a:cubicBezTo>
                  <a:pt x="72916" y="3776464"/>
                  <a:pt x="127837" y="3710630"/>
                  <a:pt x="193742" y="3655770"/>
                </a:cubicBezTo>
                <a:cubicBezTo>
                  <a:pt x="808853" y="3030355"/>
                  <a:pt x="1434947" y="2415915"/>
                  <a:pt x="2050059" y="1790503"/>
                </a:cubicBezTo>
                <a:cubicBezTo>
                  <a:pt x="2072027" y="1768558"/>
                  <a:pt x="2093995" y="1757586"/>
                  <a:pt x="2115963" y="1735644"/>
                </a:cubicBezTo>
                <a:cubicBezTo>
                  <a:pt x="2181867" y="1647864"/>
                  <a:pt x="2269742" y="1560087"/>
                  <a:pt x="2170884" y="1461338"/>
                </a:cubicBezTo>
                <a:cubicBezTo>
                  <a:pt x="2072027" y="1373559"/>
                  <a:pt x="1984154" y="1450366"/>
                  <a:pt x="1896279" y="1527170"/>
                </a:cubicBezTo>
                <a:cubicBezTo>
                  <a:pt x="1863329" y="1549115"/>
                  <a:pt x="1841361" y="1582032"/>
                  <a:pt x="1808407" y="1614947"/>
                </a:cubicBezTo>
                <a:cubicBezTo>
                  <a:pt x="1720535" y="1669809"/>
                  <a:pt x="1621677" y="1680781"/>
                  <a:pt x="1544788" y="1593002"/>
                </a:cubicBezTo>
                <a:cubicBezTo>
                  <a:pt x="1478883" y="1516198"/>
                  <a:pt x="1500851" y="1439393"/>
                  <a:pt x="1566758" y="1362589"/>
                </a:cubicBezTo>
                <a:cubicBezTo>
                  <a:pt x="1665613" y="1252867"/>
                  <a:pt x="1764471" y="1143146"/>
                  <a:pt x="1863329" y="1044397"/>
                </a:cubicBezTo>
                <a:cubicBezTo>
                  <a:pt x="2181867" y="737174"/>
                  <a:pt x="2489423" y="429954"/>
                  <a:pt x="2807961" y="122734"/>
                </a:cubicBezTo>
                <a:cubicBezTo>
                  <a:pt x="2873868" y="48672"/>
                  <a:pt x="2945952" y="-13046"/>
                  <a:pt x="3024213" y="2384"/>
                </a:cubicBezTo>
                <a:close/>
              </a:path>
            </a:pathLst>
          </a:custGeom>
          <a:solidFill>
            <a:schemeClr val="bg1">
              <a:lumMod val="95000"/>
              <a:alpha val="25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07359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0-#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14B5E37C-F29D-45F1-B86B-AEF4BE635A4B}"/>
              </a:ext>
            </a:extLst>
          </p:cNvPr>
          <p:cNvSpPr/>
          <p:nvPr userDrawn="1"/>
        </p:nvSpPr>
        <p:spPr>
          <a:xfrm>
            <a:off x="0" y="0"/>
            <a:ext cx="12192000" cy="5429250"/>
          </a:xfrm>
          <a:prstGeom prst="rect">
            <a:avLst/>
          </a:prstGeom>
          <a:solidFill>
            <a:srgbClr val="100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7" name="Picture Placeholder 96">
            <a:extLst>
              <a:ext uri="{FF2B5EF4-FFF2-40B4-BE49-F238E27FC236}">
                <a16:creationId xmlns:a16="http://schemas.microsoft.com/office/drawing/2014/main" id="{C50EDB19-FEEA-4F00-BB88-888C36003838}"/>
              </a:ext>
            </a:extLst>
          </p:cNvPr>
          <p:cNvSpPr>
            <a:spLocks noGrp="1"/>
          </p:cNvSpPr>
          <p:nvPr>
            <p:ph type="pic" sz="quarter" idx="10" hasCustomPrompt="1"/>
          </p:nvPr>
        </p:nvSpPr>
        <p:spPr>
          <a:xfrm>
            <a:off x="1517655" y="1837692"/>
            <a:ext cx="2047066" cy="2604917"/>
          </a:xfrm>
          <a:custGeom>
            <a:avLst/>
            <a:gdLst>
              <a:gd name="connsiteX0" fmla="*/ 89572 w 3270242"/>
              <a:gd name="connsiteY0" fmla="*/ 0 h 4167867"/>
              <a:gd name="connsiteX1" fmla="*/ 3180670 w 3270242"/>
              <a:gd name="connsiteY1" fmla="*/ 0 h 4167867"/>
              <a:gd name="connsiteX2" fmla="*/ 3270242 w 3270242"/>
              <a:gd name="connsiteY2" fmla="*/ 89572 h 4167867"/>
              <a:gd name="connsiteX3" fmla="*/ 3270242 w 3270242"/>
              <a:gd name="connsiteY3" fmla="*/ 4078295 h 4167867"/>
              <a:gd name="connsiteX4" fmla="*/ 3180670 w 3270242"/>
              <a:gd name="connsiteY4" fmla="*/ 4167867 h 4167867"/>
              <a:gd name="connsiteX5" fmla="*/ 89572 w 3270242"/>
              <a:gd name="connsiteY5" fmla="*/ 4167867 h 4167867"/>
              <a:gd name="connsiteX6" fmla="*/ 0 w 3270242"/>
              <a:gd name="connsiteY6" fmla="*/ 4078295 h 4167867"/>
              <a:gd name="connsiteX7" fmla="*/ 0 w 3270242"/>
              <a:gd name="connsiteY7" fmla="*/ 89572 h 4167867"/>
              <a:gd name="connsiteX8" fmla="*/ 89572 w 3270242"/>
              <a:gd name="connsiteY8" fmla="*/ 0 h 41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0242" h="4167867">
                <a:moveTo>
                  <a:pt x="89572" y="0"/>
                </a:moveTo>
                <a:lnTo>
                  <a:pt x="3180670" y="0"/>
                </a:lnTo>
                <a:cubicBezTo>
                  <a:pt x="3230139" y="0"/>
                  <a:pt x="3270242" y="40103"/>
                  <a:pt x="3270242" y="89572"/>
                </a:cubicBezTo>
                <a:lnTo>
                  <a:pt x="3270242" y="4078295"/>
                </a:lnTo>
                <a:cubicBezTo>
                  <a:pt x="3270242" y="4127764"/>
                  <a:pt x="3230139" y="4167867"/>
                  <a:pt x="3180670" y="4167867"/>
                </a:cubicBezTo>
                <a:lnTo>
                  <a:pt x="89572" y="4167867"/>
                </a:lnTo>
                <a:cubicBezTo>
                  <a:pt x="40103" y="4167867"/>
                  <a:pt x="0" y="4127764"/>
                  <a:pt x="0" y="4078295"/>
                </a:cubicBezTo>
                <a:lnTo>
                  <a:pt x="0" y="89572"/>
                </a:lnTo>
                <a:cubicBezTo>
                  <a:pt x="0" y="40103"/>
                  <a:pt x="40103" y="0"/>
                  <a:pt x="89572" y="0"/>
                </a:cubicBezTo>
                <a:close/>
              </a:path>
            </a:pathLst>
          </a:custGeom>
          <a:solidFill>
            <a:schemeClr val="bg1">
              <a:lumMod val="95000"/>
              <a:alpha val="25000"/>
            </a:schemeClr>
          </a:solidFill>
          <a:ln>
            <a:noFill/>
          </a:ln>
          <a:effectLst>
            <a:outerShdw blurRad="990600" dist="1168400" dir="5400000" sx="82000" sy="82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285750" rtl="0" eaLnBrk="1" fontAlgn="auto" latinLnBrk="0" hangingPunct="1">
              <a:lnSpc>
                <a:spcPct val="90000"/>
              </a:lnSpc>
              <a:spcBef>
                <a:spcPts val="999"/>
              </a:spcBef>
              <a:spcAft>
                <a:spcPts val="0"/>
              </a:spcAft>
              <a:buClrTx/>
              <a:buSzTx/>
              <a:buFont typeface="Arial" panose="020B0604020202020204" pitchFamily="34" charset="0"/>
              <a:buNone/>
              <a:tabLst/>
              <a:defRPr lang="en-US" sz="1250">
                <a:solidFill>
                  <a:schemeClr val="bg1">
                    <a:lumMod val="75000"/>
                  </a:schemeClr>
                </a:solidFill>
              </a:defRPr>
            </a:lvl1pPr>
          </a:lstStyle>
          <a:p>
            <a:pPr marL="0" marR="0" lvl="0" indent="0" algn="ctr" defTabSz="285750"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pPr marL="0" lvl="0" algn="ctr" defTabSz="285750"/>
            <a:endParaRPr lang="en-US" dirty="0"/>
          </a:p>
        </p:txBody>
      </p:sp>
      <p:sp>
        <p:nvSpPr>
          <p:cNvPr id="98" name="Picture Placeholder 97">
            <a:extLst>
              <a:ext uri="{FF2B5EF4-FFF2-40B4-BE49-F238E27FC236}">
                <a16:creationId xmlns:a16="http://schemas.microsoft.com/office/drawing/2014/main" id="{00690BAB-3EB4-4B3E-8BE2-7BF9B6CC322D}"/>
              </a:ext>
            </a:extLst>
          </p:cNvPr>
          <p:cNvSpPr>
            <a:spLocks noGrp="1"/>
          </p:cNvSpPr>
          <p:nvPr>
            <p:ph type="pic" sz="quarter" idx="11" hasCustomPrompt="1"/>
          </p:nvPr>
        </p:nvSpPr>
        <p:spPr>
          <a:xfrm>
            <a:off x="3887530" y="1837692"/>
            <a:ext cx="2047066" cy="2604917"/>
          </a:xfrm>
          <a:custGeom>
            <a:avLst/>
            <a:gdLst>
              <a:gd name="connsiteX0" fmla="*/ 89572 w 3270242"/>
              <a:gd name="connsiteY0" fmla="*/ 0 h 4167867"/>
              <a:gd name="connsiteX1" fmla="*/ 3180670 w 3270242"/>
              <a:gd name="connsiteY1" fmla="*/ 0 h 4167867"/>
              <a:gd name="connsiteX2" fmla="*/ 3270242 w 3270242"/>
              <a:gd name="connsiteY2" fmla="*/ 89572 h 4167867"/>
              <a:gd name="connsiteX3" fmla="*/ 3270242 w 3270242"/>
              <a:gd name="connsiteY3" fmla="*/ 4078295 h 4167867"/>
              <a:gd name="connsiteX4" fmla="*/ 3180670 w 3270242"/>
              <a:gd name="connsiteY4" fmla="*/ 4167867 h 4167867"/>
              <a:gd name="connsiteX5" fmla="*/ 89572 w 3270242"/>
              <a:gd name="connsiteY5" fmla="*/ 4167867 h 4167867"/>
              <a:gd name="connsiteX6" fmla="*/ 0 w 3270242"/>
              <a:gd name="connsiteY6" fmla="*/ 4078295 h 4167867"/>
              <a:gd name="connsiteX7" fmla="*/ 0 w 3270242"/>
              <a:gd name="connsiteY7" fmla="*/ 89572 h 4167867"/>
              <a:gd name="connsiteX8" fmla="*/ 89572 w 3270242"/>
              <a:gd name="connsiteY8" fmla="*/ 0 h 41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0242" h="4167867">
                <a:moveTo>
                  <a:pt x="89572" y="0"/>
                </a:moveTo>
                <a:lnTo>
                  <a:pt x="3180670" y="0"/>
                </a:lnTo>
                <a:cubicBezTo>
                  <a:pt x="3230139" y="0"/>
                  <a:pt x="3270242" y="40103"/>
                  <a:pt x="3270242" y="89572"/>
                </a:cubicBezTo>
                <a:lnTo>
                  <a:pt x="3270242" y="4078295"/>
                </a:lnTo>
                <a:cubicBezTo>
                  <a:pt x="3270242" y="4127764"/>
                  <a:pt x="3230139" y="4167867"/>
                  <a:pt x="3180670" y="4167867"/>
                </a:cubicBezTo>
                <a:lnTo>
                  <a:pt x="89572" y="4167867"/>
                </a:lnTo>
                <a:cubicBezTo>
                  <a:pt x="40103" y="4167867"/>
                  <a:pt x="0" y="4127764"/>
                  <a:pt x="0" y="4078295"/>
                </a:cubicBezTo>
                <a:lnTo>
                  <a:pt x="0" y="89572"/>
                </a:lnTo>
                <a:cubicBezTo>
                  <a:pt x="0" y="40103"/>
                  <a:pt x="40103" y="0"/>
                  <a:pt x="89572" y="0"/>
                </a:cubicBezTo>
                <a:close/>
              </a:path>
            </a:pathLst>
          </a:custGeom>
          <a:solidFill>
            <a:schemeClr val="bg1">
              <a:lumMod val="95000"/>
              <a:alpha val="25000"/>
            </a:schemeClr>
          </a:solidFill>
          <a:ln>
            <a:noFill/>
          </a:ln>
          <a:effectLst>
            <a:outerShdw blurRad="990600" dist="1168400" dir="5400000" sx="82000" sy="82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285750" rtl="0" eaLnBrk="1" fontAlgn="auto" latinLnBrk="0" hangingPunct="1">
              <a:lnSpc>
                <a:spcPct val="90000"/>
              </a:lnSpc>
              <a:spcBef>
                <a:spcPts val="999"/>
              </a:spcBef>
              <a:spcAft>
                <a:spcPts val="0"/>
              </a:spcAft>
              <a:buClrTx/>
              <a:buSzTx/>
              <a:buFont typeface="Arial" panose="020B0604020202020204" pitchFamily="34" charset="0"/>
              <a:buNone/>
              <a:tabLst/>
              <a:defRPr lang="en-US" sz="1250">
                <a:solidFill>
                  <a:schemeClr val="bg1">
                    <a:lumMod val="75000"/>
                  </a:schemeClr>
                </a:solidFill>
              </a:defRPr>
            </a:lvl1pPr>
          </a:lstStyle>
          <a:p>
            <a:pPr marL="0" marR="0" lvl="0" indent="0" algn="ctr" defTabSz="285750"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pPr marL="0" lvl="0" algn="ctr" defTabSz="285750"/>
            <a:endParaRPr lang="en-US" dirty="0"/>
          </a:p>
        </p:txBody>
      </p:sp>
      <p:sp>
        <p:nvSpPr>
          <p:cNvPr id="99" name="Picture Placeholder 98">
            <a:extLst>
              <a:ext uri="{FF2B5EF4-FFF2-40B4-BE49-F238E27FC236}">
                <a16:creationId xmlns:a16="http://schemas.microsoft.com/office/drawing/2014/main" id="{B2E2CDF8-D968-4FA6-BB04-13F6C3B35F96}"/>
              </a:ext>
            </a:extLst>
          </p:cNvPr>
          <p:cNvSpPr>
            <a:spLocks noGrp="1"/>
          </p:cNvSpPr>
          <p:nvPr>
            <p:ph type="pic" sz="quarter" idx="12" hasCustomPrompt="1"/>
          </p:nvPr>
        </p:nvSpPr>
        <p:spPr>
          <a:xfrm>
            <a:off x="6257405" y="1837692"/>
            <a:ext cx="2047066" cy="2604917"/>
          </a:xfrm>
          <a:custGeom>
            <a:avLst/>
            <a:gdLst>
              <a:gd name="connsiteX0" fmla="*/ 89572 w 3270242"/>
              <a:gd name="connsiteY0" fmla="*/ 0 h 4167867"/>
              <a:gd name="connsiteX1" fmla="*/ 3180670 w 3270242"/>
              <a:gd name="connsiteY1" fmla="*/ 0 h 4167867"/>
              <a:gd name="connsiteX2" fmla="*/ 3270242 w 3270242"/>
              <a:gd name="connsiteY2" fmla="*/ 89572 h 4167867"/>
              <a:gd name="connsiteX3" fmla="*/ 3270242 w 3270242"/>
              <a:gd name="connsiteY3" fmla="*/ 4078295 h 4167867"/>
              <a:gd name="connsiteX4" fmla="*/ 3180670 w 3270242"/>
              <a:gd name="connsiteY4" fmla="*/ 4167867 h 4167867"/>
              <a:gd name="connsiteX5" fmla="*/ 89572 w 3270242"/>
              <a:gd name="connsiteY5" fmla="*/ 4167867 h 4167867"/>
              <a:gd name="connsiteX6" fmla="*/ 0 w 3270242"/>
              <a:gd name="connsiteY6" fmla="*/ 4078295 h 4167867"/>
              <a:gd name="connsiteX7" fmla="*/ 0 w 3270242"/>
              <a:gd name="connsiteY7" fmla="*/ 89572 h 4167867"/>
              <a:gd name="connsiteX8" fmla="*/ 89572 w 3270242"/>
              <a:gd name="connsiteY8" fmla="*/ 0 h 41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0242" h="4167867">
                <a:moveTo>
                  <a:pt x="89572" y="0"/>
                </a:moveTo>
                <a:lnTo>
                  <a:pt x="3180670" y="0"/>
                </a:lnTo>
                <a:cubicBezTo>
                  <a:pt x="3230139" y="0"/>
                  <a:pt x="3270242" y="40103"/>
                  <a:pt x="3270242" y="89572"/>
                </a:cubicBezTo>
                <a:lnTo>
                  <a:pt x="3270242" y="4078295"/>
                </a:lnTo>
                <a:cubicBezTo>
                  <a:pt x="3270242" y="4127764"/>
                  <a:pt x="3230139" y="4167867"/>
                  <a:pt x="3180670" y="4167867"/>
                </a:cubicBezTo>
                <a:lnTo>
                  <a:pt x="89572" y="4167867"/>
                </a:lnTo>
                <a:cubicBezTo>
                  <a:pt x="40103" y="4167867"/>
                  <a:pt x="0" y="4127764"/>
                  <a:pt x="0" y="4078295"/>
                </a:cubicBezTo>
                <a:lnTo>
                  <a:pt x="0" y="89572"/>
                </a:lnTo>
                <a:cubicBezTo>
                  <a:pt x="0" y="40103"/>
                  <a:pt x="40103" y="0"/>
                  <a:pt x="89572" y="0"/>
                </a:cubicBezTo>
                <a:close/>
              </a:path>
            </a:pathLst>
          </a:custGeom>
          <a:solidFill>
            <a:schemeClr val="bg1">
              <a:lumMod val="95000"/>
              <a:alpha val="25000"/>
            </a:schemeClr>
          </a:solidFill>
          <a:ln>
            <a:noFill/>
          </a:ln>
          <a:effectLst>
            <a:outerShdw blurRad="990600" dist="1168400" dir="5400000" sx="82000" sy="82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285750" rtl="0" eaLnBrk="1" fontAlgn="auto" latinLnBrk="0" hangingPunct="1">
              <a:lnSpc>
                <a:spcPct val="90000"/>
              </a:lnSpc>
              <a:spcBef>
                <a:spcPts val="999"/>
              </a:spcBef>
              <a:spcAft>
                <a:spcPts val="0"/>
              </a:spcAft>
              <a:buClrTx/>
              <a:buSzTx/>
              <a:buFont typeface="Arial" panose="020B0604020202020204" pitchFamily="34" charset="0"/>
              <a:buNone/>
              <a:tabLst/>
              <a:defRPr lang="en-US" sz="1250">
                <a:solidFill>
                  <a:schemeClr val="bg1">
                    <a:lumMod val="75000"/>
                  </a:schemeClr>
                </a:solidFill>
              </a:defRPr>
            </a:lvl1pPr>
          </a:lstStyle>
          <a:p>
            <a:pPr marL="0" marR="0" lvl="0" indent="0" algn="ctr" defTabSz="285750"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pPr marL="0" lvl="0" algn="ctr" defTabSz="285750"/>
            <a:endParaRPr lang="en-US" dirty="0"/>
          </a:p>
        </p:txBody>
      </p:sp>
      <p:sp>
        <p:nvSpPr>
          <p:cNvPr id="100" name="Picture Placeholder 99">
            <a:extLst>
              <a:ext uri="{FF2B5EF4-FFF2-40B4-BE49-F238E27FC236}">
                <a16:creationId xmlns:a16="http://schemas.microsoft.com/office/drawing/2014/main" id="{E31A5FD0-30D3-4561-80D7-0E91E39FE4BD}"/>
              </a:ext>
            </a:extLst>
          </p:cNvPr>
          <p:cNvSpPr>
            <a:spLocks noGrp="1"/>
          </p:cNvSpPr>
          <p:nvPr>
            <p:ph type="pic" sz="quarter" idx="13" hasCustomPrompt="1"/>
          </p:nvPr>
        </p:nvSpPr>
        <p:spPr>
          <a:xfrm>
            <a:off x="8627280" y="1837692"/>
            <a:ext cx="2047066" cy="2604917"/>
          </a:xfrm>
          <a:custGeom>
            <a:avLst/>
            <a:gdLst>
              <a:gd name="connsiteX0" fmla="*/ 89572 w 3270242"/>
              <a:gd name="connsiteY0" fmla="*/ 0 h 4167867"/>
              <a:gd name="connsiteX1" fmla="*/ 3180670 w 3270242"/>
              <a:gd name="connsiteY1" fmla="*/ 0 h 4167867"/>
              <a:gd name="connsiteX2" fmla="*/ 3270242 w 3270242"/>
              <a:gd name="connsiteY2" fmla="*/ 89572 h 4167867"/>
              <a:gd name="connsiteX3" fmla="*/ 3270242 w 3270242"/>
              <a:gd name="connsiteY3" fmla="*/ 4078295 h 4167867"/>
              <a:gd name="connsiteX4" fmla="*/ 3180670 w 3270242"/>
              <a:gd name="connsiteY4" fmla="*/ 4167867 h 4167867"/>
              <a:gd name="connsiteX5" fmla="*/ 89572 w 3270242"/>
              <a:gd name="connsiteY5" fmla="*/ 4167867 h 4167867"/>
              <a:gd name="connsiteX6" fmla="*/ 0 w 3270242"/>
              <a:gd name="connsiteY6" fmla="*/ 4078295 h 4167867"/>
              <a:gd name="connsiteX7" fmla="*/ 0 w 3270242"/>
              <a:gd name="connsiteY7" fmla="*/ 89572 h 4167867"/>
              <a:gd name="connsiteX8" fmla="*/ 89572 w 3270242"/>
              <a:gd name="connsiteY8" fmla="*/ 0 h 41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0242" h="4167867">
                <a:moveTo>
                  <a:pt x="89572" y="0"/>
                </a:moveTo>
                <a:lnTo>
                  <a:pt x="3180670" y="0"/>
                </a:lnTo>
                <a:cubicBezTo>
                  <a:pt x="3230140" y="0"/>
                  <a:pt x="3270242" y="40103"/>
                  <a:pt x="3270242" y="89572"/>
                </a:cubicBezTo>
                <a:lnTo>
                  <a:pt x="3270242" y="4078295"/>
                </a:lnTo>
                <a:cubicBezTo>
                  <a:pt x="3270242" y="4127764"/>
                  <a:pt x="3230140" y="4167867"/>
                  <a:pt x="3180670" y="4167867"/>
                </a:cubicBezTo>
                <a:lnTo>
                  <a:pt x="89572" y="4167867"/>
                </a:lnTo>
                <a:cubicBezTo>
                  <a:pt x="40103" y="4167867"/>
                  <a:pt x="0" y="4127764"/>
                  <a:pt x="0" y="4078295"/>
                </a:cubicBezTo>
                <a:lnTo>
                  <a:pt x="0" y="89572"/>
                </a:lnTo>
                <a:cubicBezTo>
                  <a:pt x="0" y="40103"/>
                  <a:pt x="40103" y="0"/>
                  <a:pt x="89572" y="0"/>
                </a:cubicBezTo>
                <a:close/>
              </a:path>
            </a:pathLst>
          </a:custGeom>
          <a:solidFill>
            <a:schemeClr val="bg1">
              <a:lumMod val="95000"/>
              <a:alpha val="25000"/>
            </a:schemeClr>
          </a:solidFill>
          <a:ln>
            <a:noFill/>
          </a:ln>
          <a:effectLst>
            <a:outerShdw blurRad="990600" dist="1168400" dir="5400000" sx="82000" sy="82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285750" rtl="0" eaLnBrk="1" fontAlgn="auto" latinLnBrk="0" hangingPunct="1">
              <a:lnSpc>
                <a:spcPct val="90000"/>
              </a:lnSpc>
              <a:spcBef>
                <a:spcPts val="999"/>
              </a:spcBef>
              <a:spcAft>
                <a:spcPts val="0"/>
              </a:spcAft>
              <a:buClrTx/>
              <a:buSzTx/>
              <a:buFont typeface="Arial" panose="020B0604020202020204" pitchFamily="34" charset="0"/>
              <a:buNone/>
              <a:tabLst/>
              <a:defRPr lang="en-US" sz="1250">
                <a:solidFill>
                  <a:schemeClr val="bg1">
                    <a:lumMod val="75000"/>
                  </a:schemeClr>
                </a:solidFill>
              </a:defRPr>
            </a:lvl1pPr>
          </a:lstStyle>
          <a:p>
            <a:pPr marL="0" marR="0" lvl="0" indent="0" algn="ctr" defTabSz="285750"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pPr marL="0" lvl="0" algn="ctr" defTabSz="285750"/>
            <a:endParaRPr lang="en-US" dirty="0"/>
          </a:p>
        </p:txBody>
      </p:sp>
      <p:grpSp>
        <p:nvGrpSpPr>
          <p:cNvPr id="101" name="Group 100">
            <a:extLst>
              <a:ext uri="{FF2B5EF4-FFF2-40B4-BE49-F238E27FC236}">
                <a16:creationId xmlns:a16="http://schemas.microsoft.com/office/drawing/2014/main" id="{6ED0D770-FD44-4CEA-B491-48F907409F6A}"/>
              </a:ext>
            </a:extLst>
          </p:cNvPr>
          <p:cNvGrpSpPr/>
          <p:nvPr userDrawn="1"/>
        </p:nvGrpSpPr>
        <p:grpSpPr>
          <a:xfrm>
            <a:off x="658839" y="345558"/>
            <a:ext cx="1161052" cy="225942"/>
            <a:chOff x="6876067" y="4962050"/>
            <a:chExt cx="5796313" cy="1129714"/>
          </a:xfrm>
        </p:grpSpPr>
        <p:sp>
          <p:nvSpPr>
            <p:cNvPr id="102" name="Freeform: Shape 101">
              <a:extLst>
                <a:ext uri="{FF2B5EF4-FFF2-40B4-BE49-F238E27FC236}">
                  <a16:creationId xmlns:a16="http://schemas.microsoft.com/office/drawing/2014/main" id="{24B98099-740F-482E-A1E2-5C7D674C2CBC}"/>
                </a:ext>
              </a:extLst>
            </p:cNvPr>
            <p:cNvSpPr/>
            <p:nvPr/>
          </p:nvSpPr>
          <p:spPr>
            <a:xfrm>
              <a:off x="11522266" y="5157456"/>
              <a:ext cx="589082" cy="736864"/>
            </a:xfrm>
            <a:custGeom>
              <a:avLst/>
              <a:gdLst>
                <a:gd name="connsiteX0" fmla="*/ 360788 w 589082"/>
                <a:gd name="connsiteY0" fmla="*/ 0 h 736864"/>
                <a:gd name="connsiteX1" fmla="*/ 442322 w 589082"/>
                <a:gd name="connsiteY1" fmla="*/ 6625 h 736864"/>
                <a:gd name="connsiteX2" fmla="*/ 506529 w 589082"/>
                <a:gd name="connsiteY2" fmla="*/ 21912 h 736864"/>
                <a:gd name="connsiteX3" fmla="*/ 552392 w 589082"/>
                <a:gd name="connsiteY3" fmla="*/ 39748 h 736864"/>
                <a:gd name="connsiteX4" fmla="*/ 578891 w 589082"/>
                <a:gd name="connsiteY4" fmla="*/ 54016 h 736864"/>
                <a:gd name="connsiteX5" fmla="*/ 533028 w 589082"/>
                <a:gd name="connsiteY5" fmla="*/ 182432 h 736864"/>
                <a:gd name="connsiteX6" fmla="*/ 457100 w 589082"/>
                <a:gd name="connsiteY6" fmla="*/ 152876 h 736864"/>
                <a:gd name="connsiteX7" fmla="*/ 358750 w 589082"/>
                <a:gd name="connsiteY7" fmla="*/ 140646 h 736864"/>
                <a:gd name="connsiteX8" fmla="*/ 286898 w 589082"/>
                <a:gd name="connsiteY8" fmla="*/ 152876 h 736864"/>
                <a:gd name="connsiteX9" fmla="*/ 224727 w 589082"/>
                <a:gd name="connsiteY9" fmla="*/ 192115 h 736864"/>
                <a:gd name="connsiteX10" fmla="*/ 181412 w 589082"/>
                <a:gd name="connsiteY10" fmla="*/ 261928 h 736864"/>
                <a:gd name="connsiteX11" fmla="*/ 165106 w 589082"/>
                <a:gd name="connsiteY11" fmla="*/ 365884 h 736864"/>
                <a:gd name="connsiteX12" fmla="*/ 175807 w 589082"/>
                <a:gd name="connsiteY12" fmla="*/ 457100 h 736864"/>
                <a:gd name="connsiteX13" fmla="*/ 210459 w 589082"/>
                <a:gd name="connsiteY13" fmla="*/ 529971 h 736864"/>
                <a:gd name="connsiteX14" fmla="*/ 273138 w 589082"/>
                <a:gd name="connsiteY14" fmla="*/ 578382 h 736864"/>
                <a:gd name="connsiteX15" fmla="*/ 366902 w 589082"/>
                <a:gd name="connsiteY15" fmla="*/ 596217 h 736864"/>
                <a:gd name="connsiteX16" fmla="*/ 429072 w 589082"/>
                <a:gd name="connsiteY16" fmla="*/ 592141 h 736864"/>
                <a:gd name="connsiteX17" fmla="*/ 477992 w 589082"/>
                <a:gd name="connsiteY17" fmla="*/ 582459 h 736864"/>
                <a:gd name="connsiteX18" fmla="*/ 515702 w 589082"/>
                <a:gd name="connsiteY18" fmla="*/ 569719 h 736864"/>
                <a:gd name="connsiteX19" fmla="*/ 545258 w 589082"/>
                <a:gd name="connsiteY19" fmla="*/ 556470 h 736864"/>
                <a:gd name="connsiteX20" fmla="*/ 589082 w 589082"/>
                <a:gd name="connsiteY20" fmla="*/ 683867 h 736864"/>
                <a:gd name="connsiteX21" fmla="*/ 494299 w 589082"/>
                <a:gd name="connsiteY21" fmla="*/ 720557 h 736864"/>
                <a:gd name="connsiteX22" fmla="*/ 352634 w 589082"/>
                <a:gd name="connsiteY22" fmla="*/ 736864 h 736864"/>
                <a:gd name="connsiteX23" fmla="*/ 90196 w 589082"/>
                <a:gd name="connsiteY23" fmla="*/ 641061 h 736864"/>
                <a:gd name="connsiteX24" fmla="*/ 0 w 589082"/>
                <a:gd name="connsiteY24" fmla="*/ 368941 h 736864"/>
                <a:gd name="connsiteX25" fmla="*/ 27517 w 589082"/>
                <a:gd name="connsiteY25" fmla="*/ 212498 h 736864"/>
                <a:gd name="connsiteX26" fmla="*/ 102936 w 589082"/>
                <a:gd name="connsiteY26" fmla="*/ 96312 h 736864"/>
                <a:gd name="connsiteX27" fmla="*/ 217084 w 589082"/>
                <a:gd name="connsiteY27" fmla="*/ 24460 h 736864"/>
                <a:gd name="connsiteX28" fmla="*/ 360788 w 589082"/>
                <a:gd name="connsiteY28" fmla="*/ 0 h 73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82" h="736864">
                  <a:moveTo>
                    <a:pt x="360788" y="0"/>
                  </a:moveTo>
                  <a:cubicBezTo>
                    <a:pt x="390683" y="0"/>
                    <a:pt x="417862" y="2208"/>
                    <a:pt x="442322" y="6625"/>
                  </a:cubicBezTo>
                  <a:cubicBezTo>
                    <a:pt x="466782" y="11041"/>
                    <a:pt x="488184" y="16137"/>
                    <a:pt x="506529" y="21912"/>
                  </a:cubicBezTo>
                  <a:cubicBezTo>
                    <a:pt x="524874" y="27688"/>
                    <a:pt x="540162" y="33633"/>
                    <a:pt x="552392" y="39748"/>
                  </a:cubicBezTo>
                  <a:cubicBezTo>
                    <a:pt x="564622" y="45863"/>
                    <a:pt x="573455" y="50619"/>
                    <a:pt x="578891" y="54016"/>
                  </a:cubicBezTo>
                  <a:lnTo>
                    <a:pt x="533028" y="182432"/>
                  </a:lnTo>
                  <a:cubicBezTo>
                    <a:pt x="511286" y="170882"/>
                    <a:pt x="485976" y="161030"/>
                    <a:pt x="457100" y="152876"/>
                  </a:cubicBezTo>
                  <a:cubicBezTo>
                    <a:pt x="428222" y="144723"/>
                    <a:pt x="395440" y="140646"/>
                    <a:pt x="358750" y="140646"/>
                  </a:cubicBezTo>
                  <a:cubicBezTo>
                    <a:pt x="334288" y="140646"/>
                    <a:pt x="310338" y="144723"/>
                    <a:pt x="286898" y="152876"/>
                  </a:cubicBezTo>
                  <a:cubicBezTo>
                    <a:pt x="263456" y="161030"/>
                    <a:pt x="242732" y="174109"/>
                    <a:pt x="224727" y="192115"/>
                  </a:cubicBezTo>
                  <a:cubicBezTo>
                    <a:pt x="206722" y="210120"/>
                    <a:pt x="192284" y="233391"/>
                    <a:pt x="181412" y="261928"/>
                  </a:cubicBezTo>
                  <a:cubicBezTo>
                    <a:pt x="170541" y="290465"/>
                    <a:pt x="165106" y="325117"/>
                    <a:pt x="165106" y="365884"/>
                  </a:cubicBezTo>
                  <a:cubicBezTo>
                    <a:pt x="165106" y="398498"/>
                    <a:pt x="168673" y="428903"/>
                    <a:pt x="175807" y="457100"/>
                  </a:cubicBezTo>
                  <a:cubicBezTo>
                    <a:pt x="182942" y="485297"/>
                    <a:pt x="194492" y="509588"/>
                    <a:pt x="210459" y="529971"/>
                  </a:cubicBezTo>
                  <a:cubicBezTo>
                    <a:pt x="226426" y="550355"/>
                    <a:pt x="247319" y="566492"/>
                    <a:pt x="273138" y="578382"/>
                  </a:cubicBezTo>
                  <a:cubicBezTo>
                    <a:pt x="298957" y="590272"/>
                    <a:pt x="330212" y="596217"/>
                    <a:pt x="366902" y="596217"/>
                  </a:cubicBezTo>
                  <a:cubicBezTo>
                    <a:pt x="390004" y="596217"/>
                    <a:pt x="410727" y="594859"/>
                    <a:pt x="429072" y="592141"/>
                  </a:cubicBezTo>
                  <a:cubicBezTo>
                    <a:pt x="447417" y="589423"/>
                    <a:pt x="463724" y="586196"/>
                    <a:pt x="477992" y="582459"/>
                  </a:cubicBezTo>
                  <a:cubicBezTo>
                    <a:pt x="492261" y="578722"/>
                    <a:pt x="504830" y="574475"/>
                    <a:pt x="515702" y="569719"/>
                  </a:cubicBezTo>
                  <a:cubicBezTo>
                    <a:pt x="526572" y="564963"/>
                    <a:pt x="536425" y="560546"/>
                    <a:pt x="545258" y="556470"/>
                  </a:cubicBezTo>
                  <a:lnTo>
                    <a:pt x="589082" y="683867"/>
                  </a:lnTo>
                  <a:cubicBezTo>
                    <a:pt x="566661" y="697456"/>
                    <a:pt x="535066" y="709686"/>
                    <a:pt x="494299" y="720557"/>
                  </a:cubicBezTo>
                  <a:cubicBezTo>
                    <a:pt x="453532" y="731428"/>
                    <a:pt x="406310" y="736864"/>
                    <a:pt x="352634" y="736864"/>
                  </a:cubicBezTo>
                  <a:cubicBezTo>
                    <a:pt x="237806" y="736864"/>
                    <a:pt x="150328" y="704930"/>
                    <a:pt x="90196" y="641061"/>
                  </a:cubicBezTo>
                  <a:cubicBezTo>
                    <a:pt x="30065" y="577193"/>
                    <a:pt x="0" y="486486"/>
                    <a:pt x="0" y="368941"/>
                  </a:cubicBezTo>
                  <a:cubicBezTo>
                    <a:pt x="0" y="310509"/>
                    <a:pt x="9172" y="258361"/>
                    <a:pt x="27517" y="212498"/>
                  </a:cubicBezTo>
                  <a:cubicBezTo>
                    <a:pt x="45862" y="166635"/>
                    <a:pt x="71002" y="127907"/>
                    <a:pt x="102936" y="96312"/>
                  </a:cubicBezTo>
                  <a:cubicBezTo>
                    <a:pt x="134870" y="64718"/>
                    <a:pt x="172920" y="40767"/>
                    <a:pt x="217084" y="24460"/>
                  </a:cubicBezTo>
                  <a:cubicBezTo>
                    <a:pt x="261248" y="8154"/>
                    <a:pt x="309149" y="0"/>
                    <a:pt x="3607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3" name="Freeform: Shape 102">
              <a:extLst>
                <a:ext uri="{FF2B5EF4-FFF2-40B4-BE49-F238E27FC236}">
                  <a16:creationId xmlns:a16="http://schemas.microsoft.com/office/drawing/2014/main" id="{1BC63FCE-BB01-43C3-9603-40F379F8C5C3}"/>
                </a:ext>
              </a:extLst>
            </p:cNvPr>
            <p:cNvSpPr/>
            <p:nvPr/>
          </p:nvSpPr>
          <p:spPr>
            <a:xfrm>
              <a:off x="8104792" y="5165611"/>
              <a:ext cx="539143" cy="714441"/>
            </a:xfrm>
            <a:custGeom>
              <a:avLst/>
              <a:gdLst>
                <a:gd name="connsiteX0" fmla="*/ 222180 w 539143"/>
                <a:gd name="connsiteY0" fmla="*/ 135550 h 714441"/>
                <a:gd name="connsiteX1" fmla="*/ 188038 w 539143"/>
                <a:gd name="connsiteY1" fmla="*/ 136569 h 714441"/>
                <a:gd name="connsiteX2" fmla="*/ 158991 w 539143"/>
                <a:gd name="connsiteY2" fmla="*/ 138607 h 714441"/>
                <a:gd name="connsiteX3" fmla="*/ 158991 w 539143"/>
                <a:gd name="connsiteY3" fmla="*/ 342442 h 714441"/>
                <a:gd name="connsiteX4" fmla="*/ 208931 w 539143"/>
                <a:gd name="connsiteY4" fmla="*/ 342442 h 714441"/>
                <a:gd name="connsiteX5" fmla="*/ 333270 w 539143"/>
                <a:gd name="connsiteY5" fmla="*/ 320020 h 714441"/>
                <a:gd name="connsiteX6" fmla="*/ 375056 w 539143"/>
                <a:gd name="connsiteY6" fmla="*/ 236448 h 714441"/>
                <a:gd name="connsiteX7" fmla="*/ 364355 w 539143"/>
                <a:gd name="connsiteY7" fmla="*/ 187528 h 714441"/>
                <a:gd name="connsiteX8" fmla="*/ 333779 w 539143"/>
                <a:gd name="connsiteY8" fmla="*/ 156443 h 714441"/>
                <a:gd name="connsiteX9" fmla="*/ 285369 w 539143"/>
                <a:gd name="connsiteY9" fmla="*/ 140136 h 714441"/>
                <a:gd name="connsiteX10" fmla="*/ 222180 w 539143"/>
                <a:gd name="connsiteY10" fmla="*/ 135550 h 714441"/>
                <a:gd name="connsiteX11" fmla="*/ 211988 w 539143"/>
                <a:gd name="connsiteY11" fmla="*/ 0 h 714441"/>
                <a:gd name="connsiteX12" fmla="*/ 454552 w 539143"/>
                <a:gd name="connsiteY12" fmla="*/ 55545 h 714441"/>
                <a:gd name="connsiteX13" fmla="*/ 539143 w 539143"/>
                <a:gd name="connsiteY13" fmla="*/ 237467 h 714441"/>
                <a:gd name="connsiteX14" fmla="*/ 453533 w 539143"/>
                <a:gd name="connsiteY14" fmla="*/ 421428 h 714441"/>
                <a:gd name="connsiteX15" fmla="*/ 208931 w 539143"/>
                <a:gd name="connsiteY15" fmla="*/ 477993 h 714441"/>
                <a:gd name="connsiteX16" fmla="*/ 158991 w 539143"/>
                <a:gd name="connsiteY16" fmla="*/ 477993 h 714441"/>
                <a:gd name="connsiteX17" fmla="*/ 158991 w 539143"/>
                <a:gd name="connsiteY17" fmla="*/ 714441 h 714441"/>
                <a:gd name="connsiteX18" fmla="*/ 83218 w 539143"/>
                <a:gd name="connsiteY18" fmla="*/ 714441 h 714441"/>
                <a:gd name="connsiteX19" fmla="*/ 0 w 539143"/>
                <a:gd name="connsiteY19" fmla="*/ 588757 h 714441"/>
                <a:gd name="connsiteX20" fmla="*/ 0 w 539143"/>
                <a:gd name="connsiteY20" fmla="*/ 78427 h 714441"/>
                <a:gd name="connsiteX21" fmla="*/ 48397 w 539143"/>
                <a:gd name="connsiteY21" fmla="*/ 12071 h 714441"/>
                <a:gd name="connsiteX22" fmla="*/ 110071 w 539143"/>
                <a:gd name="connsiteY22" fmla="*/ 4076 h 714441"/>
                <a:gd name="connsiteX23" fmla="*/ 211988 w 539143"/>
                <a:gd name="connsiteY23" fmla="*/ 0 h 7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9143" h="714441">
                  <a:moveTo>
                    <a:pt x="222180" y="135550"/>
                  </a:moveTo>
                  <a:cubicBezTo>
                    <a:pt x="210629" y="135550"/>
                    <a:pt x="199248" y="135890"/>
                    <a:pt x="188038" y="136569"/>
                  </a:cubicBezTo>
                  <a:cubicBezTo>
                    <a:pt x="176827" y="137248"/>
                    <a:pt x="167145" y="137928"/>
                    <a:pt x="158991" y="138607"/>
                  </a:cubicBezTo>
                  <a:lnTo>
                    <a:pt x="158991" y="342442"/>
                  </a:lnTo>
                  <a:lnTo>
                    <a:pt x="208931" y="342442"/>
                  </a:lnTo>
                  <a:cubicBezTo>
                    <a:pt x="263966" y="342442"/>
                    <a:pt x="305412" y="334968"/>
                    <a:pt x="333270" y="320020"/>
                  </a:cubicBezTo>
                  <a:cubicBezTo>
                    <a:pt x="361127" y="305073"/>
                    <a:pt x="375056" y="277215"/>
                    <a:pt x="375056" y="236448"/>
                  </a:cubicBezTo>
                  <a:cubicBezTo>
                    <a:pt x="375056" y="216744"/>
                    <a:pt x="371489" y="200437"/>
                    <a:pt x="364355" y="187528"/>
                  </a:cubicBezTo>
                  <a:cubicBezTo>
                    <a:pt x="357221" y="174618"/>
                    <a:pt x="347029" y="164257"/>
                    <a:pt x="333779" y="156443"/>
                  </a:cubicBezTo>
                  <a:cubicBezTo>
                    <a:pt x="320530" y="148629"/>
                    <a:pt x="304393" y="143194"/>
                    <a:pt x="285369" y="140136"/>
                  </a:cubicBezTo>
                  <a:cubicBezTo>
                    <a:pt x="266344" y="137079"/>
                    <a:pt x="245281" y="135550"/>
                    <a:pt x="222180" y="135550"/>
                  </a:cubicBezTo>
                  <a:close/>
                  <a:moveTo>
                    <a:pt x="211988" y="0"/>
                  </a:moveTo>
                  <a:cubicBezTo>
                    <a:pt x="317303" y="0"/>
                    <a:pt x="398157" y="18515"/>
                    <a:pt x="454552" y="55545"/>
                  </a:cubicBezTo>
                  <a:cubicBezTo>
                    <a:pt x="510946" y="92575"/>
                    <a:pt x="539143" y="153215"/>
                    <a:pt x="539143" y="237467"/>
                  </a:cubicBezTo>
                  <a:cubicBezTo>
                    <a:pt x="539143" y="322399"/>
                    <a:pt x="510606" y="383719"/>
                    <a:pt x="453533" y="421428"/>
                  </a:cubicBezTo>
                  <a:cubicBezTo>
                    <a:pt x="396459" y="459138"/>
                    <a:pt x="314925" y="477993"/>
                    <a:pt x="208931" y="477993"/>
                  </a:cubicBezTo>
                  <a:lnTo>
                    <a:pt x="158991" y="477993"/>
                  </a:lnTo>
                  <a:lnTo>
                    <a:pt x="158991" y="714441"/>
                  </a:lnTo>
                  <a:lnTo>
                    <a:pt x="83218" y="714441"/>
                  </a:lnTo>
                  <a:lnTo>
                    <a:pt x="0" y="588757"/>
                  </a:lnTo>
                  <a:lnTo>
                    <a:pt x="0" y="78427"/>
                  </a:lnTo>
                  <a:lnTo>
                    <a:pt x="48397" y="12071"/>
                  </a:lnTo>
                  <a:lnTo>
                    <a:pt x="110071" y="4076"/>
                  </a:lnTo>
                  <a:cubicBezTo>
                    <a:pt x="148799" y="1358"/>
                    <a:pt x="182772" y="0"/>
                    <a:pt x="2119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4" name="Freeform: Shape 103">
              <a:extLst>
                <a:ext uri="{FF2B5EF4-FFF2-40B4-BE49-F238E27FC236}">
                  <a16:creationId xmlns:a16="http://schemas.microsoft.com/office/drawing/2014/main" id="{FB9AFCA3-4726-4019-BC64-A3C61D39E1D2}"/>
                </a:ext>
              </a:extLst>
            </p:cNvPr>
            <p:cNvSpPr/>
            <p:nvPr/>
          </p:nvSpPr>
          <p:spPr>
            <a:xfrm>
              <a:off x="9304941" y="5165611"/>
              <a:ext cx="577873" cy="714441"/>
            </a:xfrm>
            <a:custGeom>
              <a:avLst/>
              <a:gdLst>
                <a:gd name="connsiteX0" fmla="*/ 206893 w 577873"/>
                <a:gd name="connsiteY0" fmla="*/ 0 h 714441"/>
                <a:gd name="connsiteX1" fmla="*/ 450476 w 577873"/>
                <a:gd name="connsiteY1" fmla="*/ 56564 h 714441"/>
                <a:gd name="connsiteX2" fmla="*/ 535067 w 577873"/>
                <a:gd name="connsiteY2" fmla="*/ 232371 h 714441"/>
                <a:gd name="connsiteX3" fmla="*/ 500925 w 577873"/>
                <a:gd name="connsiteY3" fmla="*/ 353144 h 714441"/>
                <a:gd name="connsiteX4" fmla="*/ 402574 w 577873"/>
                <a:gd name="connsiteY4" fmla="*/ 426015 h 714441"/>
                <a:gd name="connsiteX5" fmla="*/ 447418 w 577873"/>
                <a:gd name="connsiteY5" fmla="*/ 486656 h 714441"/>
                <a:gd name="connsiteX6" fmla="*/ 493791 w 577873"/>
                <a:gd name="connsiteY6" fmla="*/ 557998 h 714441"/>
                <a:gd name="connsiteX7" fmla="*/ 538125 w 577873"/>
                <a:gd name="connsiteY7" fmla="*/ 635455 h 714441"/>
                <a:gd name="connsiteX8" fmla="*/ 577873 w 577873"/>
                <a:gd name="connsiteY8" fmla="*/ 714441 h 714441"/>
                <a:gd name="connsiteX9" fmla="*/ 400138 w 577873"/>
                <a:gd name="connsiteY9" fmla="*/ 714441 h 714441"/>
                <a:gd name="connsiteX10" fmla="*/ 360748 w 577873"/>
                <a:gd name="connsiteY10" fmla="*/ 644118 h 714441"/>
                <a:gd name="connsiteX11" fmla="*/ 319830 w 577873"/>
                <a:gd name="connsiteY11" fmla="*/ 574814 h 714441"/>
                <a:gd name="connsiteX12" fmla="*/ 278394 w 577873"/>
                <a:gd name="connsiteY12" fmla="*/ 511116 h 714441"/>
                <a:gd name="connsiteX13" fmla="*/ 237468 w 577873"/>
                <a:gd name="connsiteY13" fmla="*/ 456590 h 714441"/>
                <a:gd name="connsiteX14" fmla="*/ 158992 w 577873"/>
                <a:gd name="connsiteY14" fmla="*/ 456590 h 714441"/>
                <a:gd name="connsiteX15" fmla="*/ 158992 w 577873"/>
                <a:gd name="connsiteY15" fmla="*/ 714441 h 714441"/>
                <a:gd name="connsiteX16" fmla="*/ 0 w 577873"/>
                <a:gd name="connsiteY16" fmla="*/ 714441 h 714441"/>
                <a:gd name="connsiteX17" fmla="*/ 0 w 577873"/>
                <a:gd name="connsiteY17" fmla="*/ 18345 h 714441"/>
                <a:gd name="connsiteX18" fmla="*/ 107523 w 577873"/>
                <a:gd name="connsiteY18" fmla="*/ 4076 h 714441"/>
                <a:gd name="connsiteX19" fmla="*/ 206893 w 577873"/>
                <a:gd name="connsiteY19" fmla="*/ 0 h 714441"/>
                <a:gd name="connsiteX20" fmla="*/ 216066 w 577873"/>
                <a:gd name="connsiteY20" fmla="*/ 135550 h 714441"/>
                <a:gd name="connsiteX21" fmla="*/ 184981 w 577873"/>
                <a:gd name="connsiteY21" fmla="*/ 136569 h 714441"/>
                <a:gd name="connsiteX22" fmla="*/ 158992 w 577873"/>
                <a:gd name="connsiteY22" fmla="*/ 138607 h 714441"/>
                <a:gd name="connsiteX23" fmla="*/ 158992 w 577873"/>
                <a:gd name="connsiteY23" fmla="*/ 330212 h 714441"/>
                <a:gd name="connsiteX24" fmla="*/ 203836 w 577873"/>
                <a:gd name="connsiteY24" fmla="*/ 330212 h 714441"/>
                <a:gd name="connsiteX25" fmla="*/ 332252 w 577873"/>
                <a:gd name="connsiteY25" fmla="*/ 307790 h 714441"/>
                <a:gd name="connsiteX26" fmla="*/ 370980 w 577873"/>
                <a:gd name="connsiteY26" fmla="*/ 231352 h 714441"/>
                <a:gd name="connsiteX27" fmla="*/ 331742 w 577873"/>
                <a:gd name="connsiteY27" fmla="*/ 157462 h 714441"/>
                <a:gd name="connsiteX28" fmla="*/ 216066 w 577873"/>
                <a:gd name="connsiteY28" fmla="*/ 135550 h 7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7873" h="714441">
                  <a:moveTo>
                    <a:pt x="206893" y="0"/>
                  </a:moveTo>
                  <a:cubicBezTo>
                    <a:pt x="312887" y="0"/>
                    <a:pt x="394082" y="18854"/>
                    <a:pt x="450476" y="56564"/>
                  </a:cubicBezTo>
                  <a:cubicBezTo>
                    <a:pt x="506870" y="94273"/>
                    <a:pt x="535067" y="152876"/>
                    <a:pt x="535067" y="232371"/>
                  </a:cubicBezTo>
                  <a:cubicBezTo>
                    <a:pt x="535067" y="281971"/>
                    <a:pt x="523686" y="322229"/>
                    <a:pt x="500925" y="353144"/>
                  </a:cubicBezTo>
                  <a:cubicBezTo>
                    <a:pt x="478164" y="384059"/>
                    <a:pt x="445380" y="408349"/>
                    <a:pt x="402574" y="426015"/>
                  </a:cubicBezTo>
                  <a:cubicBezTo>
                    <a:pt x="416843" y="443680"/>
                    <a:pt x="431791" y="463894"/>
                    <a:pt x="447418" y="486656"/>
                  </a:cubicBezTo>
                  <a:cubicBezTo>
                    <a:pt x="463046" y="509417"/>
                    <a:pt x="478503" y="533198"/>
                    <a:pt x="493791" y="557998"/>
                  </a:cubicBezTo>
                  <a:cubicBezTo>
                    <a:pt x="509078" y="582798"/>
                    <a:pt x="523856" y="608617"/>
                    <a:pt x="538125" y="635455"/>
                  </a:cubicBezTo>
                  <a:cubicBezTo>
                    <a:pt x="552393" y="662293"/>
                    <a:pt x="565642" y="688622"/>
                    <a:pt x="577873" y="714441"/>
                  </a:cubicBezTo>
                  <a:lnTo>
                    <a:pt x="400138" y="714441"/>
                  </a:lnTo>
                  <a:cubicBezTo>
                    <a:pt x="387176" y="691340"/>
                    <a:pt x="374046" y="667899"/>
                    <a:pt x="360748" y="644118"/>
                  </a:cubicBezTo>
                  <a:cubicBezTo>
                    <a:pt x="347452" y="620337"/>
                    <a:pt x="333812" y="597236"/>
                    <a:pt x="319830" y="574814"/>
                  </a:cubicBezTo>
                  <a:cubicBezTo>
                    <a:pt x="305848" y="552392"/>
                    <a:pt x="292037" y="531160"/>
                    <a:pt x="278394" y="511116"/>
                  </a:cubicBezTo>
                  <a:cubicBezTo>
                    <a:pt x="264753" y="491072"/>
                    <a:pt x="251110" y="472897"/>
                    <a:pt x="237468" y="456590"/>
                  </a:cubicBezTo>
                  <a:lnTo>
                    <a:pt x="158992" y="456590"/>
                  </a:lnTo>
                  <a:lnTo>
                    <a:pt x="158992" y="714441"/>
                  </a:lnTo>
                  <a:lnTo>
                    <a:pt x="0" y="714441"/>
                  </a:lnTo>
                  <a:lnTo>
                    <a:pt x="0" y="18345"/>
                  </a:lnTo>
                  <a:cubicBezTo>
                    <a:pt x="34652" y="11550"/>
                    <a:pt x="70494" y="6794"/>
                    <a:pt x="107523" y="4076"/>
                  </a:cubicBezTo>
                  <a:cubicBezTo>
                    <a:pt x="144554" y="1358"/>
                    <a:pt x="177677" y="0"/>
                    <a:pt x="206893" y="0"/>
                  </a:cubicBezTo>
                  <a:close/>
                  <a:moveTo>
                    <a:pt x="216066" y="135550"/>
                  </a:moveTo>
                  <a:cubicBezTo>
                    <a:pt x="204515" y="135550"/>
                    <a:pt x="194153" y="135890"/>
                    <a:pt x="184981" y="136569"/>
                  </a:cubicBezTo>
                  <a:cubicBezTo>
                    <a:pt x="175808" y="137248"/>
                    <a:pt x="167145" y="137928"/>
                    <a:pt x="158992" y="138607"/>
                  </a:cubicBezTo>
                  <a:lnTo>
                    <a:pt x="158992" y="330212"/>
                  </a:lnTo>
                  <a:lnTo>
                    <a:pt x="203836" y="330212"/>
                  </a:lnTo>
                  <a:cubicBezTo>
                    <a:pt x="263627" y="330212"/>
                    <a:pt x="306432" y="322738"/>
                    <a:pt x="332252" y="307790"/>
                  </a:cubicBezTo>
                  <a:cubicBezTo>
                    <a:pt x="358071" y="292842"/>
                    <a:pt x="370980" y="267363"/>
                    <a:pt x="370980" y="231352"/>
                  </a:cubicBezTo>
                  <a:cubicBezTo>
                    <a:pt x="370980" y="196700"/>
                    <a:pt x="357901" y="172070"/>
                    <a:pt x="331742" y="157462"/>
                  </a:cubicBezTo>
                  <a:cubicBezTo>
                    <a:pt x="305583" y="142854"/>
                    <a:pt x="267024" y="135550"/>
                    <a:pt x="216066" y="1355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5" name="Freeform: Shape 104">
              <a:extLst>
                <a:ext uri="{FF2B5EF4-FFF2-40B4-BE49-F238E27FC236}">
                  <a16:creationId xmlns:a16="http://schemas.microsoft.com/office/drawing/2014/main" id="{A379773B-F633-4044-A7FC-4D018365E76E}"/>
                </a:ext>
              </a:extLst>
            </p:cNvPr>
            <p:cNvSpPr/>
            <p:nvPr/>
          </p:nvSpPr>
          <p:spPr>
            <a:xfrm>
              <a:off x="6876067" y="5173763"/>
              <a:ext cx="476974" cy="706288"/>
            </a:xfrm>
            <a:custGeom>
              <a:avLst/>
              <a:gdLst>
                <a:gd name="connsiteX0" fmla="*/ 0 w 476974"/>
                <a:gd name="connsiteY0" fmla="*/ 0 h 706288"/>
                <a:gd name="connsiteX1" fmla="*/ 410502 w 476974"/>
                <a:gd name="connsiteY1" fmla="*/ 0 h 706288"/>
                <a:gd name="connsiteX2" fmla="*/ 476974 w 476974"/>
                <a:gd name="connsiteY2" fmla="*/ 100394 h 706288"/>
                <a:gd name="connsiteX3" fmla="*/ 476974 w 476974"/>
                <a:gd name="connsiteY3" fmla="*/ 133512 h 706288"/>
                <a:gd name="connsiteX4" fmla="*/ 158991 w 476974"/>
                <a:gd name="connsiteY4" fmla="*/ 133512 h 706288"/>
                <a:gd name="connsiteX5" fmla="*/ 158991 w 476974"/>
                <a:gd name="connsiteY5" fmla="*/ 272120 h 706288"/>
                <a:gd name="connsiteX6" fmla="*/ 441303 w 476974"/>
                <a:gd name="connsiteY6" fmla="*/ 272120 h 706288"/>
                <a:gd name="connsiteX7" fmla="*/ 441303 w 476974"/>
                <a:gd name="connsiteY7" fmla="*/ 402574 h 706288"/>
                <a:gd name="connsiteX8" fmla="*/ 158991 w 476974"/>
                <a:gd name="connsiteY8" fmla="*/ 402574 h 706288"/>
                <a:gd name="connsiteX9" fmla="*/ 158991 w 476974"/>
                <a:gd name="connsiteY9" fmla="*/ 572776 h 706288"/>
                <a:gd name="connsiteX10" fmla="*/ 475297 w 476974"/>
                <a:gd name="connsiteY10" fmla="*/ 572776 h 706288"/>
                <a:gd name="connsiteX11" fmla="*/ 377919 w 476974"/>
                <a:gd name="connsiteY11" fmla="*/ 706288 h 706288"/>
                <a:gd name="connsiteX12" fmla="*/ 0 w 476974"/>
                <a:gd name="connsiteY12" fmla="*/ 706288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974" h="706288">
                  <a:moveTo>
                    <a:pt x="0" y="0"/>
                  </a:moveTo>
                  <a:lnTo>
                    <a:pt x="410502" y="0"/>
                  </a:lnTo>
                  <a:lnTo>
                    <a:pt x="476974" y="100394"/>
                  </a:lnTo>
                  <a:lnTo>
                    <a:pt x="476974" y="133512"/>
                  </a:lnTo>
                  <a:lnTo>
                    <a:pt x="158991" y="133512"/>
                  </a:lnTo>
                  <a:lnTo>
                    <a:pt x="158991" y="272120"/>
                  </a:lnTo>
                  <a:lnTo>
                    <a:pt x="441303" y="272120"/>
                  </a:lnTo>
                  <a:lnTo>
                    <a:pt x="441303" y="402574"/>
                  </a:lnTo>
                  <a:lnTo>
                    <a:pt x="158991" y="402574"/>
                  </a:lnTo>
                  <a:lnTo>
                    <a:pt x="158991" y="572776"/>
                  </a:lnTo>
                  <a:lnTo>
                    <a:pt x="475297" y="572776"/>
                  </a:lnTo>
                  <a:lnTo>
                    <a:pt x="377919" y="706288"/>
                  </a:lnTo>
                  <a:lnTo>
                    <a:pt x="0" y="7062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6" name="Freeform: Shape 105">
              <a:extLst>
                <a:ext uri="{FF2B5EF4-FFF2-40B4-BE49-F238E27FC236}">
                  <a16:creationId xmlns:a16="http://schemas.microsoft.com/office/drawing/2014/main" id="{1A75EE2C-85CD-402B-9174-D77D1D570F0D}"/>
                </a:ext>
              </a:extLst>
            </p:cNvPr>
            <p:cNvSpPr/>
            <p:nvPr/>
          </p:nvSpPr>
          <p:spPr>
            <a:xfrm>
              <a:off x="7185646" y="4962050"/>
              <a:ext cx="1067768" cy="1129714"/>
            </a:xfrm>
            <a:custGeom>
              <a:avLst/>
              <a:gdLst>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7559" h="706288">
                  <a:moveTo>
                    <a:pt x="10191" y="0"/>
                  </a:moveTo>
                  <a:lnTo>
                    <a:pt x="202815" y="0"/>
                  </a:lnTo>
                  <a:lnTo>
                    <a:pt x="337394" y="204520"/>
                  </a:lnTo>
                  <a:lnTo>
                    <a:pt x="474919" y="0"/>
                  </a:lnTo>
                  <a:lnTo>
                    <a:pt x="656348" y="0"/>
                  </a:lnTo>
                  <a:lnTo>
                    <a:pt x="427129" y="340882"/>
                  </a:lnTo>
                  <a:cubicBezTo>
                    <a:pt x="487239" y="416184"/>
                    <a:pt x="536725" y="485215"/>
                    <a:pt x="575587" y="547974"/>
                  </a:cubicBezTo>
                  <a:cubicBezTo>
                    <a:pt x="614448" y="610733"/>
                    <a:pt x="645106" y="663504"/>
                    <a:pt x="667559" y="706288"/>
                  </a:cubicBezTo>
                  <a:lnTo>
                    <a:pt x="477372" y="706288"/>
                  </a:lnTo>
                  <a:cubicBezTo>
                    <a:pt x="457487" y="666954"/>
                    <a:pt x="435721" y="627108"/>
                    <a:pt x="412073" y="586750"/>
                  </a:cubicBezTo>
                  <a:cubicBezTo>
                    <a:pt x="388425" y="546392"/>
                    <a:pt x="361271" y="512279"/>
                    <a:pt x="330610" y="484411"/>
                  </a:cubicBezTo>
                  <a:cubicBezTo>
                    <a:pt x="321109" y="494921"/>
                    <a:pt x="309067" y="509524"/>
                    <a:pt x="294485" y="528219"/>
                  </a:cubicBezTo>
                  <a:cubicBezTo>
                    <a:pt x="279904" y="546915"/>
                    <a:pt x="265319" y="566775"/>
                    <a:pt x="250732" y="587801"/>
                  </a:cubicBezTo>
                  <a:cubicBezTo>
                    <a:pt x="236146" y="608827"/>
                    <a:pt x="222496" y="630620"/>
                    <a:pt x="209782" y="653180"/>
                  </a:cubicBezTo>
                  <a:cubicBezTo>
                    <a:pt x="197069" y="675740"/>
                    <a:pt x="187613" y="693442"/>
                    <a:pt x="181413" y="706288"/>
                  </a:cubicBezTo>
                  <a:lnTo>
                    <a:pt x="0" y="706288"/>
                  </a:lnTo>
                  <a:cubicBezTo>
                    <a:pt x="29715" y="651136"/>
                    <a:pt x="64802" y="594195"/>
                    <a:pt x="105261" y="535465"/>
                  </a:cubicBezTo>
                  <a:cubicBezTo>
                    <a:pt x="145720" y="476735"/>
                    <a:pt x="190851" y="414380"/>
                    <a:pt x="240652" y="348399"/>
                  </a:cubicBezTo>
                  <a:lnTo>
                    <a:pt x="1019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7" name="Freeform: Shape 106">
              <a:extLst>
                <a:ext uri="{FF2B5EF4-FFF2-40B4-BE49-F238E27FC236}">
                  <a16:creationId xmlns:a16="http://schemas.microsoft.com/office/drawing/2014/main" id="{196CE750-84D9-4662-9620-2B6B60734916}"/>
                </a:ext>
              </a:extLst>
            </p:cNvPr>
            <p:cNvSpPr/>
            <p:nvPr/>
          </p:nvSpPr>
          <p:spPr>
            <a:xfrm>
              <a:off x="8723916" y="5173763"/>
              <a:ext cx="500414" cy="706288"/>
            </a:xfrm>
            <a:custGeom>
              <a:avLst/>
              <a:gdLst>
                <a:gd name="connsiteX0" fmla="*/ 0 w 500414"/>
                <a:gd name="connsiteY0" fmla="*/ 0 h 706288"/>
                <a:gd name="connsiteX1" fmla="*/ 476974 w 500414"/>
                <a:gd name="connsiteY1" fmla="*/ 0 h 706288"/>
                <a:gd name="connsiteX2" fmla="*/ 476974 w 500414"/>
                <a:gd name="connsiteY2" fmla="*/ 133512 h 706288"/>
                <a:gd name="connsiteX3" fmla="*/ 158991 w 500414"/>
                <a:gd name="connsiteY3" fmla="*/ 133512 h 706288"/>
                <a:gd name="connsiteX4" fmla="*/ 158991 w 500414"/>
                <a:gd name="connsiteY4" fmla="*/ 272120 h 706288"/>
                <a:gd name="connsiteX5" fmla="*/ 441302 w 500414"/>
                <a:gd name="connsiteY5" fmla="*/ 272120 h 706288"/>
                <a:gd name="connsiteX6" fmla="*/ 441302 w 500414"/>
                <a:gd name="connsiteY6" fmla="*/ 402574 h 706288"/>
                <a:gd name="connsiteX7" fmla="*/ 158991 w 500414"/>
                <a:gd name="connsiteY7" fmla="*/ 402574 h 706288"/>
                <a:gd name="connsiteX8" fmla="*/ 158991 w 500414"/>
                <a:gd name="connsiteY8" fmla="*/ 572776 h 706288"/>
                <a:gd name="connsiteX9" fmla="*/ 500414 w 500414"/>
                <a:gd name="connsiteY9" fmla="*/ 572776 h 706288"/>
                <a:gd name="connsiteX10" fmla="*/ 500414 w 500414"/>
                <a:gd name="connsiteY10" fmla="*/ 706288 h 706288"/>
                <a:gd name="connsiteX11" fmla="*/ 0 w 500414"/>
                <a:gd name="connsiteY11" fmla="*/ 706288 h 706288"/>
                <a:gd name="connsiteX12" fmla="*/ 0 w 500414"/>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4" h="706288">
                  <a:moveTo>
                    <a:pt x="0" y="0"/>
                  </a:moveTo>
                  <a:lnTo>
                    <a:pt x="476974" y="0"/>
                  </a:lnTo>
                  <a:lnTo>
                    <a:pt x="476974" y="133512"/>
                  </a:lnTo>
                  <a:lnTo>
                    <a:pt x="158991" y="133512"/>
                  </a:lnTo>
                  <a:lnTo>
                    <a:pt x="158991" y="272120"/>
                  </a:lnTo>
                  <a:lnTo>
                    <a:pt x="441302" y="272120"/>
                  </a:lnTo>
                  <a:lnTo>
                    <a:pt x="441302" y="402574"/>
                  </a:lnTo>
                  <a:lnTo>
                    <a:pt x="158991" y="402574"/>
                  </a:lnTo>
                  <a:lnTo>
                    <a:pt x="158991" y="572776"/>
                  </a:lnTo>
                  <a:lnTo>
                    <a:pt x="500414" y="572776"/>
                  </a:lnTo>
                  <a:lnTo>
                    <a:pt x="500414"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8" name="Freeform: Shape 107">
              <a:extLst>
                <a:ext uri="{FF2B5EF4-FFF2-40B4-BE49-F238E27FC236}">
                  <a16:creationId xmlns:a16="http://schemas.microsoft.com/office/drawing/2014/main" id="{D62D91C1-CFEF-47EE-98F2-96C1FDD08780}"/>
                </a:ext>
              </a:extLst>
            </p:cNvPr>
            <p:cNvSpPr/>
            <p:nvPr/>
          </p:nvSpPr>
          <p:spPr>
            <a:xfrm>
              <a:off x="9943117" y="5173763"/>
              <a:ext cx="158991" cy="706288"/>
            </a:xfrm>
            <a:custGeom>
              <a:avLst/>
              <a:gdLst>
                <a:gd name="connsiteX0" fmla="*/ 0 w 158991"/>
                <a:gd name="connsiteY0" fmla="*/ 0 h 706288"/>
                <a:gd name="connsiteX1" fmla="*/ 158991 w 158991"/>
                <a:gd name="connsiteY1" fmla="*/ 0 h 706288"/>
                <a:gd name="connsiteX2" fmla="*/ 158991 w 158991"/>
                <a:gd name="connsiteY2" fmla="*/ 706288 h 706288"/>
                <a:gd name="connsiteX3" fmla="*/ 0 w 158991"/>
                <a:gd name="connsiteY3" fmla="*/ 706288 h 706288"/>
                <a:gd name="connsiteX4" fmla="*/ 0 w 158991"/>
                <a:gd name="connsiteY4" fmla="*/ 0 h 70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91" h="706288">
                  <a:moveTo>
                    <a:pt x="0" y="0"/>
                  </a:moveTo>
                  <a:lnTo>
                    <a:pt x="158991" y="0"/>
                  </a:lnTo>
                  <a:lnTo>
                    <a:pt x="158991"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9" name="Freeform: Shape 108">
              <a:extLst>
                <a:ext uri="{FF2B5EF4-FFF2-40B4-BE49-F238E27FC236}">
                  <a16:creationId xmlns:a16="http://schemas.microsoft.com/office/drawing/2014/main" id="{93EC2369-BE40-49A9-8340-1B0DCA83EB41}"/>
                </a:ext>
              </a:extLst>
            </p:cNvPr>
            <p:cNvSpPr/>
            <p:nvPr/>
          </p:nvSpPr>
          <p:spPr>
            <a:xfrm>
              <a:off x="10238390" y="5173763"/>
              <a:ext cx="500416" cy="706288"/>
            </a:xfrm>
            <a:custGeom>
              <a:avLst/>
              <a:gdLst>
                <a:gd name="connsiteX0" fmla="*/ 0 w 500416"/>
                <a:gd name="connsiteY0" fmla="*/ 0 h 706288"/>
                <a:gd name="connsiteX1" fmla="*/ 476974 w 500416"/>
                <a:gd name="connsiteY1" fmla="*/ 0 h 706288"/>
                <a:gd name="connsiteX2" fmla="*/ 476974 w 500416"/>
                <a:gd name="connsiteY2" fmla="*/ 133512 h 706288"/>
                <a:gd name="connsiteX3" fmla="*/ 158992 w 500416"/>
                <a:gd name="connsiteY3" fmla="*/ 133512 h 706288"/>
                <a:gd name="connsiteX4" fmla="*/ 158992 w 500416"/>
                <a:gd name="connsiteY4" fmla="*/ 272120 h 706288"/>
                <a:gd name="connsiteX5" fmla="*/ 441303 w 500416"/>
                <a:gd name="connsiteY5" fmla="*/ 272120 h 706288"/>
                <a:gd name="connsiteX6" fmla="*/ 441303 w 500416"/>
                <a:gd name="connsiteY6" fmla="*/ 402574 h 706288"/>
                <a:gd name="connsiteX7" fmla="*/ 158992 w 500416"/>
                <a:gd name="connsiteY7" fmla="*/ 402574 h 706288"/>
                <a:gd name="connsiteX8" fmla="*/ 158992 w 500416"/>
                <a:gd name="connsiteY8" fmla="*/ 572776 h 706288"/>
                <a:gd name="connsiteX9" fmla="*/ 500416 w 500416"/>
                <a:gd name="connsiteY9" fmla="*/ 572776 h 706288"/>
                <a:gd name="connsiteX10" fmla="*/ 500416 w 500416"/>
                <a:gd name="connsiteY10" fmla="*/ 706288 h 706288"/>
                <a:gd name="connsiteX11" fmla="*/ 0 w 500416"/>
                <a:gd name="connsiteY11" fmla="*/ 706288 h 706288"/>
                <a:gd name="connsiteX12" fmla="*/ 0 w 500416"/>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6" h="706288">
                  <a:moveTo>
                    <a:pt x="0" y="0"/>
                  </a:moveTo>
                  <a:lnTo>
                    <a:pt x="476974" y="0"/>
                  </a:lnTo>
                  <a:lnTo>
                    <a:pt x="476974" y="133512"/>
                  </a:lnTo>
                  <a:lnTo>
                    <a:pt x="158992" y="133512"/>
                  </a:lnTo>
                  <a:lnTo>
                    <a:pt x="158992" y="272120"/>
                  </a:lnTo>
                  <a:lnTo>
                    <a:pt x="441303" y="272120"/>
                  </a:lnTo>
                  <a:lnTo>
                    <a:pt x="441303" y="402574"/>
                  </a:lnTo>
                  <a:lnTo>
                    <a:pt x="158992" y="402574"/>
                  </a:lnTo>
                  <a:lnTo>
                    <a:pt x="158992" y="572776"/>
                  </a:lnTo>
                  <a:lnTo>
                    <a:pt x="500416" y="572776"/>
                  </a:lnTo>
                  <a:lnTo>
                    <a:pt x="500416"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0" name="Freeform: Shape 109">
              <a:extLst>
                <a:ext uri="{FF2B5EF4-FFF2-40B4-BE49-F238E27FC236}">
                  <a16:creationId xmlns:a16="http://schemas.microsoft.com/office/drawing/2014/main" id="{B6C077C4-AB66-4B5F-A8E9-AED2599E386C}"/>
                </a:ext>
              </a:extLst>
            </p:cNvPr>
            <p:cNvSpPr/>
            <p:nvPr/>
          </p:nvSpPr>
          <p:spPr>
            <a:xfrm>
              <a:off x="10819416" y="5173763"/>
              <a:ext cx="607428" cy="706288"/>
            </a:xfrm>
            <a:custGeom>
              <a:avLst/>
              <a:gdLst>
                <a:gd name="connsiteX0" fmla="*/ 0 w 607428"/>
                <a:gd name="connsiteY0" fmla="*/ 0 h 706288"/>
                <a:gd name="connsiteX1" fmla="*/ 129435 w 607428"/>
                <a:gd name="connsiteY1" fmla="*/ 0 h 706288"/>
                <a:gd name="connsiteX2" fmla="*/ 203834 w 607428"/>
                <a:gd name="connsiteY2" fmla="*/ 82553 h 706288"/>
                <a:gd name="connsiteX3" fmla="*/ 286897 w 607428"/>
                <a:gd name="connsiteY3" fmla="*/ 187019 h 706288"/>
                <a:gd name="connsiteX4" fmla="*/ 370979 w 607428"/>
                <a:gd name="connsiteY4" fmla="*/ 302185 h 706288"/>
                <a:gd name="connsiteX5" fmla="*/ 449456 w 607428"/>
                <a:gd name="connsiteY5" fmla="*/ 416843 h 706288"/>
                <a:gd name="connsiteX6" fmla="*/ 449456 w 607428"/>
                <a:gd name="connsiteY6" fmla="*/ 0 h 706288"/>
                <a:gd name="connsiteX7" fmla="*/ 607428 w 607428"/>
                <a:gd name="connsiteY7" fmla="*/ 0 h 706288"/>
                <a:gd name="connsiteX8" fmla="*/ 607428 w 607428"/>
                <a:gd name="connsiteY8" fmla="*/ 706288 h 706288"/>
                <a:gd name="connsiteX9" fmla="*/ 473916 w 607428"/>
                <a:gd name="connsiteY9" fmla="*/ 706288 h 706288"/>
                <a:gd name="connsiteX10" fmla="*/ 326136 w 607428"/>
                <a:gd name="connsiteY10" fmla="*/ 466782 h 706288"/>
                <a:gd name="connsiteX11" fmla="*/ 156952 w 607428"/>
                <a:gd name="connsiteY11" fmla="*/ 243583 h 706288"/>
                <a:gd name="connsiteX12" fmla="*/ 156952 w 607428"/>
                <a:gd name="connsiteY12" fmla="*/ 706288 h 706288"/>
                <a:gd name="connsiteX13" fmla="*/ 0 w 607428"/>
                <a:gd name="connsiteY13" fmla="*/ 706288 h 706288"/>
                <a:gd name="connsiteX14" fmla="*/ 0 w 607428"/>
                <a:gd name="connsiteY14"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428" h="706288">
                  <a:moveTo>
                    <a:pt x="0" y="0"/>
                  </a:moveTo>
                  <a:lnTo>
                    <a:pt x="129435" y="0"/>
                  </a:lnTo>
                  <a:cubicBezTo>
                    <a:pt x="151856" y="22422"/>
                    <a:pt x="176656" y="49940"/>
                    <a:pt x="203834" y="82553"/>
                  </a:cubicBezTo>
                  <a:cubicBezTo>
                    <a:pt x="231013" y="115167"/>
                    <a:pt x="258700" y="149989"/>
                    <a:pt x="286897" y="187019"/>
                  </a:cubicBezTo>
                  <a:cubicBezTo>
                    <a:pt x="315094" y="224049"/>
                    <a:pt x="343122" y="262438"/>
                    <a:pt x="370979" y="302185"/>
                  </a:cubicBezTo>
                  <a:cubicBezTo>
                    <a:pt x="398837" y="341933"/>
                    <a:pt x="424996" y="380152"/>
                    <a:pt x="449456" y="416843"/>
                  </a:cubicBezTo>
                  <a:lnTo>
                    <a:pt x="449456" y="0"/>
                  </a:lnTo>
                  <a:lnTo>
                    <a:pt x="607428" y="0"/>
                  </a:lnTo>
                  <a:lnTo>
                    <a:pt x="607428" y="706288"/>
                  </a:lnTo>
                  <a:lnTo>
                    <a:pt x="473916" y="706288"/>
                  </a:lnTo>
                  <a:cubicBezTo>
                    <a:pt x="428393" y="625434"/>
                    <a:pt x="379132" y="545598"/>
                    <a:pt x="326136" y="466782"/>
                  </a:cubicBezTo>
                  <a:cubicBezTo>
                    <a:pt x="273138" y="387966"/>
                    <a:pt x="216744" y="313566"/>
                    <a:pt x="156952" y="243583"/>
                  </a:cubicBezTo>
                  <a:lnTo>
                    <a:pt x="156952"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1" name="Freeform: Shape 110">
              <a:extLst>
                <a:ext uri="{FF2B5EF4-FFF2-40B4-BE49-F238E27FC236}">
                  <a16:creationId xmlns:a16="http://schemas.microsoft.com/office/drawing/2014/main" id="{C5AD379A-7C83-4FD0-A2F3-04E9CAC326E3}"/>
                </a:ext>
              </a:extLst>
            </p:cNvPr>
            <p:cNvSpPr/>
            <p:nvPr/>
          </p:nvSpPr>
          <p:spPr>
            <a:xfrm>
              <a:off x="12171966" y="5173763"/>
              <a:ext cx="500414" cy="706288"/>
            </a:xfrm>
            <a:custGeom>
              <a:avLst/>
              <a:gdLst>
                <a:gd name="connsiteX0" fmla="*/ 0 w 500414"/>
                <a:gd name="connsiteY0" fmla="*/ 0 h 706288"/>
                <a:gd name="connsiteX1" fmla="*/ 476974 w 500414"/>
                <a:gd name="connsiteY1" fmla="*/ 0 h 706288"/>
                <a:gd name="connsiteX2" fmla="*/ 476974 w 500414"/>
                <a:gd name="connsiteY2" fmla="*/ 133512 h 706288"/>
                <a:gd name="connsiteX3" fmla="*/ 158991 w 500414"/>
                <a:gd name="connsiteY3" fmla="*/ 133512 h 706288"/>
                <a:gd name="connsiteX4" fmla="*/ 158991 w 500414"/>
                <a:gd name="connsiteY4" fmla="*/ 272120 h 706288"/>
                <a:gd name="connsiteX5" fmla="*/ 441302 w 500414"/>
                <a:gd name="connsiteY5" fmla="*/ 272120 h 706288"/>
                <a:gd name="connsiteX6" fmla="*/ 441302 w 500414"/>
                <a:gd name="connsiteY6" fmla="*/ 402574 h 706288"/>
                <a:gd name="connsiteX7" fmla="*/ 158991 w 500414"/>
                <a:gd name="connsiteY7" fmla="*/ 402574 h 706288"/>
                <a:gd name="connsiteX8" fmla="*/ 158991 w 500414"/>
                <a:gd name="connsiteY8" fmla="*/ 572776 h 706288"/>
                <a:gd name="connsiteX9" fmla="*/ 500414 w 500414"/>
                <a:gd name="connsiteY9" fmla="*/ 572776 h 706288"/>
                <a:gd name="connsiteX10" fmla="*/ 500414 w 500414"/>
                <a:gd name="connsiteY10" fmla="*/ 706288 h 706288"/>
                <a:gd name="connsiteX11" fmla="*/ 0 w 500414"/>
                <a:gd name="connsiteY11" fmla="*/ 706288 h 706288"/>
                <a:gd name="connsiteX12" fmla="*/ 0 w 500414"/>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4" h="706288">
                  <a:moveTo>
                    <a:pt x="0" y="0"/>
                  </a:moveTo>
                  <a:lnTo>
                    <a:pt x="476974" y="0"/>
                  </a:lnTo>
                  <a:lnTo>
                    <a:pt x="476974" y="133512"/>
                  </a:lnTo>
                  <a:lnTo>
                    <a:pt x="158991" y="133512"/>
                  </a:lnTo>
                  <a:lnTo>
                    <a:pt x="158991" y="272120"/>
                  </a:lnTo>
                  <a:lnTo>
                    <a:pt x="441302" y="272120"/>
                  </a:lnTo>
                  <a:lnTo>
                    <a:pt x="441302" y="402574"/>
                  </a:lnTo>
                  <a:lnTo>
                    <a:pt x="158991" y="402574"/>
                  </a:lnTo>
                  <a:lnTo>
                    <a:pt x="158991" y="572776"/>
                  </a:lnTo>
                  <a:lnTo>
                    <a:pt x="500414" y="572776"/>
                  </a:lnTo>
                  <a:lnTo>
                    <a:pt x="500414"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sp>
        <p:nvSpPr>
          <p:cNvPr id="112" name="TextBox 111">
            <a:extLst>
              <a:ext uri="{FF2B5EF4-FFF2-40B4-BE49-F238E27FC236}">
                <a16:creationId xmlns:a16="http://schemas.microsoft.com/office/drawing/2014/main" id="{635C8985-A159-4747-8A0D-F8CC4A587C9E}"/>
              </a:ext>
            </a:extLst>
          </p:cNvPr>
          <p:cNvSpPr txBox="1"/>
          <p:nvPr userDrawn="1"/>
        </p:nvSpPr>
        <p:spPr>
          <a:xfrm rot="10800000" flipV="1">
            <a:off x="11185351" y="170173"/>
            <a:ext cx="948850" cy="477054"/>
          </a:xfrm>
          <a:prstGeom prst="rect">
            <a:avLst/>
          </a:prstGeom>
          <a:noFill/>
        </p:spPr>
        <p:txBody>
          <a:bodyPr wrap="square" rtlCol="0">
            <a:spAutoFit/>
          </a:bodyPr>
          <a:lstStyle/>
          <a:p>
            <a:pPr algn="ctr"/>
            <a:fld id="{260E2A6B-A809-4840-BF14-8648BC0BDF87}" type="slidenum">
              <a:rPr lang="id-ID" sz="2500" b="1" i="0" smtClean="0">
                <a:solidFill>
                  <a:schemeClr val="bg1">
                    <a:alpha val="15000"/>
                  </a:schemeClr>
                </a:solidFill>
                <a:latin typeface="+mj-lt"/>
                <a:ea typeface="Roboto Condensed" panose="02000000000000000000" pitchFamily="2" charset="0"/>
                <a:cs typeface="Segoe UI" panose="020B0502040204020203" pitchFamily="34" charset="0"/>
              </a:rPr>
              <a:pPr algn="ctr"/>
              <a:t>‹Nº›</a:t>
            </a:fld>
            <a:endParaRPr lang="id-ID" sz="8625" b="1" i="0" dirty="0">
              <a:solidFill>
                <a:schemeClr val="bg1">
                  <a:alpha val="15000"/>
                </a:schemeClr>
              </a:solidFill>
              <a:latin typeface="+mj-lt"/>
              <a:ea typeface="Roboto Condensed" panose="02000000000000000000" pitchFamily="2" charset="0"/>
              <a:cs typeface="Segoe UI" panose="020B0502040204020203" pitchFamily="34" charset="0"/>
            </a:endParaRPr>
          </a:p>
        </p:txBody>
      </p:sp>
      <p:sp>
        <p:nvSpPr>
          <p:cNvPr id="113" name="Freeform: Shape 112">
            <a:extLst>
              <a:ext uri="{FF2B5EF4-FFF2-40B4-BE49-F238E27FC236}">
                <a16:creationId xmlns:a16="http://schemas.microsoft.com/office/drawing/2014/main" id="{02800436-35D5-4DD0-8928-7B36623594C9}"/>
              </a:ext>
            </a:extLst>
          </p:cNvPr>
          <p:cNvSpPr/>
          <p:nvPr userDrawn="1"/>
        </p:nvSpPr>
        <p:spPr>
          <a:xfrm>
            <a:off x="12052573" y="970969"/>
            <a:ext cx="139426" cy="278423"/>
          </a:xfrm>
          <a:custGeom>
            <a:avLst/>
            <a:gdLst>
              <a:gd name="connsiteX0" fmla="*/ 222736 w 222736"/>
              <a:gd name="connsiteY0" fmla="*/ 0 h 445476"/>
              <a:gd name="connsiteX1" fmla="*/ 222736 w 222736"/>
              <a:gd name="connsiteY1" fmla="*/ 114224 h 445476"/>
              <a:gd name="connsiteX2" fmla="*/ 180500 w 222736"/>
              <a:gd name="connsiteY2" fmla="*/ 122751 h 445476"/>
              <a:gd name="connsiteX3" fmla="*/ 114224 w 222736"/>
              <a:gd name="connsiteY3" fmla="*/ 222738 h 445476"/>
              <a:gd name="connsiteX4" fmla="*/ 180500 w 222736"/>
              <a:gd name="connsiteY4" fmla="*/ 322724 h 445476"/>
              <a:gd name="connsiteX5" fmla="*/ 222736 w 222736"/>
              <a:gd name="connsiteY5" fmla="*/ 331251 h 445476"/>
              <a:gd name="connsiteX6" fmla="*/ 222736 w 222736"/>
              <a:gd name="connsiteY6" fmla="*/ 445476 h 445476"/>
              <a:gd name="connsiteX7" fmla="*/ 136038 w 222736"/>
              <a:gd name="connsiteY7" fmla="*/ 427972 h 445476"/>
              <a:gd name="connsiteX8" fmla="*/ 0 w 222736"/>
              <a:gd name="connsiteY8" fmla="*/ 222738 h 445476"/>
              <a:gd name="connsiteX9" fmla="*/ 136038 w 222736"/>
              <a:gd name="connsiteY9" fmla="*/ 17503 h 4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736" h="445476">
                <a:moveTo>
                  <a:pt x="222736" y="0"/>
                </a:moveTo>
                <a:lnTo>
                  <a:pt x="222736" y="114224"/>
                </a:lnTo>
                <a:lnTo>
                  <a:pt x="180500" y="122751"/>
                </a:lnTo>
                <a:cubicBezTo>
                  <a:pt x="141552" y="139225"/>
                  <a:pt x="114224" y="177790"/>
                  <a:pt x="114224" y="222738"/>
                </a:cubicBezTo>
                <a:cubicBezTo>
                  <a:pt x="114224" y="267685"/>
                  <a:pt x="141552" y="306251"/>
                  <a:pt x="180500" y="322724"/>
                </a:cubicBezTo>
                <a:lnTo>
                  <a:pt x="222736" y="331251"/>
                </a:lnTo>
                <a:lnTo>
                  <a:pt x="222736" y="445476"/>
                </a:lnTo>
                <a:lnTo>
                  <a:pt x="136038" y="427972"/>
                </a:lnTo>
                <a:cubicBezTo>
                  <a:pt x="56094" y="394159"/>
                  <a:pt x="0" y="314999"/>
                  <a:pt x="0" y="222738"/>
                </a:cubicBezTo>
                <a:cubicBezTo>
                  <a:pt x="0" y="130476"/>
                  <a:pt x="56094" y="51317"/>
                  <a:pt x="136038" y="1750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Tree>
    <p:extLst>
      <p:ext uri="{BB962C8B-B14F-4D97-AF65-F5344CB8AC3E}">
        <p14:creationId xmlns:p14="http://schemas.microsoft.com/office/powerpoint/2010/main" val="393663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750" fill="hold"/>
                                        <p:tgtEl>
                                          <p:spTgt spid="86"/>
                                        </p:tgtEl>
                                        <p:attrNameLst>
                                          <p:attrName>ppt_x</p:attrName>
                                        </p:attrNameLst>
                                      </p:cBhvr>
                                      <p:tavLst>
                                        <p:tav tm="0">
                                          <p:val>
                                            <p:strVal val="#ppt_x"/>
                                          </p:val>
                                        </p:tav>
                                        <p:tav tm="100000">
                                          <p:val>
                                            <p:strVal val="#ppt_x"/>
                                          </p:val>
                                        </p:tav>
                                      </p:tavLst>
                                    </p:anim>
                                    <p:anim calcmode="lin" valueType="num">
                                      <p:cBhvr additive="base">
                                        <p:cTn id="8" dur="750" fill="hold"/>
                                        <p:tgtEl>
                                          <p:spTgt spid="86"/>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750" fill="hold"/>
                                        <p:tgtEl>
                                          <p:spTgt spid="97"/>
                                        </p:tgtEl>
                                        <p:attrNameLst>
                                          <p:attrName>ppt_x</p:attrName>
                                        </p:attrNameLst>
                                      </p:cBhvr>
                                      <p:tavLst>
                                        <p:tav tm="0">
                                          <p:val>
                                            <p:strVal val="1+#ppt_w/2"/>
                                          </p:val>
                                        </p:tav>
                                        <p:tav tm="100000">
                                          <p:val>
                                            <p:strVal val="#ppt_x"/>
                                          </p:val>
                                        </p:tav>
                                      </p:tavLst>
                                    </p:anim>
                                    <p:anim calcmode="lin" valueType="num">
                                      <p:cBhvr additive="base">
                                        <p:cTn id="12" dur="750" fill="hold"/>
                                        <p:tgtEl>
                                          <p:spTgt spid="9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750" fill="hold"/>
                                        <p:tgtEl>
                                          <p:spTgt spid="98"/>
                                        </p:tgtEl>
                                        <p:attrNameLst>
                                          <p:attrName>ppt_x</p:attrName>
                                        </p:attrNameLst>
                                      </p:cBhvr>
                                      <p:tavLst>
                                        <p:tav tm="0">
                                          <p:val>
                                            <p:strVal val="1+#ppt_w/2"/>
                                          </p:val>
                                        </p:tav>
                                        <p:tav tm="100000">
                                          <p:val>
                                            <p:strVal val="#ppt_x"/>
                                          </p:val>
                                        </p:tav>
                                      </p:tavLst>
                                    </p:anim>
                                    <p:anim calcmode="lin" valueType="num">
                                      <p:cBhvr additive="base">
                                        <p:cTn id="16" dur="750" fill="hold"/>
                                        <p:tgtEl>
                                          <p:spTgt spid="98"/>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750" fill="hold"/>
                                        <p:tgtEl>
                                          <p:spTgt spid="99"/>
                                        </p:tgtEl>
                                        <p:attrNameLst>
                                          <p:attrName>ppt_x</p:attrName>
                                        </p:attrNameLst>
                                      </p:cBhvr>
                                      <p:tavLst>
                                        <p:tav tm="0">
                                          <p:val>
                                            <p:strVal val="1+#ppt_w/2"/>
                                          </p:val>
                                        </p:tav>
                                        <p:tav tm="100000">
                                          <p:val>
                                            <p:strVal val="#ppt_x"/>
                                          </p:val>
                                        </p:tav>
                                      </p:tavLst>
                                    </p:anim>
                                    <p:anim calcmode="lin" valueType="num">
                                      <p:cBhvr additive="base">
                                        <p:cTn id="20" dur="750" fill="hold"/>
                                        <p:tgtEl>
                                          <p:spTgt spid="99"/>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100"/>
                                        </p:tgtEl>
                                        <p:attrNameLst>
                                          <p:attrName>style.visibility</p:attrName>
                                        </p:attrNameLst>
                                      </p:cBhvr>
                                      <p:to>
                                        <p:strVal val="visible"/>
                                      </p:to>
                                    </p:set>
                                    <p:anim calcmode="lin" valueType="num">
                                      <p:cBhvr additive="base">
                                        <p:cTn id="23" dur="750" fill="hold"/>
                                        <p:tgtEl>
                                          <p:spTgt spid="100"/>
                                        </p:tgtEl>
                                        <p:attrNameLst>
                                          <p:attrName>ppt_x</p:attrName>
                                        </p:attrNameLst>
                                      </p:cBhvr>
                                      <p:tavLst>
                                        <p:tav tm="0">
                                          <p:val>
                                            <p:strVal val="1+#ppt_w/2"/>
                                          </p:val>
                                        </p:tav>
                                        <p:tav tm="100000">
                                          <p:val>
                                            <p:strVal val="#ppt_x"/>
                                          </p:val>
                                        </p:tav>
                                      </p:tavLst>
                                    </p:anim>
                                    <p:anim calcmode="lin" valueType="num">
                                      <p:cBhvr additive="base">
                                        <p:cTn id="24" dur="75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7" grpId="0" animBg="1"/>
      <p:bldP spid="98" grpId="0" animBg="1"/>
      <p:bldP spid="99" grpId="0" animBg="1"/>
      <p:bldP spid="100"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734D5207-65C8-45A6-8BA3-8DCA57308A52}"/>
              </a:ext>
            </a:extLst>
          </p:cNvPr>
          <p:cNvSpPr/>
          <p:nvPr userDrawn="1"/>
        </p:nvSpPr>
        <p:spPr>
          <a:xfrm>
            <a:off x="0" y="2301039"/>
            <a:ext cx="12192000" cy="4556961"/>
          </a:xfrm>
          <a:prstGeom prst="rect">
            <a:avLst/>
          </a:prstGeom>
          <a:solidFill>
            <a:srgbClr val="E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1" name="Picture Placeholder 40">
            <a:extLst>
              <a:ext uri="{FF2B5EF4-FFF2-40B4-BE49-F238E27FC236}">
                <a16:creationId xmlns:a16="http://schemas.microsoft.com/office/drawing/2014/main" id="{012929A4-9B67-4CC1-AD1C-586CC552A450}"/>
              </a:ext>
            </a:extLst>
          </p:cNvPr>
          <p:cNvSpPr>
            <a:spLocks noGrp="1"/>
          </p:cNvSpPr>
          <p:nvPr>
            <p:ph type="pic" sz="quarter" idx="10" hasCustomPrompt="1"/>
          </p:nvPr>
        </p:nvSpPr>
        <p:spPr>
          <a:xfrm>
            <a:off x="-161904" y="2526632"/>
            <a:ext cx="2335363" cy="1932764"/>
          </a:xfrm>
          <a:custGeom>
            <a:avLst/>
            <a:gdLst>
              <a:gd name="connsiteX0" fmla="*/ 99112 w 3730803"/>
              <a:gd name="connsiteY0" fmla="*/ 0 h 3092422"/>
              <a:gd name="connsiteX1" fmla="*/ 3631691 w 3730803"/>
              <a:gd name="connsiteY1" fmla="*/ 0 h 3092422"/>
              <a:gd name="connsiteX2" fmla="*/ 3730803 w 3730803"/>
              <a:gd name="connsiteY2" fmla="*/ 99112 h 3092422"/>
              <a:gd name="connsiteX3" fmla="*/ 3730803 w 3730803"/>
              <a:gd name="connsiteY3" fmla="*/ 2993310 h 3092422"/>
              <a:gd name="connsiteX4" fmla="*/ 3631691 w 3730803"/>
              <a:gd name="connsiteY4" fmla="*/ 3092422 h 3092422"/>
              <a:gd name="connsiteX5" fmla="*/ 99112 w 3730803"/>
              <a:gd name="connsiteY5" fmla="*/ 3092422 h 3092422"/>
              <a:gd name="connsiteX6" fmla="*/ 0 w 3730803"/>
              <a:gd name="connsiteY6" fmla="*/ 2993310 h 3092422"/>
              <a:gd name="connsiteX7" fmla="*/ 0 w 3730803"/>
              <a:gd name="connsiteY7" fmla="*/ 99112 h 3092422"/>
              <a:gd name="connsiteX8" fmla="*/ 99112 w 3730803"/>
              <a:gd name="connsiteY8" fmla="*/ 0 h 309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0803" h="3092422">
                <a:moveTo>
                  <a:pt x="99112" y="0"/>
                </a:moveTo>
                <a:lnTo>
                  <a:pt x="3631691" y="0"/>
                </a:lnTo>
                <a:cubicBezTo>
                  <a:pt x="3686429" y="0"/>
                  <a:pt x="3730803" y="44374"/>
                  <a:pt x="3730803" y="99112"/>
                </a:cubicBezTo>
                <a:lnTo>
                  <a:pt x="3730803" y="2993310"/>
                </a:lnTo>
                <a:cubicBezTo>
                  <a:pt x="3730803" y="3048048"/>
                  <a:pt x="3686429" y="3092422"/>
                  <a:pt x="3631691" y="3092422"/>
                </a:cubicBezTo>
                <a:lnTo>
                  <a:pt x="99112" y="3092422"/>
                </a:lnTo>
                <a:cubicBezTo>
                  <a:pt x="44374" y="3092422"/>
                  <a:pt x="0" y="3048048"/>
                  <a:pt x="0" y="2993310"/>
                </a:cubicBezTo>
                <a:lnTo>
                  <a:pt x="0" y="99112"/>
                </a:lnTo>
                <a:cubicBezTo>
                  <a:pt x="0" y="44374"/>
                  <a:pt x="44374" y="0"/>
                  <a:pt x="99112" y="0"/>
                </a:cubicBezTo>
                <a:close/>
              </a:path>
            </a:pathLst>
          </a:custGeom>
          <a:solidFill>
            <a:schemeClr val="bg1">
              <a:lumMod val="95000"/>
              <a:alpha val="25000"/>
            </a:schemeClr>
          </a:solidFill>
          <a:effectLst>
            <a:outerShdw blurRad="228600" dist="76200" dir="5400000" algn="t" rotWithShape="0">
              <a:prstClr val="black">
                <a:alpha val="23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44" name="Picture Placeholder 43">
            <a:extLst>
              <a:ext uri="{FF2B5EF4-FFF2-40B4-BE49-F238E27FC236}">
                <a16:creationId xmlns:a16="http://schemas.microsoft.com/office/drawing/2014/main" id="{8696B861-6874-433D-8BF0-4C4BA6652702}"/>
              </a:ext>
            </a:extLst>
          </p:cNvPr>
          <p:cNvSpPr>
            <a:spLocks noGrp="1"/>
          </p:cNvSpPr>
          <p:nvPr>
            <p:ph type="pic" sz="quarter" idx="11" hasCustomPrompt="1"/>
          </p:nvPr>
        </p:nvSpPr>
        <p:spPr>
          <a:xfrm>
            <a:off x="4936168" y="2526632"/>
            <a:ext cx="2335363" cy="1932764"/>
          </a:xfrm>
          <a:custGeom>
            <a:avLst/>
            <a:gdLst>
              <a:gd name="connsiteX0" fmla="*/ 99112 w 3730803"/>
              <a:gd name="connsiteY0" fmla="*/ 0 h 3092422"/>
              <a:gd name="connsiteX1" fmla="*/ 3631691 w 3730803"/>
              <a:gd name="connsiteY1" fmla="*/ 0 h 3092422"/>
              <a:gd name="connsiteX2" fmla="*/ 3730803 w 3730803"/>
              <a:gd name="connsiteY2" fmla="*/ 99112 h 3092422"/>
              <a:gd name="connsiteX3" fmla="*/ 3730803 w 3730803"/>
              <a:gd name="connsiteY3" fmla="*/ 2993310 h 3092422"/>
              <a:gd name="connsiteX4" fmla="*/ 3631691 w 3730803"/>
              <a:gd name="connsiteY4" fmla="*/ 3092422 h 3092422"/>
              <a:gd name="connsiteX5" fmla="*/ 99112 w 3730803"/>
              <a:gd name="connsiteY5" fmla="*/ 3092422 h 3092422"/>
              <a:gd name="connsiteX6" fmla="*/ 0 w 3730803"/>
              <a:gd name="connsiteY6" fmla="*/ 2993310 h 3092422"/>
              <a:gd name="connsiteX7" fmla="*/ 0 w 3730803"/>
              <a:gd name="connsiteY7" fmla="*/ 99112 h 3092422"/>
              <a:gd name="connsiteX8" fmla="*/ 99112 w 3730803"/>
              <a:gd name="connsiteY8" fmla="*/ 0 h 309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0803" h="3092422">
                <a:moveTo>
                  <a:pt x="99112" y="0"/>
                </a:moveTo>
                <a:lnTo>
                  <a:pt x="3631691" y="0"/>
                </a:lnTo>
                <a:cubicBezTo>
                  <a:pt x="3686429" y="0"/>
                  <a:pt x="3730803" y="44374"/>
                  <a:pt x="3730803" y="99112"/>
                </a:cubicBezTo>
                <a:lnTo>
                  <a:pt x="3730803" y="2993310"/>
                </a:lnTo>
                <a:cubicBezTo>
                  <a:pt x="3730803" y="3048048"/>
                  <a:pt x="3686429" y="3092422"/>
                  <a:pt x="3631691" y="3092422"/>
                </a:cubicBezTo>
                <a:lnTo>
                  <a:pt x="99112" y="3092422"/>
                </a:lnTo>
                <a:cubicBezTo>
                  <a:pt x="44374" y="3092422"/>
                  <a:pt x="0" y="3048048"/>
                  <a:pt x="0" y="2993310"/>
                </a:cubicBezTo>
                <a:lnTo>
                  <a:pt x="0" y="99112"/>
                </a:lnTo>
                <a:cubicBezTo>
                  <a:pt x="0" y="44374"/>
                  <a:pt x="44374" y="0"/>
                  <a:pt x="99112" y="0"/>
                </a:cubicBezTo>
                <a:close/>
              </a:path>
            </a:pathLst>
          </a:custGeom>
          <a:solidFill>
            <a:schemeClr val="bg1">
              <a:lumMod val="95000"/>
              <a:alpha val="25000"/>
            </a:schemeClr>
          </a:solidFill>
          <a:effectLst>
            <a:outerShdw blurRad="228600" dist="76200" dir="5400000" algn="t" rotWithShape="0">
              <a:prstClr val="black">
                <a:alpha val="23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46" name="Picture Placeholder 45">
            <a:extLst>
              <a:ext uri="{FF2B5EF4-FFF2-40B4-BE49-F238E27FC236}">
                <a16:creationId xmlns:a16="http://schemas.microsoft.com/office/drawing/2014/main" id="{DCFDF370-03DC-42EA-AF2A-9A2C266CBE6B}"/>
              </a:ext>
            </a:extLst>
          </p:cNvPr>
          <p:cNvSpPr>
            <a:spLocks noGrp="1"/>
          </p:cNvSpPr>
          <p:nvPr>
            <p:ph type="pic" sz="quarter" idx="12" hasCustomPrompt="1"/>
          </p:nvPr>
        </p:nvSpPr>
        <p:spPr>
          <a:xfrm>
            <a:off x="7476722" y="2526632"/>
            <a:ext cx="2335363" cy="1932764"/>
          </a:xfrm>
          <a:custGeom>
            <a:avLst/>
            <a:gdLst>
              <a:gd name="connsiteX0" fmla="*/ 99112 w 3730803"/>
              <a:gd name="connsiteY0" fmla="*/ 0 h 3092422"/>
              <a:gd name="connsiteX1" fmla="*/ 3631691 w 3730803"/>
              <a:gd name="connsiteY1" fmla="*/ 0 h 3092422"/>
              <a:gd name="connsiteX2" fmla="*/ 3730803 w 3730803"/>
              <a:gd name="connsiteY2" fmla="*/ 99112 h 3092422"/>
              <a:gd name="connsiteX3" fmla="*/ 3730803 w 3730803"/>
              <a:gd name="connsiteY3" fmla="*/ 2993310 h 3092422"/>
              <a:gd name="connsiteX4" fmla="*/ 3631691 w 3730803"/>
              <a:gd name="connsiteY4" fmla="*/ 3092422 h 3092422"/>
              <a:gd name="connsiteX5" fmla="*/ 99112 w 3730803"/>
              <a:gd name="connsiteY5" fmla="*/ 3092422 h 3092422"/>
              <a:gd name="connsiteX6" fmla="*/ 0 w 3730803"/>
              <a:gd name="connsiteY6" fmla="*/ 2993310 h 3092422"/>
              <a:gd name="connsiteX7" fmla="*/ 0 w 3730803"/>
              <a:gd name="connsiteY7" fmla="*/ 99112 h 3092422"/>
              <a:gd name="connsiteX8" fmla="*/ 99112 w 3730803"/>
              <a:gd name="connsiteY8" fmla="*/ 0 h 309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0803" h="3092422">
                <a:moveTo>
                  <a:pt x="99112" y="0"/>
                </a:moveTo>
                <a:lnTo>
                  <a:pt x="3631691" y="0"/>
                </a:lnTo>
                <a:cubicBezTo>
                  <a:pt x="3686429" y="0"/>
                  <a:pt x="3730803" y="44374"/>
                  <a:pt x="3730803" y="99112"/>
                </a:cubicBezTo>
                <a:lnTo>
                  <a:pt x="3730803" y="2993310"/>
                </a:lnTo>
                <a:cubicBezTo>
                  <a:pt x="3730803" y="3048048"/>
                  <a:pt x="3686429" y="3092422"/>
                  <a:pt x="3631691" y="3092422"/>
                </a:cubicBezTo>
                <a:lnTo>
                  <a:pt x="99112" y="3092422"/>
                </a:lnTo>
                <a:cubicBezTo>
                  <a:pt x="44374" y="3092422"/>
                  <a:pt x="0" y="3048048"/>
                  <a:pt x="0" y="2993310"/>
                </a:cubicBezTo>
                <a:lnTo>
                  <a:pt x="0" y="99112"/>
                </a:lnTo>
                <a:cubicBezTo>
                  <a:pt x="0" y="44374"/>
                  <a:pt x="44374" y="0"/>
                  <a:pt x="99112" y="0"/>
                </a:cubicBezTo>
                <a:close/>
              </a:path>
            </a:pathLst>
          </a:custGeom>
          <a:solidFill>
            <a:schemeClr val="bg1">
              <a:lumMod val="95000"/>
              <a:alpha val="25000"/>
            </a:schemeClr>
          </a:solidFill>
          <a:effectLst>
            <a:outerShdw blurRad="228600" dist="76200" dir="5400000" algn="t" rotWithShape="0">
              <a:prstClr val="black">
                <a:alpha val="23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47" name="Picture Placeholder 46">
            <a:extLst>
              <a:ext uri="{FF2B5EF4-FFF2-40B4-BE49-F238E27FC236}">
                <a16:creationId xmlns:a16="http://schemas.microsoft.com/office/drawing/2014/main" id="{256F7DFE-8627-4859-B00F-65B68BE02D04}"/>
              </a:ext>
            </a:extLst>
          </p:cNvPr>
          <p:cNvSpPr>
            <a:spLocks noGrp="1"/>
          </p:cNvSpPr>
          <p:nvPr>
            <p:ph type="pic" sz="quarter" idx="13" hasCustomPrompt="1"/>
          </p:nvPr>
        </p:nvSpPr>
        <p:spPr>
          <a:xfrm>
            <a:off x="10017275" y="2526632"/>
            <a:ext cx="2335362" cy="1932764"/>
          </a:xfrm>
          <a:custGeom>
            <a:avLst/>
            <a:gdLst>
              <a:gd name="connsiteX0" fmla="*/ 99112 w 3730802"/>
              <a:gd name="connsiteY0" fmla="*/ 0 h 3092422"/>
              <a:gd name="connsiteX1" fmla="*/ 3631690 w 3730802"/>
              <a:gd name="connsiteY1" fmla="*/ 0 h 3092422"/>
              <a:gd name="connsiteX2" fmla="*/ 3730802 w 3730802"/>
              <a:gd name="connsiteY2" fmla="*/ 99112 h 3092422"/>
              <a:gd name="connsiteX3" fmla="*/ 3730802 w 3730802"/>
              <a:gd name="connsiteY3" fmla="*/ 2993310 h 3092422"/>
              <a:gd name="connsiteX4" fmla="*/ 3631690 w 3730802"/>
              <a:gd name="connsiteY4" fmla="*/ 3092422 h 3092422"/>
              <a:gd name="connsiteX5" fmla="*/ 99112 w 3730802"/>
              <a:gd name="connsiteY5" fmla="*/ 3092422 h 3092422"/>
              <a:gd name="connsiteX6" fmla="*/ 0 w 3730802"/>
              <a:gd name="connsiteY6" fmla="*/ 2993310 h 3092422"/>
              <a:gd name="connsiteX7" fmla="*/ 0 w 3730802"/>
              <a:gd name="connsiteY7" fmla="*/ 99112 h 3092422"/>
              <a:gd name="connsiteX8" fmla="*/ 99112 w 3730802"/>
              <a:gd name="connsiteY8" fmla="*/ 0 h 309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0802" h="3092422">
                <a:moveTo>
                  <a:pt x="99112" y="0"/>
                </a:moveTo>
                <a:lnTo>
                  <a:pt x="3631690" y="0"/>
                </a:lnTo>
                <a:cubicBezTo>
                  <a:pt x="3686430" y="0"/>
                  <a:pt x="3730802" y="44374"/>
                  <a:pt x="3730802" y="99112"/>
                </a:cubicBezTo>
                <a:lnTo>
                  <a:pt x="3730802" y="2993310"/>
                </a:lnTo>
                <a:cubicBezTo>
                  <a:pt x="3730802" y="3048048"/>
                  <a:pt x="3686430" y="3092422"/>
                  <a:pt x="3631690" y="3092422"/>
                </a:cubicBezTo>
                <a:lnTo>
                  <a:pt x="99112" y="3092422"/>
                </a:lnTo>
                <a:cubicBezTo>
                  <a:pt x="44374" y="3092422"/>
                  <a:pt x="0" y="3048048"/>
                  <a:pt x="0" y="2993310"/>
                </a:cubicBezTo>
                <a:lnTo>
                  <a:pt x="0" y="99112"/>
                </a:lnTo>
                <a:cubicBezTo>
                  <a:pt x="0" y="44374"/>
                  <a:pt x="44374" y="0"/>
                  <a:pt x="99112" y="0"/>
                </a:cubicBezTo>
                <a:close/>
              </a:path>
            </a:pathLst>
          </a:custGeom>
          <a:solidFill>
            <a:schemeClr val="bg1">
              <a:lumMod val="95000"/>
              <a:alpha val="25000"/>
            </a:schemeClr>
          </a:solidFill>
          <a:effectLst>
            <a:outerShdw blurRad="228600" dist="76200" dir="5400000" algn="t" rotWithShape="0">
              <a:prstClr val="black">
                <a:alpha val="23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48" name="Picture Placeholder 47">
            <a:extLst>
              <a:ext uri="{FF2B5EF4-FFF2-40B4-BE49-F238E27FC236}">
                <a16:creationId xmlns:a16="http://schemas.microsoft.com/office/drawing/2014/main" id="{5B84CCF8-9CD2-44A7-B037-DAD85EE1ACC1}"/>
              </a:ext>
            </a:extLst>
          </p:cNvPr>
          <p:cNvSpPr>
            <a:spLocks noGrp="1"/>
          </p:cNvSpPr>
          <p:nvPr>
            <p:ph type="pic" sz="quarter" idx="14" hasCustomPrompt="1"/>
          </p:nvPr>
        </p:nvSpPr>
        <p:spPr>
          <a:xfrm>
            <a:off x="10017275" y="4662237"/>
            <a:ext cx="2335362" cy="1932764"/>
          </a:xfrm>
          <a:custGeom>
            <a:avLst/>
            <a:gdLst>
              <a:gd name="connsiteX0" fmla="*/ 99112 w 3730802"/>
              <a:gd name="connsiteY0" fmla="*/ 0 h 3092422"/>
              <a:gd name="connsiteX1" fmla="*/ 3631690 w 3730802"/>
              <a:gd name="connsiteY1" fmla="*/ 0 h 3092422"/>
              <a:gd name="connsiteX2" fmla="*/ 3730802 w 3730802"/>
              <a:gd name="connsiteY2" fmla="*/ 99112 h 3092422"/>
              <a:gd name="connsiteX3" fmla="*/ 3730802 w 3730802"/>
              <a:gd name="connsiteY3" fmla="*/ 2993310 h 3092422"/>
              <a:gd name="connsiteX4" fmla="*/ 3631690 w 3730802"/>
              <a:gd name="connsiteY4" fmla="*/ 3092422 h 3092422"/>
              <a:gd name="connsiteX5" fmla="*/ 99112 w 3730802"/>
              <a:gd name="connsiteY5" fmla="*/ 3092422 h 3092422"/>
              <a:gd name="connsiteX6" fmla="*/ 0 w 3730802"/>
              <a:gd name="connsiteY6" fmla="*/ 2993310 h 3092422"/>
              <a:gd name="connsiteX7" fmla="*/ 0 w 3730802"/>
              <a:gd name="connsiteY7" fmla="*/ 99112 h 3092422"/>
              <a:gd name="connsiteX8" fmla="*/ 99112 w 3730802"/>
              <a:gd name="connsiteY8" fmla="*/ 0 h 309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0802" h="3092422">
                <a:moveTo>
                  <a:pt x="99112" y="0"/>
                </a:moveTo>
                <a:lnTo>
                  <a:pt x="3631690" y="0"/>
                </a:lnTo>
                <a:cubicBezTo>
                  <a:pt x="3686430" y="0"/>
                  <a:pt x="3730802" y="44374"/>
                  <a:pt x="3730802" y="99112"/>
                </a:cubicBezTo>
                <a:lnTo>
                  <a:pt x="3730802" y="2993310"/>
                </a:lnTo>
                <a:cubicBezTo>
                  <a:pt x="3730802" y="3048048"/>
                  <a:pt x="3686430" y="3092422"/>
                  <a:pt x="3631690" y="3092422"/>
                </a:cubicBezTo>
                <a:lnTo>
                  <a:pt x="99112" y="3092422"/>
                </a:lnTo>
                <a:cubicBezTo>
                  <a:pt x="44374" y="3092422"/>
                  <a:pt x="0" y="3048048"/>
                  <a:pt x="0" y="2993310"/>
                </a:cubicBezTo>
                <a:lnTo>
                  <a:pt x="0" y="99112"/>
                </a:lnTo>
                <a:cubicBezTo>
                  <a:pt x="0" y="44374"/>
                  <a:pt x="44374" y="0"/>
                  <a:pt x="99112" y="0"/>
                </a:cubicBezTo>
                <a:close/>
              </a:path>
            </a:pathLst>
          </a:custGeom>
          <a:solidFill>
            <a:schemeClr val="bg1">
              <a:lumMod val="95000"/>
              <a:alpha val="25000"/>
            </a:schemeClr>
          </a:solidFill>
          <a:effectLst>
            <a:outerShdw blurRad="228600" dist="76200" dir="5400000" algn="t" rotWithShape="0">
              <a:prstClr val="black">
                <a:alpha val="23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45" name="Picture Placeholder 44">
            <a:extLst>
              <a:ext uri="{FF2B5EF4-FFF2-40B4-BE49-F238E27FC236}">
                <a16:creationId xmlns:a16="http://schemas.microsoft.com/office/drawing/2014/main" id="{79930FA9-7869-4441-906C-994831BB3092}"/>
              </a:ext>
            </a:extLst>
          </p:cNvPr>
          <p:cNvSpPr>
            <a:spLocks noGrp="1"/>
          </p:cNvSpPr>
          <p:nvPr>
            <p:ph type="pic" sz="quarter" idx="15" hasCustomPrompt="1"/>
          </p:nvPr>
        </p:nvSpPr>
        <p:spPr>
          <a:xfrm>
            <a:off x="4936166" y="4662237"/>
            <a:ext cx="4875917" cy="1932764"/>
          </a:xfrm>
          <a:custGeom>
            <a:avLst/>
            <a:gdLst>
              <a:gd name="connsiteX0" fmla="*/ 99112 w 7789404"/>
              <a:gd name="connsiteY0" fmla="*/ 0 h 3092422"/>
              <a:gd name="connsiteX1" fmla="*/ 7690292 w 7789404"/>
              <a:gd name="connsiteY1" fmla="*/ 0 h 3092422"/>
              <a:gd name="connsiteX2" fmla="*/ 7789404 w 7789404"/>
              <a:gd name="connsiteY2" fmla="*/ 99112 h 3092422"/>
              <a:gd name="connsiteX3" fmla="*/ 7789404 w 7789404"/>
              <a:gd name="connsiteY3" fmla="*/ 2993310 h 3092422"/>
              <a:gd name="connsiteX4" fmla="*/ 7690292 w 7789404"/>
              <a:gd name="connsiteY4" fmla="*/ 3092422 h 3092422"/>
              <a:gd name="connsiteX5" fmla="*/ 99112 w 7789404"/>
              <a:gd name="connsiteY5" fmla="*/ 3092422 h 3092422"/>
              <a:gd name="connsiteX6" fmla="*/ 0 w 7789404"/>
              <a:gd name="connsiteY6" fmla="*/ 2993310 h 3092422"/>
              <a:gd name="connsiteX7" fmla="*/ 0 w 7789404"/>
              <a:gd name="connsiteY7" fmla="*/ 99112 h 3092422"/>
              <a:gd name="connsiteX8" fmla="*/ 99112 w 7789404"/>
              <a:gd name="connsiteY8" fmla="*/ 0 h 309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404" h="3092422">
                <a:moveTo>
                  <a:pt x="99112" y="0"/>
                </a:moveTo>
                <a:lnTo>
                  <a:pt x="7690292" y="0"/>
                </a:lnTo>
                <a:cubicBezTo>
                  <a:pt x="7745030" y="0"/>
                  <a:pt x="7789404" y="44374"/>
                  <a:pt x="7789404" y="99112"/>
                </a:cubicBezTo>
                <a:lnTo>
                  <a:pt x="7789404" y="2993310"/>
                </a:lnTo>
                <a:cubicBezTo>
                  <a:pt x="7789404" y="3048048"/>
                  <a:pt x="7745030" y="3092422"/>
                  <a:pt x="7690292" y="3092422"/>
                </a:cubicBezTo>
                <a:lnTo>
                  <a:pt x="99112" y="3092422"/>
                </a:lnTo>
                <a:cubicBezTo>
                  <a:pt x="44374" y="3092422"/>
                  <a:pt x="0" y="3048048"/>
                  <a:pt x="0" y="2993310"/>
                </a:cubicBezTo>
                <a:lnTo>
                  <a:pt x="0" y="99112"/>
                </a:lnTo>
                <a:cubicBezTo>
                  <a:pt x="0" y="44374"/>
                  <a:pt x="44374" y="0"/>
                  <a:pt x="99112" y="0"/>
                </a:cubicBezTo>
                <a:close/>
              </a:path>
            </a:pathLst>
          </a:custGeom>
          <a:solidFill>
            <a:schemeClr val="bg1">
              <a:lumMod val="95000"/>
              <a:alpha val="25000"/>
            </a:schemeClr>
          </a:solidFill>
          <a:effectLst>
            <a:outerShdw blurRad="228600" dist="76200" dir="5400000" algn="t" rotWithShape="0">
              <a:prstClr val="black">
                <a:alpha val="23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43" name="Picture Placeholder 42">
            <a:extLst>
              <a:ext uri="{FF2B5EF4-FFF2-40B4-BE49-F238E27FC236}">
                <a16:creationId xmlns:a16="http://schemas.microsoft.com/office/drawing/2014/main" id="{B845EBEF-1B15-4AAB-90EA-B6271A191574}"/>
              </a:ext>
            </a:extLst>
          </p:cNvPr>
          <p:cNvSpPr>
            <a:spLocks noGrp="1"/>
          </p:cNvSpPr>
          <p:nvPr>
            <p:ph type="pic" sz="quarter" idx="16" hasCustomPrompt="1"/>
          </p:nvPr>
        </p:nvSpPr>
        <p:spPr>
          <a:xfrm>
            <a:off x="2379918" y="2526632"/>
            <a:ext cx="2349791" cy="4068369"/>
          </a:xfrm>
          <a:custGeom>
            <a:avLst/>
            <a:gdLst>
              <a:gd name="connsiteX0" fmla="*/ 120311 w 3753853"/>
              <a:gd name="connsiteY0" fmla="*/ 0 h 6509390"/>
              <a:gd name="connsiteX1" fmla="*/ 3633542 w 3753853"/>
              <a:gd name="connsiteY1" fmla="*/ 0 h 6509390"/>
              <a:gd name="connsiteX2" fmla="*/ 3753853 w 3753853"/>
              <a:gd name="connsiteY2" fmla="*/ 120311 h 6509390"/>
              <a:gd name="connsiteX3" fmla="*/ 3753853 w 3753853"/>
              <a:gd name="connsiteY3" fmla="*/ 6389079 h 6509390"/>
              <a:gd name="connsiteX4" fmla="*/ 3633542 w 3753853"/>
              <a:gd name="connsiteY4" fmla="*/ 6509390 h 6509390"/>
              <a:gd name="connsiteX5" fmla="*/ 120311 w 3753853"/>
              <a:gd name="connsiteY5" fmla="*/ 6509390 h 6509390"/>
              <a:gd name="connsiteX6" fmla="*/ 0 w 3753853"/>
              <a:gd name="connsiteY6" fmla="*/ 6389079 h 6509390"/>
              <a:gd name="connsiteX7" fmla="*/ 0 w 3753853"/>
              <a:gd name="connsiteY7" fmla="*/ 120311 h 6509390"/>
              <a:gd name="connsiteX8" fmla="*/ 120311 w 3753853"/>
              <a:gd name="connsiteY8" fmla="*/ 0 h 650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3853" h="6509390">
                <a:moveTo>
                  <a:pt x="120311" y="0"/>
                </a:moveTo>
                <a:lnTo>
                  <a:pt x="3633542" y="0"/>
                </a:lnTo>
                <a:cubicBezTo>
                  <a:pt x="3699988" y="0"/>
                  <a:pt x="3753853" y="53865"/>
                  <a:pt x="3753853" y="120311"/>
                </a:cubicBezTo>
                <a:lnTo>
                  <a:pt x="3753853" y="6389079"/>
                </a:lnTo>
                <a:cubicBezTo>
                  <a:pt x="3753853" y="6455525"/>
                  <a:pt x="3699988" y="6509390"/>
                  <a:pt x="3633542" y="6509390"/>
                </a:cubicBezTo>
                <a:lnTo>
                  <a:pt x="120311" y="6509390"/>
                </a:lnTo>
                <a:cubicBezTo>
                  <a:pt x="53865" y="6509390"/>
                  <a:pt x="0" y="6455525"/>
                  <a:pt x="0" y="6389079"/>
                </a:cubicBezTo>
                <a:lnTo>
                  <a:pt x="0" y="120311"/>
                </a:lnTo>
                <a:cubicBezTo>
                  <a:pt x="0" y="53865"/>
                  <a:pt x="53865" y="0"/>
                  <a:pt x="120311" y="0"/>
                </a:cubicBezTo>
                <a:close/>
              </a:path>
            </a:pathLst>
          </a:custGeom>
          <a:solidFill>
            <a:schemeClr val="bg1">
              <a:lumMod val="95000"/>
              <a:alpha val="25000"/>
            </a:schemeClr>
          </a:solidFill>
          <a:effectLst>
            <a:outerShdw blurRad="228600" dist="76200" dir="5400000" algn="t" rotWithShape="0">
              <a:prstClr val="black">
                <a:alpha val="23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42" name="Picture Placeholder 41">
            <a:extLst>
              <a:ext uri="{FF2B5EF4-FFF2-40B4-BE49-F238E27FC236}">
                <a16:creationId xmlns:a16="http://schemas.microsoft.com/office/drawing/2014/main" id="{0189F067-8050-4AE2-80C2-58FA425FB0D9}"/>
              </a:ext>
            </a:extLst>
          </p:cNvPr>
          <p:cNvSpPr>
            <a:spLocks noGrp="1"/>
          </p:cNvSpPr>
          <p:nvPr>
            <p:ph type="pic" sz="quarter" idx="17" hasCustomPrompt="1"/>
          </p:nvPr>
        </p:nvSpPr>
        <p:spPr>
          <a:xfrm>
            <a:off x="-161904" y="4662237"/>
            <a:ext cx="2335363" cy="1932764"/>
          </a:xfrm>
          <a:custGeom>
            <a:avLst/>
            <a:gdLst>
              <a:gd name="connsiteX0" fmla="*/ 99112 w 3730803"/>
              <a:gd name="connsiteY0" fmla="*/ 0 h 3092422"/>
              <a:gd name="connsiteX1" fmla="*/ 3631691 w 3730803"/>
              <a:gd name="connsiteY1" fmla="*/ 0 h 3092422"/>
              <a:gd name="connsiteX2" fmla="*/ 3730803 w 3730803"/>
              <a:gd name="connsiteY2" fmla="*/ 99112 h 3092422"/>
              <a:gd name="connsiteX3" fmla="*/ 3730803 w 3730803"/>
              <a:gd name="connsiteY3" fmla="*/ 2993310 h 3092422"/>
              <a:gd name="connsiteX4" fmla="*/ 3631691 w 3730803"/>
              <a:gd name="connsiteY4" fmla="*/ 3092422 h 3092422"/>
              <a:gd name="connsiteX5" fmla="*/ 99112 w 3730803"/>
              <a:gd name="connsiteY5" fmla="*/ 3092422 h 3092422"/>
              <a:gd name="connsiteX6" fmla="*/ 0 w 3730803"/>
              <a:gd name="connsiteY6" fmla="*/ 2993310 h 3092422"/>
              <a:gd name="connsiteX7" fmla="*/ 0 w 3730803"/>
              <a:gd name="connsiteY7" fmla="*/ 99112 h 3092422"/>
              <a:gd name="connsiteX8" fmla="*/ 99112 w 3730803"/>
              <a:gd name="connsiteY8" fmla="*/ 0 h 309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0803" h="3092422">
                <a:moveTo>
                  <a:pt x="99112" y="0"/>
                </a:moveTo>
                <a:lnTo>
                  <a:pt x="3631691" y="0"/>
                </a:lnTo>
                <a:cubicBezTo>
                  <a:pt x="3686429" y="0"/>
                  <a:pt x="3730803" y="44374"/>
                  <a:pt x="3730803" y="99112"/>
                </a:cubicBezTo>
                <a:lnTo>
                  <a:pt x="3730803" y="2993310"/>
                </a:lnTo>
                <a:cubicBezTo>
                  <a:pt x="3730803" y="3048048"/>
                  <a:pt x="3686429" y="3092422"/>
                  <a:pt x="3631691" y="3092422"/>
                </a:cubicBezTo>
                <a:lnTo>
                  <a:pt x="99112" y="3092422"/>
                </a:lnTo>
                <a:cubicBezTo>
                  <a:pt x="44374" y="3092422"/>
                  <a:pt x="0" y="3048048"/>
                  <a:pt x="0" y="2993310"/>
                </a:cubicBezTo>
                <a:lnTo>
                  <a:pt x="0" y="99112"/>
                </a:lnTo>
                <a:cubicBezTo>
                  <a:pt x="0" y="44374"/>
                  <a:pt x="44374" y="0"/>
                  <a:pt x="99112" y="0"/>
                </a:cubicBezTo>
                <a:close/>
              </a:path>
            </a:pathLst>
          </a:custGeom>
          <a:solidFill>
            <a:schemeClr val="bg1">
              <a:lumMod val="95000"/>
              <a:alpha val="25000"/>
            </a:schemeClr>
          </a:solidFill>
          <a:effectLst>
            <a:outerShdw blurRad="228600" dist="76200" dir="5400000" algn="t" rotWithShape="0">
              <a:prstClr val="black">
                <a:alpha val="23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50979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750" fill="hold"/>
                                        <p:tgtEl>
                                          <p:spTgt spid="49"/>
                                        </p:tgtEl>
                                        <p:attrNameLst>
                                          <p:attrName>ppt_x</p:attrName>
                                        </p:attrNameLst>
                                      </p:cBhvr>
                                      <p:tavLst>
                                        <p:tav tm="0">
                                          <p:val>
                                            <p:strVal val="#ppt_x"/>
                                          </p:val>
                                        </p:tav>
                                        <p:tav tm="100000">
                                          <p:val>
                                            <p:strVal val="#ppt_x"/>
                                          </p:val>
                                        </p:tav>
                                      </p:tavLst>
                                    </p:anim>
                                    <p:anim calcmode="lin" valueType="num">
                                      <p:cBhvr additive="base">
                                        <p:cTn id="8" dur="750" fill="hold"/>
                                        <p:tgtEl>
                                          <p:spTgt spid="4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ntr" presetSubtype="0" fill="hold" grpId="0" nodeType="withEffect">
                                  <p:stCondLst>
                                    <p:cond delay="125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grpId="0" nodeType="withEffect">
                                  <p:stCondLst>
                                    <p:cond delay="150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175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225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1" grpId="0" animBg="1"/>
      <p:bldP spid="44" grpId="0" animBg="1"/>
      <p:bldP spid="46" grpId="0" animBg="1"/>
      <p:bldP spid="47" grpId="0" animBg="1"/>
      <p:bldP spid="48" grpId="0" animBg="1"/>
      <p:bldP spid="45" grpId="0" animBg="1"/>
      <p:bldP spid="43" grpId="0" animBg="1"/>
      <p:bldP spid="42"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C6542FB7-3872-F14B-E92F-713EEFA65A4B}"/>
              </a:ext>
            </a:extLst>
          </p:cNvPr>
          <p:cNvSpPr>
            <a:spLocks noGrp="1"/>
          </p:cNvSpPr>
          <p:nvPr>
            <p:ph type="pic" sz="quarter" idx="12"/>
          </p:nvPr>
        </p:nvSpPr>
        <p:spPr>
          <a:xfrm>
            <a:off x="8711329" y="1686530"/>
            <a:ext cx="2137646" cy="3109431"/>
          </a:xfrm>
          <a:prstGeom prst="roundRect">
            <a:avLst>
              <a:gd name="adj" fmla="val 8745"/>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3" name="Picture Placeholder 10">
            <a:extLst>
              <a:ext uri="{FF2B5EF4-FFF2-40B4-BE49-F238E27FC236}">
                <a16:creationId xmlns:a16="http://schemas.microsoft.com/office/drawing/2014/main" id="{E91E7947-215D-6901-D533-7FFDB763BAF9}"/>
              </a:ext>
            </a:extLst>
          </p:cNvPr>
          <p:cNvSpPr>
            <a:spLocks noGrp="1"/>
          </p:cNvSpPr>
          <p:nvPr>
            <p:ph type="pic" sz="quarter" idx="11"/>
          </p:nvPr>
        </p:nvSpPr>
        <p:spPr>
          <a:xfrm>
            <a:off x="6321021" y="1686530"/>
            <a:ext cx="2137646" cy="3109431"/>
          </a:xfrm>
          <a:prstGeom prst="roundRect">
            <a:avLst>
              <a:gd name="adj" fmla="val 8745"/>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4" name="Picture Placeholder 9">
            <a:extLst>
              <a:ext uri="{FF2B5EF4-FFF2-40B4-BE49-F238E27FC236}">
                <a16:creationId xmlns:a16="http://schemas.microsoft.com/office/drawing/2014/main" id="{B3B4CCC7-AFAA-34BA-385C-543E6C0BC9F0}"/>
              </a:ext>
            </a:extLst>
          </p:cNvPr>
          <p:cNvSpPr>
            <a:spLocks noGrp="1"/>
          </p:cNvSpPr>
          <p:nvPr>
            <p:ph type="pic" sz="quarter" idx="10"/>
          </p:nvPr>
        </p:nvSpPr>
        <p:spPr>
          <a:xfrm>
            <a:off x="1420814" y="1686531"/>
            <a:ext cx="2137646" cy="3109431"/>
          </a:xfrm>
          <a:prstGeom prst="roundRect">
            <a:avLst>
              <a:gd name="adj" fmla="val 8745"/>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166950852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par>
                                <p:cTn id="8" presetID="2" presetClass="entr" presetSubtype="4" decel="100000" fill="hold" grpId="1"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1000"/>
                                        <p:tgtEl>
                                          <p:spTgt spid="3"/>
                                        </p:tgtEl>
                                      </p:cBhvr>
                                    </p:animEffect>
                                  </p:childTnLst>
                                </p:cTn>
                              </p:par>
                              <p:par>
                                <p:cTn id="15" presetID="2" presetClass="entr" presetSubtype="4" decel="100000" fill="hold" grpId="1" nodeType="withEffect">
                                  <p:stCondLst>
                                    <p:cond delay="5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250" fill="hold"/>
                                        <p:tgtEl>
                                          <p:spTgt spid="3"/>
                                        </p:tgtEl>
                                        <p:attrNameLst>
                                          <p:attrName>ppt_x</p:attrName>
                                        </p:attrNameLst>
                                      </p:cBhvr>
                                      <p:tavLst>
                                        <p:tav tm="0">
                                          <p:val>
                                            <p:strVal val="#ppt_x"/>
                                          </p:val>
                                        </p:tav>
                                        <p:tav tm="100000">
                                          <p:val>
                                            <p:strVal val="#ppt_x"/>
                                          </p:val>
                                        </p:tav>
                                      </p:tavLst>
                                    </p:anim>
                                    <p:anim calcmode="lin" valueType="num">
                                      <p:cBhvr additive="base">
                                        <p:cTn id="18" dur="1250" fill="hold"/>
                                        <p:tgtEl>
                                          <p:spTgt spid="3"/>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50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1000"/>
                                        <p:tgtEl>
                                          <p:spTgt spid="2"/>
                                        </p:tgtEl>
                                      </p:cBhvr>
                                    </p:animEffect>
                                  </p:childTnLst>
                                </p:cTn>
                              </p:par>
                              <p:par>
                                <p:cTn id="22" presetID="2" presetClass="entr" presetSubtype="4" decel="100000" fill="hold" grpId="1" nodeType="withEffect">
                                  <p:stCondLst>
                                    <p:cond delay="50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250" fill="hold"/>
                                        <p:tgtEl>
                                          <p:spTgt spid="2"/>
                                        </p:tgtEl>
                                        <p:attrNameLst>
                                          <p:attrName>ppt_x</p:attrName>
                                        </p:attrNameLst>
                                      </p:cBhvr>
                                      <p:tavLst>
                                        <p:tav tm="0">
                                          <p:val>
                                            <p:strVal val="#ppt_x"/>
                                          </p:val>
                                        </p:tav>
                                        <p:tav tm="100000">
                                          <p:val>
                                            <p:strVal val="#ppt_x"/>
                                          </p:val>
                                        </p:tav>
                                      </p:tavLst>
                                    </p:anim>
                                    <p:anim calcmode="lin" valueType="num">
                                      <p:cBhvr additive="base">
                                        <p:cTn id="25"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6778E1EA-1871-4AA0-98DF-23D6CDF5551D}"/>
              </a:ext>
            </a:extLst>
          </p:cNvPr>
          <p:cNvSpPr>
            <a:spLocks noGrp="1"/>
          </p:cNvSpPr>
          <p:nvPr>
            <p:ph type="pic" sz="quarter" idx="15" hasCustomPrompt="1"/>
          </p:nvPr>
        </p:nvSpPr>
        <p:spPr>
          <a:xfrm>
            <a:off x="2289561" y="3598173"/>
            <a:ext cx="922888" cy="1280168"/>
          </a:xfrm>
          <a:custGeom>
            <a:avLst/>
            <a:gdLst>
              <a:gd name="connsiteX0" fmla="*/ 737169 w 1474338"/>
              <a:gd name="connsiteY0" fmla="*/ 0 h 2048269"/>
              <a:gd name="connsiteX1" fmla="*/ 1474338 w 1474338"/>
              <a:gd name="connsiteY1" fmla="*/ 737169 h 2048269"/>
              <a:gd name="connsiteX2" fmla="*/ 1474337 w 1474338"/>
              <a:gd name="connsiteY2" fmla="*/ 1311100 h 2048269"/>
              <a:gd name="connsiteX3" fmla="*/ 737168 w 1474338"/>
              <a:gd name="connsiteY3" fmla="*/ 2048269 h 2048269"/>
              <a:gd name="connsiteX4" fmla="*/ 737169 w 1474338"/>
              <a:gd name="connsiteY4" fmla="*/ 2048268 h 2048269"/>
              <a:gd name="connsiteX5" fmla="*/ 0 w 1474338"/>
              <a:gd name="connsiteY5" fmla="*/ 1311099 h 2048269"/>
              <a:gd name="connsiteX6" fmla="*/ 0 w 1474338"/>
              <a:gd name="connsiteY6" fmla="*/ 737169 h 2048269"/>
              <a:gd name="connsiteX7" fmla="*/ 737169 w 1474338"/>
              <a:gd name="connsiteY7" fmla="*/ 0 h 204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338" h="2048269">
                <a:moveTo>
                  <a:pt x="737169" y="0"/>
                </a:moveTo>
                <a:cubicBezTo>
                  <a:pt x="1144296" y="0"/>
                  <a:pt x="1474338" y="330042"/>
                  <a:pt x="1474338" y="737169"/>
                </a:cubicBezTo>
                <a:cubicBezTo>
                  <a:pt x="1474338" y="928479"/>
                  <a:pt x="1474337" y="1119790"/>
                  <a:pt x="1474337" y="1311100"/>
                </a:cubicBezTo>
                <a:cubicBezTo>
                  <a:pt x="1474337" y="1718227"/>
                  <a:pt x="1144295" y="2048269"/>
                  <a:pt x="737168" y="2048269"/>
                </a:cubicBezTo>
                <a:lnTo>
                  <a:pt x="737169" y="2048268"/>
                </a:lnTo>
                <a:cubicBezTo>
                  <a:pt x="330042" y="2048268"/>
                  <a:pt x="0" y="1718226"/>
                  <a:pt x="0" y="1311099"/>
                </a:cubicBezTo>
                <a:lnTo>
                  <a:pt x="0" y="737169"/>
                </a:lnTo>
                <a:cubicBezTo>
                  <a:pt x="0" y="330042"/>
                  <a:pt x="330042" y="0"/>
                  <a:pt x="737169" y="0"/>
                </a:cubicBezTo>
                <a:close/>
              </a:path>
            </a:pathLst>
          </a:custGeom>
          <a:solidFill>
            <a:schemeClr val="bg1">
              <a:lumMod val="95000"/>
              <a:alpha val="20000"/>
            </a:schemeClr>
          </a:solidFill>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6" name="Picture Placeholder 15">
            <a:extLst>
              <a:ext uri="{FF2B5EF4-FFF2-40B4-BE49-F238E27FC236}">
                <a16:creationId xmlns:a16="http://schemas.microsoft.com/office/drawing/2014/main" id="{A19FA2C0-728D-4864-B2F3-1C3E0585675A}"/>
              </a:ext>
            </a:extLst>
          </p:cNvPr>
          <p:cNvSpPr>
            <a:spLocks noGrp="1"/>
          </p:cNvSpPr>
          <p:nvPr>
            <p:ph type="pic" sz="quarter" idx="12" hasCustomPrompt="1"/>
          </p:nvPr>
        </p:nvSpPr>
        <p:spPr>
          <a:xfrm>
            <a:off x="8793754" y="1340475"/>
            <a:ext cx="922888" cy="1280168"/>
          </a:xfrm>
          <a:custGeom>
            <a:avLst/>
            <a:gdLst>
              <a:gd name="connsiteX0" fmla="*/ 737169 w 1474338"/>
              <a:gd name="connsiteY0" fmla="*/ 0 h 2048269"/>
              <a:gd name="connsiteX1" fmla="*/ 1474338 w 1474338"/>
              <a:gd name="connsiteY1" fmla="*/ 737169 h 2048269"/>
              <a:gd name="connsiteX2" fmla="*/ 1474337 w 1474338"/>
              <a:gd name="connsiteY2" fmla="*/ 1311100 h 2048269"/>
              <a:gd name="connsiteX3" fmla="*/ 737168 w 1474338"/>
              <a:gd name="connsiteY3" fmla="*/ 2048269 h 2048269"/>
              <a:gd name="connsiteX4" fmla="*/ 737169 w 1474338"/>
              <a:gd name="connsiteY4" fmla="*/ 2048268 h 2048269"/>
              <a:gd name="connsiteX5" fmla="*/ 0 w 1474338"/>
              <a:gd name="connsiteY5" fmla="*/ 1311099 h 2048269"/>
              <a:gd name="connsiteX6" fmla="*/ 0 w 1474338"/>
              <a:gd name="connsiteY6" fmla="*/ 737169 h 2048269"/>
              <a:gd name="connsiteX7" fmla="*/ 737169 w 1474338"/>
              <a:gd name="connsiteY7" fmla="*/ 0 h 204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338" h="2048269">
                <a:moveTo>
                  <a:pt x="737169" y="0"/>
                </a:moveTo>
                <a:cubicBezTo>
                  <a:pt x="1144296" y="0"/>
                  <a:pt x="1474338" y="330042"/>
                  <a:pt x="1474338" y="737169"/>
                </a:cubicBezTo>
                <a:cubicBezTo>
                  <a:pt x="1474338" y="928479"/>
                  <a:pt x="1474337" y="1119790"/>
                  <a:pt x="1474337" y="1311100"/>
                </a:cubicBezTo>
                <a:cubicBezTo>
                  <a:pt x="1474337" y="1718227"/>
                  <a:pt x="1144295" y="2048269"/>
                  <a:pt x="737168" y="2048269"/>
                </a:cubicBezTo>
                <a:lnTo>
                  <a:pt x="737169" y="2048268"/>
                </a:lnTo>
                <a:cubicBezTo>
                  <a:pt x="330042" y="2048268"/>
                  <a:pt x="0" y="1718226"/>
                  <a:pt x="0" y="1311099"/>
                </a:cubicBezTo>
                <a:lnTo>
                  <a:pt x="0" y="737169"/>
                </a:lnTo>
                <a:cubicBezTo>
                  <a:pt x="0" y="330042"/>
                  <a:pt x="330042" y="0"/>
                  <a:pt x="737169" y="0"/>
                </a:cubicBezTo>
                <a:close/>
              </a:path>
            </a:pathLst>
          </a:custGeom>
          <a:solidFill>
            <a:schemeClr val="bg1">
              <a:lumMod val="95000"/>
              <a:alpha val="20000"/>
            </a:schemeClr>
          </a:solidFill>
          <a:effectLst>
            <a:outerShdw blurRad="762000" dist="444500" dir="5400000" sx="79000" sy="79000" algn="t" rotWithShape="0">
              <a:prstClr val="black">
                <a:alpha val="40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23" name="Picture Placeholder 22">
            <a:extLst>
              <a:ext uri="{FF2B5EF4-FFF2-40B4-BE49-F238E27FC236}">
                <a16:creationId xmlns:a16="http://schemas.microsoft.com/office/drawing/2014/main" id="{197A60B2-D3F3-41AE-A0E9-62411EE48938}"/>
              </a:ext>
            </a:extLst>
          </p:cNvPr>
          <p:cNvSpPr>
            <a:spLocks noGrp="1"/>
          </p:cNvSpPr>
          <p:nvPr>
            <p:ph type="pic" sz="quarter" idx="16" hasCustomPrompt="1"/>
          </p:nvPr>
        </p:nvSpPr>
        <p:spPr>
          <a:xfrm>
            <a:off x="868552" y="2620643"/>
            <a:ext cx="1257380" cy="1744153"/>
          </a:xfrm>
          <a:custGeom>
            <a:avLst/>
            <a:gdLst>
              <a:gd name="connsiteX0" fmla="*/ 1004349 w 2008698"/>
              <a:gd name="connsiteY0" fmla="*/ 0 h 2790645"/>
              <a:gd name="connsiteX1" fmla="*/ 2008698 w 2008698"/>
              <a:gd name="connsiteY1" fmla="*/ 1004349 h 2790645"/>
              <a:gd name="connsiteX2" fmla="*/ 2008698 w 2008698"/>
              <a:gd name="connsiteY2" fmla="*/ 1786296 h 2790645"/>
              <a:gd name="connsiteX3" fmla="*/ 1004349 w 2008698"/>
              <a:gd name="connsiteY3" fmla="*/ 2790645 h 2790645"/>
              <a:gd name="connsiteX4" fmla="*/ 0 w 2008698"/>
              <a:gd name="connsiteY4" fmla="*/ 1786296 h 2790645"/>
              <a:gd name="connsiteX5" fmla="*/ 0 w 2008698"/>
              <a:gd name="connsiteY5" fmla="*/ 1004349 h 2790645"/>
              <a:gd name="connsiteX6" fmla="*/ 1004349 w 2008698"/>
              <a:gd name="connsiteY6" fmla="*/ 0 h 27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98" h="2790645">
                <a:moveTo>
                  <a:pt x="1004349" y="0"/>
                </a:moveTo>
                <a:cubicBezTo>
                  <a:pt x="1559036" y="0"/>
                  <a:pt x="2008698" y="449662"/>
                  <a:pt x="2008698" y="1004349"/>
                </a:cubicBezTo>
                <a:lnTo>
                  <a:pt x="2008698" y="1786296"/>
                </a:lnTo>
                <a:cubicBezTo>
                  <a:pt x="2008698" y="2340983"/>
                  <a:pt x="1559036" y="2790645"/>
                  <a:pt x="1004349" y="2790645"/>
                </a:cubicBezTo>
                <a:cubicBezTo>
                  <a:pt x="449662" y="2790645"/>
                  <a:pt x="0" y="2340983"/>
                  <a:pt x="0" y="1786296"/>
                </a:cubicBezTo>
                <a:lnTo>
                  <a:pt x="0" y="1004349"/>
                </a:lnTo>
                <a:cubicBezTo>
                  <a:pt x="0" y="449662"/>
                  <a:pt x="449662" y="0"/>
                  <a:pt x="1004349" y="0"/>
                </a:cubicBezTo>
                <a:close/>
              </a:path>
            </a:pathLst>
          </a:custGeom>
          <a:solidFill>
            <a:schemeClr val="bg1">
              <a:lumMod val="95000"/>
              <a:alpha val="20000"/>
            </a:schemeClr>
          </a:solidFill>
          <a:effectLst>
            <a:outerShdw blurRad="685800" dist="495300" dir="5400000" sx="87000" sy="87000" algn="t" rotWithShape="0">
              <a:prstClr val="black">
                <a:alpha val="40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7" name="Picture Placeholder 16">
            <a:extLst>
              <a:ext uri="{FF2B5EF4-FFF2-40B4-BE49-F238E27FC236}">
                <a16:creationId xmlns:a16="http://schemas.microsoft.com/office/drawing/2014/main" id="{80077FDB-35D0-4AC3-8F2D-76BEA9A76FBE}"/>
              </a:ext>
            </a:extLst>
          </p:cNvPr>
          <p:cNvSpPr>
            <a:spLocks noGrp="1"/>
          </p:cNvSpPr>
          <p:nvPr>
            <p:ph type="pic" sz="quarter" idx="11" hasCustomPrompt="1"/>
          </p:nvPr>
        </p:nvSpPr>
        <p:spPr>
          <a:xfrm>
            <a:off x="7889418" y="3134187"/>
            <a:ext cx="1257380" cy="1744153"/>
          </a:xfrm>
          <a:custGeom>
            <a:avLst/>
            <a:gdLst>
              <a:gd name="connsiteX0" fmla="*/ 1004349 w 2008698"/>
              <a:gd name="connsiteY0" fmla="*/ 0 h 2790645"/>
              <a:gd name="connsiteX1" fmla="*/ 2008698 w 2008698"/>
              <a:gd name="connsiteY1" fmla="*/ 1004349 h 2790645"/>
              <a:gd name="connsiteX2" fmla="*/ 2008698 w 2008698"/>
              <a:gd name="connsiteY2" fmla="*/ 1786296 h 2790645"/>
              <a:gd name="connsiteX3" fmla="*/ 1004349 w 2008698"/>
              <a:gd name="connsiteY3" fmla="*/ 2790645 h 2790645"/>
              <a:gd name="connsiteX4" fmla="*/ 0 w 2008698"/>
              <a:gd name="connsiteY4" fmla="*/ 1786296 h 2790645"/>
              <a:gd name="connsiteX5" fmla="*/ 0 w 2008698"/>
              <a:gd name="connsiteY5" fmla="*/ 1004349 h 2790645"/>
              <a:gd name="connsiteX6" fmla="*/ 1004349 w 2008698"/>
              <a:gd name="connsiteY6" fmla="*/ 0 h 27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98" h="2790645">
                <a:moveTo>
                  <a:pt x="1004349" y="0"/>
                </a:moveTo>
                <a:cubicBezTo>
                  <a:pt x="1559036" y="0"/>
                  <a:pt x="2008698" y="449662"/>
                  <a:pt x="2008698" y="1004349"/>
                </a:cubicBezTo>
                <a:lnTo>
                  <a:pt x="2008698" y="1786296"/>
                </a:lnTo>
                <a:cubicBezTo>
                  <a:pt x="2008698" y="2340983"/>
                  <a:pt x="1559036" y="2790645"/>
                  <a:pt x="1004349" y="2790645"/>
                </a:cubicBezTo>
                <a:cubicBezTo>
                  <a:pt x="449662" y="2790645"/>
                  <a:pt x="0" y="2340983"/>
                  <a:pt x="0" y="1786296"/>
                </a:cubicBezTo>
                <a:lnTo>
                  <a:pt x="0" y="1004349"/>
                </a:lnTo>
                <a:cubicBezTo>
                  <a:pt x="0" y="449662"/>
                  <a:pt x="449662" y="0"/>
                  <a:pt x="1004349" y="0"/>
                </a:cubicBezTo>
                <a:close/>
              </a:path>
            </a:pathLst>
          </a:custGeom>
          <a:solidFill>
            <a:schemeClr val="bg1">
              <a:lumMod val="95000"/>
              <a:alpha val="20000"/>
            </a:schemeClr>
          </a:solidFill>
          <a:effectLst>
            <a:outerShdw blurRad="952500" dist="571500" dir="5400000" sx="81000" sy="81000" algn="t" rotWithShape="0">
              <a:prstClr val="black">
                <a:alpha val="40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24" name="Picture Placeholder 23">
            <a:extLst>
              <a:ext uri="{FF2B5EF4-FFF2-40B4-BE49-F238E27FC236}">
                <a16:creationId xmlns:a16="http://schemas.microsoft.com/office/drawing/2014/main" id="{5C6678BB-BF3C-464C-A7CA-08C9EC340746}"/>
              </a:ext>
            </a:extLst>
          </p:cNvPr>
          <p:cNvSpPr>
            <a:spLocks noGrp="1"/>
          </p:cNvSpPr>
          <p:nvPr>
            <p:ph type="pic" sz="quarter" idx="14" hasCustomPrompt="1"/>
          </p:nvPr>
        </p:nvSpPr>
        <p:spPr>
          <a:xfrm>
            <a:off x="2564612" y="1035522"/>
            <a:ext cx="1737971" cy="2410796"/>
          </a:xfrm>
          <a:custGeom>
            <a:avLst/>
            <a:gdLst>
              <a:gd name="connsiteX0" fmla="*/ 1388227 w 2776454"/>
              <a:gd name="connsiteY0" fmla="*/ 0 h 3857273"/>
              <a:gd name="connsiteX1" fmla="*/ 2776454 w 2776454"/>
              <a:gd name="connsiteY1" fmla="*/ 1388227 h 3857273"/>
              <a:gd name="connsiteX2" fmla="*/ 2776453 w 2776454"/>
              <a:gd name="connsiteY2" fmla="*/ 2469046 h 3857273"/>
              <a:gd name="connsiteX3" fmla="*/ 1388226 w 2776454"/>
              <a:gd name="connsiteY3" fmla="*/ 3857273 h 3857273"/>
              <a:gd name="connsiteX4" fmla="*/ 1388227 w 2776454"/>
              <a:gd name="connsiteY4" fmla="*/ 3857272 h 3857273"/>
              <a:gd name="connsiteX5" fmla="*/ 0 w 2776454"/>
              <a:gd name="connsiteY5" fmla="*/ 2469045 h 3857273"/>
              <a:gd name="connsiteX6" fmla="*/ 0 w 2776454"/>
              <a:gd name="connsiteY6" fmla="*/ 1388227 h 3857273"/>
              <a:gd name="connsiteX7" fmla="*/ 1388227 w 2776454"/>
              <a:gd name="connsiteY7" fmla="*/ 0 h 38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6454" h="3857273">
                <a:moveTo>
                  <a:pt x="1388227" y="0"/>
                </a:moveTo>
                <a:cubicBezTo>
                  <a:pt x="2154924" y="0"/>
                  <a:pt x="2776454" y="621530"/>
                  <a:pt x="2776454" y="1388227"/>
                </a:cubicBezTo>
                <a:cubicBezTo>
                  <a:pt x="2776454" y="1748500"/>
                  <a:pt x="2776453" y="2108773"/>
                  <a:pt x="2776453" y="2469046"/>
                </a:cubicBezTo>
                <a:cubicBezTo>
                  <a:pt x="2776453" y="3235743"/>
                  <a:pt x="2154923" y="3857273"/>
                  <a:pt x="1388226" y="3857273"/>
                </a:cubicBezTo>
                <a:lnTo>
                  <a:pt x="1388227" y="3857272"/>
                </a:lnTo>
                <a:cubicBezTo>
                  <a:pt x="621530" y="3857272"/>
                  <a:pt x="0" y="3235742"/>
                  <a:pt x="0" y="2469045"/>
                </a:cubicBezTo>
                <a:lnTo>
                  <a:pt x="0" y="1388227"/>
                </a:lnTo>
                <a:cubicBezTo>
                  <a:pt x="0" y="621530"/>
                  <a:pt x="621530" y="0"/>
                  <a:pt x="1388227" y="0"/>
                </a:cubicBezTo>
                <a:close/>
              </a:path>
            </a:pathLst>
          </a:custGeom>
          <a:solidFill>
            <a:schemeClr val="bg1">
              <a:lumMod val="95000"/>
              <a:alpha val="20000"/>
            </a:schemeClr>
          </a:solidFill>
          <a:effectLst>
            <a:outerShdw blurRad="1041400" dist="825500" dir="5400000" sx="84000" sy="84000" algn="t" rotWithShape="0">
              <a:prstClr val="black">
                <a:alpha val="40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8" name="Picture Placeholder 17">
            <a:extLst>
              <a:ext uri="{FF2B5EF4-FFF2-40B4-BE49-F238E27FC236}">
                <a16:creationId xmlns:a16="http://schemas.microsoft.com/office/drawing/2014/main" id="{0EB4BFA9-7B4D-462E-B548-6D0D527F12AB}"/>
              </a:ext>
            </a:extLst>
          </p:cNvPr>
          <p:cNvSpPr>
            <a:spLocks noGrp="1"/>
          </p:cNvSpPr>
          <p:nvPr>
            <p:ph type="pic" sz="quarter" idx="10" hasCustomPrompt="1"/>
          </p:nvPr>
        </p:nvSpPr>
        <p:spPr>
          <a:xfrm>
            <a:off x="4675681" y="571500"/>
            <a:ext cx="2840638" cy="3940341"/>
          </a:xfrm>
          <a:custGeom>
            <a:avLst/>
            <a:gdLst>
              <a:gd name="connsiteX0" fmla="*/ 2268997 w 4537994"/>
              <a:gd name="connsiteY0" fmla="*/ 0 h 6304546"/>
              <a:gd name="connsiteX1" fmla="*/ 4537994 w 4537994"/>
              <a:gd name="connsiteY1" fmla="*/ 2268997 h 6304546"/>
              <a:gd name="connsiteX2" fmla="*/ 4537994 w 4537994"/>
              <a:gd name="connsiteY2" fmla="*/ 4035549 h 6304546"/>
              <a:gd name="connsiteX3" fmla="*/ 2268997 w 4537994"/>
              <a:gd name="connsiteY3" fmla="*/ 6304546 h 6304546"/>
              <a:gd name="connsiteX4" fmla="*/ 0 w 4537994"/>
              <a:gd name="connsiteY4" fmla="*/ 4035549 h 6304546"/>
              <a:gd name="connsiteX5" fmla="*/ 0 w 4537994"/>
              <a:gd name="connsiteY5" fmla="*/ 2268997 h 6304546"/>
              <a:gd name="connsiteX6" fmla="*/ 2268997 w 4537994"/>
              <a:gd name="connsiteY6" fmla="*/ 0 h 630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7994" h="6304546">
                <a:moveTo>
                  <a:pt x="2268997" y="0"/>
                </a:moveTo>
                <a:cubicBezTo>
                  <a:pt x="3522129" y="0"/>
                  <a:pt x="4537994" y="1015865"/>
                  <a:pt x="4537994" y="2268997"/>
                </a:cubicBezTo>
                <a:lnTo>
                  <a:pt x="4537994" y="4035549"/>
                </a:lnTo>
                <a:cubicBezTo>
                  <a:pt x="4537994" y="5288681"/>
                  <a:pt x="3522129" y="6304546"/>
                  <a:pt x="2268997" y="6304546"/>
                </a:cubicBezTo>
                <a:cubicBezTo>
                  <a:pt x="1015865" y="6304546"/>
                  <a:pt x="0" y="5288681"/>
                  <a:pt x="0" y="4035549"/>
                </a:cubicBezTo>
                <a:lnTo>
                  <a:pt x="0" y="2268997"/>
                </a:lnTo>
                <a:cubicBezTo>
                  <a:pt x="0" y="1015865"/>
                  <a:pt x="1015865" y="0"/>
                  <a:pt x="2268997" y="0"/>
                </a:cubicBezTo>
                <a:close/>
              </a:path>
            </a:pathLst>
          </a:custGeom>
          <a:solidFill>
            <a:schemeClr val="bg1">
              <a:lumMod val="95000"/>
              <a:alpha val="20000"/>
            </a:schemeClr>
          </a:solidFill>
          <a:effectLst>
            <a:outerShdw blurRad="1270000" dist="1625600" dir="5400000" sx="79000" sy="79000" algn="t" rotWithShape="0">
              <a:prstClr val="black">
                <a:alpha val="40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5" name="Picture Placeholder 14">
            <a:extLst>
              <a:ext uri="{FF2B5EF4-FFF2-40B4-BE49-F238E27FC236}">
                <a16:creationId xmlns:a16="http://schemas.microsoft.com/office/drawing/2014/main" id="{A793CE74-F61D-49CF-AE18-94920CB01801}"/>
              </a:ext>
            </a:extLst>
          </p:cNvPr>
          <p:cNvSpPr>
            <a:spLocks noGrp="1"/>
          </p:cNvSpPr>
          <p:nvPr>
            <p:ph type="pic" sz="quarter" idx="13" hasCustomPrompt="1"/>
          </p:nvPr>
        </p:nvSpPr>
        <p:spPr>
          <a:xfrm>
            <a:off x="9415387" y="2468751"/>
            <a:ext cx="1908062" cy="2646736"/>
          </a:xfrm>
          <a:custGeom>
            <a:avLst/>
            <a:gdLst>
              <a:gd name="connsiteX0" fmla="*/ 1524090 w 3048179"/>
              <a:gd name="connsiteY0" fmla="*/ 0 h 4234777"/>
              <a:gd name="connsiteX1" fmla="*/ 3048179 w 3048179"/>
              <a:gd name="connsiteY1" fmla="*/ 1524090 h 4234777"/>
              <a:gd name="connsiteX2" fmla="*/ 3048179 w 3048179"/>
              <a:gd name="connsiteY2" fmla="*/ 2710687 h 4234777"/>
              <a:gd name="connsiteX3" fmla="*/ 1524089 w 3048179"/>
              <a:gd name="connsiteY3" fmla="*/ 4234777 h 4234777"/>
              <a:gd name="connsiteX4" fmla="*/ 1524090 w 3048179"/>
              <a:gd name="connsiteY4" fmla="*/ 4234776 h 4234777"/>
              <a:gd name="connsiteX5" fmla="*/ 0 w 3048179"/>
              <a:gd name="connsiteY5" fmla="*/ 2710686 h 4234777"/>
              <a:gd name="connsiteX6" fmla="*/ 0 w 3048179"/>
              <a:gd name="connsiteY6" fmla="*/ 1524090 h 4234777"/>
              <a:gd name="connsiteX7" fmla="*/ 1524090 w 3048179"/>
              <a:gd name="connsiteY7" fmla="*/ 0 h 423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179" h="4234777">
                <a:moveTo>
                  <a:pt x="1524090" y="0"/>
                </a:moveTo>
                <a:cubicBezTo>
                  <a:pt x="2365823" y="0"/>
                  <a:pt x="3048179" y="682358"/>
                  <a:pt x="3048179" y="1524090"/>
                </a:cubicBezTo>
                <a:cubicBezTo>
                  <a:pt x="3048179" y="1919622"/>
                  <a:pt x="3048179" y="2315155"/>
                  <a:pt x="3048179" y="2710687"/>
                </a:cubicBezTo>
                <a:cubicBezTo>
                  <a:pt x="3048179" y="3552419"/>
                  <a:pt x="2365821" y="4234777"/>
                  <a:pt x="1524089" y="4234777"/>
                </a:cubicBezTo>
                <a:lnTo>
                  <a:pt x="1524090" y="4234776"/>
                </a:lnTo>
                <a:cubicBezTo>
                  <a:pt x="682358" y="4234776"/>
                  <a:pt x="0" y="3552418"/>
                  <a:pt x="0" y="2710686"/>
                </a:cubicBezTo>
                <a:lnTo>
                  <a:pt x="0" y="1524090"/>
                </a:lnTo>
                <a:cubicBezTo>
                  <a:pt x="0" y="682358"/>
                  <a:pt x="682358" y="0"/>
                  <a:pt x="1524090" y="0"/>
                </a:cubicBezTo>
                <a:close/>
              </a:path>
            </a:pathLst>
          </a:custGeom>
          <a:solidFill>
            <a:schemeClr val="bg1">
              <a:lumMod val="95000"/>
              <a:alpha val="20000"/>
            </a:schemeClr>
          </a:solidFill>
          <a:effectLst>
            <a:outerShdw blurRad="736600" dist="762000" dir="5400000" sx="86000" sy="86000" algn="t" rotWithShape="0">
              <a:prstClr val="black">
                <a:alpha val="40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21378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750"/>
                                  </p:stCondLst>
                                  <p:childTnLst>
                                    <p:animMotion origin="layout" path="M 7.53118E-7 4.9537E-6 L 7.53118E-7 0.02806 " pathEditMode="relative" rAng="0" ptsTypes="AA">
                                      <p:cBhvr>
                                        <p:cTn id="10" dur="2500" fill="hold"/>
                                        <p:tgtEl>
                                          <p:spTgt spid="18"/>
                                        </p:tgtEl>
                                        <p:attrNameLst>
                                          <p:attrName>ppt_x</p:attrName>
                                          <p:attrName>ppt_y</p:attrName>
                                        </p:attrNameLst>
                                      </p:cBhvr>
                                      <p:rCtr x="0" y="1403"/>
                                    </p:animMotion>
                                  </p:childTnLst>
                                </p:cTn>
                              </p:par>
                              <p:par>
                                <p:cTn id="11" presetID="2" presetClass="entr" presetSubtype="4" decel="100000" fill="hold" grpId="0" nodeType="withEffect">
                                  <p:stCondLst>
                                    <p:cond delay="25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750" fill="hold"/>
                                        <p:tgtEl>
                                          <p:spTgt spid="16"/>
                                        </p:tgtEl>
                                        <p:attrNameLst>
                                          <p:attrName>ppt_x</p:attrName>
                                        </p:attrNameLst>
                                      </p:cBhvr>
                                      <p:tavLst>
                                        <p:tav tm="0">
                                          <p:val>
                                            <p:strVal val="#ppt_x"/>
                                          </p:val>
                                        </p:tav>
                                        <p:tav tm="100000">
                                          <p:val>
                                            <p:strVal val="#ppt_x"/>
                                          </p:val>
                                        </p:tav>
                                      </p:tavLst>
                                    </p:anim>
                                    <p:anim calcmode="lin" valueType="num">
                                      <p:cBhvr additive="base">
                                        <p:cTn id="14" dur="750" fill="hold"/>
                                        <p:tgtEl>
                                          <p:spTgt spid="16"/>
                                        </p:tgtEl>
                                        <p:attrNameLst>
                                          <p:attrName>ppt_y</p:attrName>
                                        </p:attrNameLst>
                                      </p:cBhvr>
                                      <p:tavLst>
                                        <p:tav tm="0">
                                          <p:val>
                                            <p:strVal val="1+#ppt_h/2"/>
                                          </p:val>
                                        </p:tav>
                                        <p:tav tm="100000">
                                          <p:val>
                                            <p:strVal val="#ppt_y"/>
                                          </p:val>
                                        </p:tav>
                                      </p:tavLst>
                                    </p:anim>
                                  </p:childTnLst>
                                </p:cTn>
                              </p:par>
                              <p:par>
                                <p:cTn id="15" presetID="42" presetClass="path" presetSubtype="0" repeatCount="indefinite" accel="50000" decel="50000" autoRev="1" fill="hold" grpId="1" nodeType="withEffect">
                                  <p:stCondLst>
                                    <p:cond delay="1000"/>
                                  </p:stCondLst>
                                  <p:childTnLst>
                                    <p:animMotion origin="layout" path="M 2.43133E-6 -3.14815E-6 L 2.43133E-6 0.02373 " pathEditMode="relative" rAng="0" ptsTypes="AA">
                                      <p:cBhvr>
                                        <p:cTn id="16" dur="2500" fill="hold"/>
                                        <p:tgtEl>
                                          <p:spTgt spid="16"/>
                                        </p:tgtEl>
                                        <p:attrNameLst>
                                          <p:attrName>ppt_x</p:attrName>
                                          <p:attrName>ppt_y</p:attrName>
                                        </p:attrNameLst>
                                      </p:cBhvr>
                                      <p:rCtr x="0" y="1186"/>
                                    </p:animMotion>
                                  </p:childTnLst>
                                </p:cTn>
                              </p:par>
                              <p:par>
                                <p:cTn id="17" presetID="2" presetClass="entr" presetSubtype="4" decel="100000" fill="hold" grpId="0"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42" presetClass="path" presetSubtype="0" repeatCount="indefinite" accel="50000" decel="50000" autoRev="1" fill="hold" grpId="1" nodeType="withEffect">
                                  <p:stCondLst>
                                    <p:cond delay="1250"/>
                                  </p:stCondLst>
                                  <p:childTnLst>
                                    <p:animMotion origin="layout" path="M -1.44837E-6 -1.38889E-6 L -1.44837E-6 0.01924 " pathEditMode="relative" rAng="0" ptsTypes="AA">
                                      <p:cBhvr>
                                        <p:cTn id="22" dur="2500" fill="hold"/>
                                        <p:tgtEl>
                                          <p:spTgt spid="17"/>
                                        </p:tgtEl>
                                        <p:attrNameLst>
                                          <p:attrName>ppt_x</p:attrName>
                                          <p:attrName>ppt_y</p:attrName>
                                        </p:attrNameLst>
                                      </p:cBhvr>
                                      <p:rCtr x="0" y="955"/>
                                    </p:animMotion>
                                  </p:childTnLst>
                                </p:cTn>
                              </p:par>
                              <p:par>
                                <p:cTn id="23" presetID="2" presetClass="entr" presetSubtype="4" decel="100000" fill="hold" grpId="0" nodeType="withEffect">
                                  <p:stCondLst>
                                    <p:cond delay="75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1000" fill="hold"/>
                                        <p:tgtEl>
                                          <p:spTgt spid="15"/>
                                        </p:tgtEl>
                                        <p:attrNameLst>
                                          <p:attrName>ppt_x</p:attrName>
                                        </p:attrNameLst>
                                      </p:cBhvr>
                                      <p:tavLst>
                                        <p:tav tm="0">
                                          <p:val>
                                            <p:strVal val="#ppt_x"/>
                                          </p:val>
                                        </p:tav>
                                        <p:tav tm="100000">
                                          <p:val>
                                            <p:strVal val="#ppt_x"/>
                                          </p:val>
                                        </p:tav>
                                      </p:tavLst>
                                    </p:anim>
                                    <p:anim calcmode="lin" valueType="num">
                                      <p:cBhvr additive="base">
                                        <p:cTn id="26" dur="1000" fill="hold"/>
                                        <p:tgtEl>
                                          <p:spTgt spid="15"/>
                                        </p:tgtEl>
                                        <p:attrNameLst>
                                          <p:attrName>ppt_y</p:attrName>
                                        </p:attrNameLst>
                                      </p:cBhvr>
                                      <p:tavLst>
                                        <p:tav tm="0">
                                          <p:val>
                                            <p:strVal val="1+#ppt_h/2"/>
                                          </p:val>
                                        </p:tav>
                                        <p:tav tm="100000">
                                          <p:val>
                                            <p:strVal val="#ppt_y"/>
                                          </p:val>
                                        </p:tav>
                                      </p:tavLst>
                                    </p:anim>
                                  </p:childTnLst>
                                </p:cTn>
                              </p:par>
                              <p:par>
                                <p:cTn id="27" presetID="42" presetClass="path" presetSubtype="0" repeatCount="indefinite" accel="50000" decel="50000" autoRev="1" fill="hold" grpId="1" nodeType="withEffect">
                                  <p:stCondLst>
                                    <p:cond delay="1750"/>
                                  </p:stCondLst>
                                  <p:childTnLst>
                                    <p:animMotion origin="layout" path="M 2.43541E-6 -1.38889E-6 L 2.43541E-6 0.01302 " pathEditMode="relative" rAng="0" ptsTypes="AA">
                                      <p:cBhvr>
                                        <p:cTn id="28" dur="2500" fill="hold"/>
                                        <p:tgtEl>
                                          <p:spTgt spid="15"/>
                                        </p:tgtEl>
                                        <p:attrNameLst>
                                          <p:attrName>ppt_x</p:attrName>
                                          <p:attrName>ppt_y</p:attrName>
                                        </p:attrNameLst>
                                      </p:cBhvr>
                                      <p:rCtr x="0" y="651"/>
                                    </p:animMotion>
                                  </p:childTnLst>
                                </p:cTn>
                              </p:par>
                              <p:par>
                                <p:cTn id="29" presetID="2" presetClass="entr" presetSubtype="4" decel="100000" fill="hold" grpId="0" nodeType="withEffect">
                                  <p:stCondLst>
                                    <p:cond delay="25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750" fill="hold"/>
                                        <p:tgtEl>
                                          <p:spTgt spid="25"/>
                                        </p:tgtEl>
                                        <p:attrNameLst>
                                          <p:attrName>ppt_x</p:attrName>
                                        </p:attrNameLst>
                                      </p:cBhvr>
                                      <p:tavLst>
                                        <p:tav tm="0">
                                          <p:val>
                                            <p:strVal val="#ppt_x"/>
                                          </p:val>
                                        </p:tav>
                                        <p:tav tm="100000">
                                          <p:val>
                                            <p:strVal val="#ppt_x"/>
                                          </p:val>
                                        </p:tav>
                                      </p:tavLst>
                                    </p:anim>
                                    <p:anim calcmode="lin" valueType="num">
                                      <p:cBhvr additive="base">
                                        <p:cTn id="32" dur="750" fill="hold"/>
                                        <p:tgtEl>
                                          <p:spTgt spid="25"/>
                                        </p:tgtEl>
                                        <p:attrNameLst>
                                          <p:attrName>ppt_y</p:attrName>
                                        </p:attrNameLst>
                                      </p:cBhvr>
                                      <p:tavLst>
                                        <p:tav tm="0">
                                          <p:val>
                                            <p:strVal val="1+#ppt_h/2"/>
                                          </p:val>
                                        </p:tav>
                                        <p:tav tm="100000">
                                          <p:val>
                                            <p:strVal val="#ppt_y"/>
                                          </p:val>
                                        </p:tav>
                                      </p:tavLst>
                                    </p:anim>
                                  </p:childTnLst>
                                </p:cTn>
                              </p:par>
                              <p:par>
                                <p:cTn id="33" presetID="42" presetClass="path" presetSubtype="0" repeatCount="indefinite" accel="50000" decel="50000" autoRev="1" fill="hold" grpId="1" nodeType="withEffect">
                                  <p:stCondLst>
                                    <p:cond delay="1000"/>
                                  </p:stCondLst>
                                  <p:childTnLst>
                                    <p:animMotion origin="layout" path="M 2.43133E-6 -3.14815E-6 L 2.43133E-6 0.02373 " pathEditMode="relative" rAng="0" ptsTypes="AA">
                                      <p:cBhvr>
                                        <p:cTn id="34" dur="2500" fill="hold"/>
                                        <p:tgtEl>
                                          <p:spTgt spid="25"/>
                                        </p:tgtEl>
                                        <p:attrNameLst>
                                          <p:attrName>ppt_x</p:attrName>
                                          <p:attrName>ppt_y</p:attrName>
                                        </p:attrNameLst>
                                      </p:cBhvr>
                                      <p:rCtr x="0" y="1186"/>
                                    </p:animMotion>
                                  </p:childTnLst>
                                </p:cTn>
                              </p:par>
                              <p:par>
                                <p:cTn id="35" presetID="2" presetClass="entr" presetSubtype="4" decel="100000" fill="hold" grpId="0" nodeType="withEffect">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750" fill="hold"/>
                                        <p:tgtEl>
                                          <p:spTgt spid="24"/>
                                        </p:tgtEl>
                                        <p:attrNameLst>
                                          <p:attrName>ppt_x</p:attrName>
                                        </p:attrNameLst>
                                      </p:cBhvr>
                                      <p:tavLst>
                                        <p:tav tm="0">
                                          <p:val>
                                            <p:strVal val="#ppt_x"/>
                                          </p:val>
                                        </p:tav>
                                        <p:tav tm="100000">
                                          <p:val>
                                            <p:strVal val="#ppt_x"/>
                                          </p:val>
                                        </p:tav>
                                      </p:tavLst>
                                    </p:anim>
                                    <p:anim calcmode="lin" valueType="num">
                                      <p:cBhvr additive="base">
                                        <p:cTn id="38" dur="750" fill="hold"/>
                                        <p:tgtEl>
                                          <p:spTgt spid="24"/>
                                        </p:tgtEl>
                                        <p:attrNameLst>
                                          <p:attrName>ppt_y</p:attrName>
                                        </p:attrNameLst>
                                      </p:cBhvr>
                                      <p:tavLst>
                                        <p:tav tm="0">
                                          <p:val>
                                            <p:strVal val="1+#ppt_h/2"/>
                                          </p:val>
                                        </p:tav>
                                        <p:tav tm="100000">
                                          <p:val>
                                            <p:strVal val="#ppt_y"/>
                                          </p:val>
                                        </p:tav>
                                      </p:tavLst>
                                    </p:anim>
                                  </p:childTnLst>
                                </p:cTn>
                              </p:par>
                              <p:par>
                                <p:cTn id="39" presetID="42" presetClass="path" presetSubtype="0" repeatCount="indefinite" accel="50000" decel="50000" autoRev="1" fill="hold" grpId="1" nodeType="withEffect">
                                  <p:stCondLst>
                                    <p:cond delay="1250"/>
                                  </p:stCondLst>
                                  <p:childTnLst>
                                    <p:animMotion origin="layout" path="M -1.44837E-6 -1.38889E-6 L -1.44837E-6 0.01924 " pathEditMode="relative" rAng="0" ptsTypes="AA">
                                      <p:cBhvr>
                                        <p:cTn id="40" dur="2500" fill="hold"/>
                                        <p:tgtEl>
                                          <p:spTgt spid="24"/>
                                        </p:tgtEl>
                                        <p:attrNameLst>
                                          <p:attrName>ppt_x</p:attrName>
                                          <p:attrName>ppt_y</p:attrName>
                                        </p:attrNameLst>
                                      </p:cBhvr>
                                      <p:rCtr x="0" y="955"/>
                                    </p:animMotion>
                                  </p:childTnLst>
                                </p:cTn>
                              </p:par>
                              <p:par>
                                <p:cTn id="41" presetID="2" presetClass="entr" presetSubtype="4" decel="100000" fill="hold" grpId="0" nodeType="withEffect">
                                  <p:stCondLst>
                                    <p:cond delay="75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1000" fill="hold"/>
                                        <p:tgtEl>
                                          <p:spTgt spid="23"/>
                                        </p:tgtEl>
                                        <p:attrNameLst>
                                          <p:attrName>ppt_x</p:attrName>
                                        </p:attrNameLst>
                                      </p:cBhvr>
                                      <p:tavLst>
                                        <p:tav tm="0">
                                          <p:val>
                                            <p:strVal val="#ppt_x"/>
                                          </p:val>
                                        </p:tav>
                                        <p:tav tm="100000">
                                          <p:val>
                                            <p:strVal val="#ppt_x"/>
                                          </p:val>
                                        </p:tav>
                                      </p:tavLst>
                                    </p:anim>
                                    <p:anim calcmode="lin" valueType="num">
                                      <p:cBhvr additive="base">
                                        <p:cTn id="44" dur="1000" fill="hold"/>
                                        <p:tgtEl>
                                          <p:spTgt spid="23"/>
                                        </p:tgtEl>
                                        <p:attrNameLst>
                                          <p:attrName>ppt_y</p:attrName>
                                        </p:attrNameLst>
                                      </p:cBhvr>
                                      <p:tavLst>
                                        <p:tav tm="0">
                                          <p:val>
                                            <p:strVal val="1+#ppt_h/2"/>
                                          </p:val>
                                        </p:tav>
                                        <p:tav tm="100000">
                                          <p:val>
                                            <p:strVal val="#ppt_y"/>
                                          </p:val>
                                        </p:tav>
                                      </p:tavLst>
                                    </p:anim>
                                  </p:childTnLst>
                                </p:cTn>
                              </p:par>
                              <p:par>
                                <p:cTn id="45" presetID="42" presetClass="path" presetSubtype="0" repeatCount="indefinite" accel="50000" decel="50000" autoRev="1" fill="hold" grpId="1" nodeType="withEffect">
                                  <p:stCondLst>
                                    <p:cond delay="1750"/>
                                  </p:stCondLst>
                                  <p:childTnLst>
                                    <p:animMotion origin="layout" path="M 2.43541E-6 -1.38889E-6 L 2.43541E-6 0.01302 " pathEditMode="relative" rAng="0" ptsTypes="AA">
                                      <p:cBhvr>
                                        <p:cTn id="46" dur="2500" fill="hold"/>
                                        <p:tgtEl>
                                          <p:spTgt spid="23"/>
                                        </p:tgtEl>
                                        <p:attrNameLst>
                                          <p:attrName>ppt_x</p:attrName>
                                          <p:attrName>ppt_y</p:attrName>
                                        </p:attrNameLst>
                                      </p:cBhvr>
                                      <p:rCtr x="0" y="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6" grpId="0" animBg="1"/>
      <p:bldP spid="16" grpId="1" animBg="1"/>
      <p:bldP spid="23" grpId="0" animBg="1"/>
      <p:bldP spid="23" grpId="1" animBg="1"/>
      <p:bldP spid="17" grpId="0" animBg="1"/>
      <p:bldP spid="17" grpId="1" animBg="1"/>
      <p:bldP spid="24" grpId="0" animBg="1"/>
      <p:bldP spid="24" grpId="1" animBg="1"/>
      <p:bldP spid="18" grpId="0" animBg="1"/>
      <p:bldP spid="18" grpId="1" animBg="1"/>
      <p:bldP spid="15" grpId="0" animBg="1"/>
      <p:bldP spid="15" grpId="1"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79E7BB-D2C8-4A55-AE44-CA74602354A1}"/>
              </a:ext>
            </a:extLst>
          </p:cNvPr>
          <p:cNvSpPr>
            <a:spLocks noGrp="1"/>
          </p:cNvSpPr>
          <p:nvPr>
            <p:ph type="pic" sz="quarter" idx="10" hasCustomPrompt="1"/>
          </p:nvPr>
        </p:nvSpPr>
        <p:spPr>
          <a:xfrm>
            <a:off x="1226935" y="0"/>
            <a:ext cx="8461738" cy="4067693"/>
          </a:xfrm>
          <a:custGeom>
            <a:avLst/>
            <a:gdLst>
              <a:gd name="connsiteX0" fmla="*/ 495275 w 13517847"/>
              <a:gd name="connsiteY0" fmla="*/ 0 h 6508308"/>
              <a:gd name="connsiteX1" fmla="*/ 13517847 w 13517847"/>
              <a:gd name="connsiteY1" fmla="*/ 0 h 6508308"/>
              <a:gd name="connsiteX2" fmla="*/ 13490485 w 13517847"/>
              <a:gd name="connsiteY2" fmla="*/ 19247 h 6508308"/>
              <a:gd name="connsiteX3" fmla="*/ 12520717 w 13517847"/>
              <a:gd name="connsiteY3" fmla="*/ 482123 h 6508308"/>
              <a:gd name="connsiteX4" fmla="*/ 10783882 w 13517847"/>
              <a:gd name="connsiteY4" fmla="*/ 1883409 h 6508308"/>
              <a:gd name="connsiteX5" fmla="*/ 9075062 w 13517847"/>
              <a:gd name="connsiteY5" fmla="*/ 3957312 h 6508308"/>
              <a:gd name="connsiteX6" fmla="*/ 6161663 w 13517847"/>
              <a:gd name="connsiteY6" fmla="*/ 5807009 h 6508308"/>
              <a:gd name="connsiteX7" fmla="*/ 2968128 w 13517847"/>
              <a:gd name="connsiteY7" fmla="*/ 5863060 h 6508308"/>
              <a:gd name="connsiteX8" fmla="*/ 334863 w 13517847"/>
              <a:gd name="connsiteY8" fmla="*/ 2640103 h 6508308"/>
              <a:gd name="connsiteX9" fmla="*/ 421038 w 13517847"/>
              <a:gd name="connsiteY9" fmla="*/ 151726 h 650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847" h="6508308">
                <a:moveTo>
                  <a:pt x="495275" y="0"/>
                </a:moveTo>
                <a:lnTo>
                  <a:pt x="13517847" y="0"/>
                </a:lnTo>
                <a:lnTo>
                  <a:pt x="13490485" y="19247"/>
                </a:lnTo>
                <a:cubicBezTo>
                  <a:pt x="13289993" y="150960"/>
                  <a:pt x="12984690" y="306962"/>
                  <a:pt x="12520717" y="482123"/>
                </a:cubicBezTo>
                <a:cubicBezTo>
                  <a:pt x="11036004" y="1042637"/>
                  <a:pt x="10783882" y="1883409"/>
                  <a:pt x="10783882" y="1883409"/>
                </a:cubicBezTo>
                <a:cubicBezTo>
                  <a:pt x="10307654" y="3733106"/>
                  <a:pt x="10069539" y="3592977"/>
                  <a:pt x="9075062" y="3957312"/>
                </a:cubicBezTo>
                <a:cubicBezTo>
                  <a:pt x="8080584" y="4321646"/>
                  <a:pt x="6833985" y="4910186"/>
                  <a:pt x="6161663" y="5807009"/>
                </a:cubicBezTo>
                <a:cubicBezTo>
                  <a:pt x="5489339" y="6703832"/>
                  <a:pt x="3500385" y="6759883"/>
                  <a:pt x="2968128" y="5863060"/>
                </a:cubicBezTo>
                <a:cubicBezTo>
                  <a:pt x="2145233" y="4479291"/>
                  <a:pt x="1315334" y="3649029"/>
                  <a:pt x="334863" y="2640103"/>
                </a:cubicBezTo>
                <a:cubicBezTo>
                  <a:pt x="-277931" y="2009525"/>
                  <a:pt x="72237" y="897254"/>
                  <a:pt x="421038" y="151726"/>
                </a:cubicBezTo>
                <a:close/>
              </a:path>
            </a:pathLst>
          </a:custGeom>
          <a:solidFill>
            <a:schemeClr val="bg1">
              <a:lumMod val="95000"/>
              <a:alpha val="20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25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26199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theme" Target="../theme/theme2.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62.xml"/><Relationship Id="rId7" Type="http://schemas.openxmlformats.org/officeDocument/2006/relationships/image" Target="../media/image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41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54E16E-14BF-4372-A7DC-EDF54186B6EA}"/>
              </a:ext>
            </a:extLst>
          </p:cNvPr>
          <p:cNvGrpSpPr/>
          <p:nvPr userDrawn="1"/>
        </p:nvGrpSpPr>
        <p:grpSpPr>
          <a:xfrm>
            <a:off x="10003973" y="6321667"/>
            <a:ext cx="1944775" cy="293350"/>
            <a:chOff x="9825229" y="6312569"/>
            <a:chExt cx="2275356" cy="343215"/>
          </a:xfrm>
        </p:grpSpPr>
        <p:sp>
          <p:nvSpPr>
            <p:cNvPr id="2" name="TextBox 1">
              <a:extLst>
                <a:ext uri="{FF2B5EF4-FFF2-40B4-BE49-F238E27FC236}">
                  <a16:creationId xmlns:a16="http://schemas.microsoft.com/office/drawing/2014/main" id="{110739F9-772E-46DE-B3D4-16F924EF1351}"/>
                </a:ext>
              </a:extLst>
            </p:cNvPr>
            <p:cNvSpPr txBox="1"/>
            <p:nvPr userDrawn="1"/>
          </p:nvSpPr>
          <p:spPr>
            <a:xfrm>
              <a:off x="9994900" y="6312569"/>
              <a:ext cx="2105685" cy="343215"/>
            </a:xfrm>
            <a:prstGeom prst="rect">
              <a:avLst/>
            </a:prstGeom>
            <a:noFill/>
          </p:spPr>
          <p:txBody>
            <a:bodyPr wrap="square" rtlCol="0">
              <a:spAutoFit/>
            </a:bodyPr>
            <a:lstStyle/>
            <a:p>
              <a:pPr algn="r">
                <a:lnSpc>
                  <a:spcPct val="120000"/>
                </a:lnSpc>
              </a:pPr>
              <a:r>
                <a:rPr lang="en-US" sz="1200" dirty="0">
                  <a:solidFill>
                    <a:schemeClr val="bg1"/>
                  </a:solidFill>
                  <a:latin typeface="+mn-lt"/>
                  <a:ea typeface="Zen Antique" pitchFamily="2" charset="-128"/>
                  <a:cs typeface="Heebo" pitchFamily="2" charset="-79"/>
                </a:rPr>
                <a:t>www.yourwebsite.com</a:t>
              </a:r>
            </a:p>
          </p:txBody>
        </p:sp>
        <p:sp>
          <p:nvSpPr>
            <p:cNvPr id="3" name="Rectangle 2">
              <a:extLst>
                <a:ext uri="{FF2B5EF4-FFF2-40B4-BE49-F238E27FC236}">
                  <a16:creationId xmlns:a16="http://schemas.microsoft.com/office/drawing/2014/main" id="{F9EB50F7-F46A-4EE8-868D-2A2DD8F1A263}"/>
                </a:ext>
              </a:extLst>
            </p:cNvPr>
            <p:cNvSpPr/>
            <p:nvPr userDrawn="1"/>
          </p:nvSpPr>
          <p:spPr>
            <a:xfrm>
              <a:off x="9825229" y="6346962"/>
              <a:ext cx="235912" cy="235912"/>
            </a:xfrm>
            <a:prstGeom prst="rect">
              <a:avLst/>
            </a:prstGeom>
            <a:blipFill>
              <a:blip r:embed="rId7">
                <a:extLst>
                  <a:ext uri="{96DAC541-7B7A-43D3-8B79-37D633B846F1}">
                    <asvg:svgBlip xmlns:asvg="http://schemas.microsoft.com/office/drawing/2016/SVG/main" r:embed="rId8"/>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CDF09E4C-228C-4B1D-AA32-AFB83E07F348}"/>
              </a:ext>
            </a:extLst>
          </p:cNvPr>
          <p:cNvSpPr txBox="1"/>
          <p:nvPr userDrawn="1"/>
        </p:nvSpPr>
        <p:spPr>
          <a:xfrm rot="10800000" flipV="1">
            <a:off x="215052" y="6339802"/>
            <a:ext cx="1165340" cy="276999"/>
          </a:xfrm>
          <a:prstGeom prst="rect">
            <a:avLst/>
          </a:prstGeom>
          <a:noFill/>
        </p:spPr>
        <p:txBody>
          <a:bodyPr wrap="square" rtlCol="0">
            <a:spAutoFit/>
          </a:bodyPr>
          <a:lstStyle>
            <a:defPPr>
              <a:defRPr lang="en-US"/>
            </a:defPPr>
            <a:lvl1pPr>
              <a:defRPr sz="2000" b="1">
                <a:solidFill>
                  <a:schemeClr val="tx1">
                    <a:lumMod val="85000"/>
                    <a:lumOff val="15000"/>
                  </a:schemeClr>
                </a:solidFill>
                <a:latin typeface="Space Grotesk" pitchFamily="2" charset="0"/>
                <a:cs typeface="Space Grotesk" pitchFamily="2" charset="0"/>
              </a:defRPr>
            </a:lvl1pPr>
          </a:lstStyle>
          <a:p>
            <a:pPr algn="l"/>
            <a:r>
              <a:rPr lang="en-US" sz="1200" b="0" dirty="0">
                <a:solidFill>
                  <a:schemeClr val="bg1"/>
                </a:solidFill>
                <a:latin typeface="+mn-lt"/>
              </a:rPr>
              <a:t>Page </a:t>
            </a:r>
            <a:fld id="{260E2A6B-A809-4840-BF14-8648BC0BDF87}" type="slidenum">
              <a:rPr lang="id-ID" sz="1200" b="0" smtClean="0">
                <a:solidFill>
                  <a:schemeClr val="bg1"/>
                </a:solidFill>
                <a:latin typeface="+mn-lt"/>
              </a:rPr>
              <a:pPr algn="l"/>
              <a:t>‹Nº›</a:t>
            </a:fld>
            <a:endParaRPr lang="id-ID" sz="1200" b="0" dirty="0">
              <a:solidFill>
                <a:schemeClr val="bg1"/>
              </a:solidFill>
              <a:latin typeface="+mn-lt"/>
            </a:endParaRPr>
          </a:p>
        </p:txBody>
      </p:sp>
    </p:spTree>
    <p:extLst>
      <p:ext uri="{BB962C8B-B14F-4D97-AF65-F5344CB8AC3E}">
        <p14:creationId xmlns:p14="http://schemas.microsoft.com/office/powerpoint/2010/main" val="19816983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bg1"/>
            </a:gs>
            <a:gs pos="100000">
              <a:srgbClr val="C7D5E0"/>
            </a:gs>
          </a:gsLst>
          <a:lin ang="3600000" scaled="0"/>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FAFC834-86BF-37E6-541D-72A594FC3B91}"/>
              </a:ext>
            </a:extLst>
          </p:cNvPr>
          <p:cNvCxnSpPr>
            <a:cxnSpLocks/>
          </p:cNvCxnSpPr>
          <p:nvPr userDrawn="1"/>
        </p:nvCxnSpPr>
        <p:spPr>
          <a:xfrm>
            <a:off x="0" y="6381750"/>
            <a:ext cx="12192000" cy="0"/>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D12EE7E-EE29-A3AA-B385-D8FD8127D16A}"/>
              </a:ext>
            </a:extLst>
          </p:cNvPr>
          <p:cNvSpPr txBox="1"/>
          <p:nvPr userDrawn="1"/>
        </p:nvSpPr>
        <p:spPr>
          <a:xfrm>
            <a:off x="10226621" y="6501544"/>
            <a:ext cx="1568160" cy="230832"/>
          </a:xfrm>
          <a:prstGeom prst="rect">
            <a:avLst/>
          </a:prstGeom>
          <a:noFill/>
        </p:spPr>
        <p:txBody>
          <a:bodyPr wrap="square" rtlCol="0">
            <a:spAutoFit/>
          </a:bodyPr>
          <a:lstStyle/>
          <a:p>
            <a:pPr algn="r"/>
            <a:r>
              <a:rPr lang="id-ID" sz="900" dirty="0">
                <a:solidFill>
                  <a:srgbClr val="32394E"/>
                </a:solidFill>
                <a:latin typeface="+mj-lt"/>
                <a:cs typeface="Poppins" panose="00000500000000000000" pitchFamily="50" charset="0"/>
              </a:rPr>
              <a:t>your</a:t>
            </a:r>
            <a:r>
              <a:rPr lang="id-ID" sz="900" dirty="0">
                <a:solidFill>
                  <a:schemeClr val="accent1"/>
                </a:solidFill>
                <a:latin typeface="+mj-lt"/>
                <a:cs typeface="Poppins" panose="00000500000000000000" pitchFamily="50" charset="0"/>
              </a:rPr>
              <a:t>w</a:t>
            </a:r>
            <a:r>
              <a:rPr lang="id-ID" sz="900" dirty="0">
                <a:solidFill>
                  <a:srgbClr val="32394E"/>
                </a:solidFill>
                <a:latin typeface="+mj-lt"/>
                <a:cs typeface="Poppins" panose="00000500000000000000" pitchFamily="50" charset="0"/>
              </a:rPr>
              <a:t>ebsite.com</a:t>
            </a:r>
          </a:p>
        </p:txBody>
      </p:sp>
      <p:sp>
        <p:nvSpPr>
          <p:cNvPr id="8" name="TextBox 7">
            <a:extLst>
              <a:ext uri="{FF2B5EF4-FFF2-40B4-BE49-F238E27FC236}">
                <a16:creationId xmlns:a16="http://schemas.microsoft.com/office/drawing/2014/main" id="{0F3B06EB-0157-B900-445E-84CD172FB4A8}"/>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vibrance</a:t>
            </a:r>
            <a:endParaRPr lang="id-ID" sz="1000" b="0" kern="1000" spc="-50" baseline="0" dirty="0">
              <a:solidFill>
                <a:srgbClr val="32394E"/>
              </a:solidFill>
              <a:latin typeface="+mj-lt"/>
              <a:cs typeface="Poppins" panose="00000500000000000000" pitchFamily="50" charset="0"/>
            </a:endParaRPr>
          </a:p>
        </p:txBody>
      </p:sp>
      <p:sp>
        <p:nvSpPr>
          <p:cNvPr id="9" name="TextBox 8">
            <a:extLst>
              <a:ext uri="{FF2B5EF4-FFF2-40B4-BE49-F238E27FC236}">
                <a16:creationId xmlns:a16="http://schemas.microsoft.com/office/drawing/2014/main" id="{ECAEC6B8-6094-966E-A13D-9BACEFC51563}"/>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‹Nº›</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18" name="TextBox 17">
            <a:extLst>
              <a:ext uri="{FF2B5EF4-FFF2-40B4-BE49-F238E27FC236}">
                <a16:creationId xmlns:a16="http://schemas.microsoft.com/office/drawing/2014/main" id="{4A50A60F-4956-F946-C567-086F4F310D04}"/>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319797969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Lst>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4F5F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B34A0F-28D1-4074-B149-7A582E9EB175}"/>
              </a:ext>
            </a:extLst>
          </p:cNvPr>
          <p:cNvSpPr txBox="1"/>
          <p:nvPr userDrawn="1"/>
        </p:nvSpPr>
        <p:spPr>
          <a:xfrm>
            <a:off x="958428" y="6330675"/>
            <a:ext cx="1630362" cy="338554"/>
          </a:xfrm>
          <a:prstGeom prst="rect">
            <a:avLst/>
          </a:prstGeom>
          <a:noFill/>
        </p:spPr>
        <p:txBody>
          <a:bodyPr wrap="square" rtlCol="0">
            <a:spAutoFit/>
          </a:bodyPr>
          <a:lstStyle/>
          <a:p>
            <a:r>
              <a:rPr lang="en-US" sz="1600" b="1" spc="-110" dirty="0">
                <a:solidFill>
                  <a:schemeClr val="accent1"/>
                </a:solidFill>
                <a:latin typeface="+mj-lt"/>
              </a:rPr>
              <a:t>2022</a:t>
            </a:r>
            <a:r>
              <a:rPr lang="en-US" sz="1600" b="1" spc="-110" dirty="0">
                <a:solidFill>
                  <a:schemeClr val="bg1">
                    <a:lumMod val="75000"/>
                  </a:schemeClr>
                </a:solidFill>
                <a:latin typeface="+mj-lt"/>
              </a:rPr>
              <a:t> essentials.</a:t>
            </a:r>
            <a:endParaRPr lang="en-US" sz="1600" b="1" spc="-110" dirty="0">
              <a:solidFill>
                <a:schemeClr val="accent1"/>
              </a:solidFill>
              <a:latin typeface="+mj-lt"/>
            </a:endParaRPr>
          </a:p>
        </p:txBody>
      </p:sp>
      <p:sp>
        <p:nvSpPr>
          <p:cNvPr id="3" name="TextBox 2">
            <a:extLst>
              <a:ext uri="{FF2B5EF4-FFF2-40B4-BE49-F238E27FC236}">
                <a16:creationId xmlns:a16="http://schemas.microsoft.com/office/drawing/2014/main" id="{B9CC16AF-7D0F-4646-9DFD-5D1CAE55F911}"/>
              </a:ext>
            </a:extLst>
          </p:cNvPr>
          <p:cNvSpPr txBox="1"/>
          <p:nvPr userDrawn="1"/>
        </p:nvSpPr>
        <p:spPr>
          <a:xfrm rot="10800000" flipV="1">
            <a:off x="9370916" y="67673"/>
            <a:ext cx="2605876" cy="1446550"/>
          </a:xfrm>
          <a:prstGeom prst="rect">
            <a:avLst/>
          </a:prstGeom>
          <a:noFill/>
        </p:spPr>
        <p:txBody>
          <a:bodyPr wrap="square" rtlCol="0">
            <a:spAutoFit/>
          </a:bodyPr>
          <a:lstStyle/>
          <a:p>
            <a:pPr algn="r"/>
            <a:fld id="{260E2A6B-A809-4840-BF14-8648BC0BDF87}" type="slidenum">
              <a:rPr lang="id-ID" sz="8800" smtClean="0">
                <a:solidFill>
                  <a:schemeClr val="bg1">
                    <a:lumMod val="75000"/>
                    <a:alpha val="20000"/>
                  </a:schemeClr>
                </a:solidFill>
                <a:ea typeface="Lato" panose="020F0502020204030203" pitchFamily="34" charset="0"/>
                <a:cs typeface="Segoe UI" panose="020B0502040204020203" pitchFamily="34" charset="0"/>
              </a:rPr>
              <a:pPr algn="r"/>
              <a:t>‹Nº›</a:t>
            </a:fld>
            <a:endParaRPr lang="id-ID" sz="23900" dirty="0">
              <a:solidFill>
                <a:schemeClr val="bg1">
                  <a:lumMod val="75000"/>
                  <a:alpha val="20000"/>
                </a:schemeClr>
              </a:solidFill>
              <a:ea typeface="Lato" panose="020F050202020403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DFDBD0BF-0AC8-4997-A802-25E42A3466E4}"/>
              </a:ext>
            </a:extLst>
          </p:cNvPr>
          <p:cNvSpPr txBox="1"/>
          <p:nvPr userDrawn="1"/>
        </p:nvSpPr>
        <p:spPr>
          <a:xfrm>
            <a:off x="8625526" y="6330675"/>
            <a:ext cx="2605875" cy="338554"/>
          </a:xfrm>
          <a:prstGeom prst="rect">
            <a:avLst/>
          </a:prstGeom>
          <a:noFill/>
        </p:spPr>
        <p:txBody>
          <a:bodyPr wrap="square" rtlCol="0">
            <a:spAutoFit/>
          </a:bodyPr>
          <a:lstStyle/>
          <a:p>
            <a:pPr algn="r"/>
            <a:r>
              <a:rPr lang="en-US" sz="1600" spc="-110" dirty="0">
                <a:solidFill>
                  <a:schemeClr val="bg1">
                    <a:lumMod val="75000"/>
                  </a:schemeClr>
                </a:solidFill>
                <a:latin typeface="+mj-lt"/>
              </a:rPr>
              <a:t>www.website.com</a:t>
            </a:r>
          </a:p>
        </p:txBody>
      </p:sp>
      <p:cxnSp>
        <p:nvCxnSpPr>
          <p:cNvPr id="5" name="Straight Connector 4">
            <a:extLst>
              <a:ext uri="{FF2B5EF4-FFF2-40B4-BE49-F238E27FC236}">
                <a16:creationId xmlns:a16="http://schemas.microsoft.com/office/drawing/2014/main" id="{590DF4A3-9D17-411F-8826-05640AC3BA24}"/>
              </a:ext>
            </a:extLst>
          </p:cNvPr>
          <p:cNvCxnSpPr>
            <a:cxnSpLocks/>
          </p:cNvCxnSpPr>
          <p:nvPr userDrawn="1"/>
        </p:nvCxnSpPr>
        <p:spPr>
          <a:xfrm>
            <a:off x="1055688" y="6308725"/>
            <a:ext cx="10080625" cy="0"/>
          </a:xfrm>
          <a:prstGeom prst="line">
            <a:avLst/>
          </a:prstGeom>
          <a:ln>
            <a:solidFill>
              <a:schemeClr val="tx1">
                <a:lumMod val="75000"/>
                <a:lumOff val="25000"/>
                <a:alpha val="25000"/>
              </a:schemeClr>
            </a:solidFill>
          </a:ln>
        </p:spPr>
        <p:style>
          <a:lnRef idx="1">
            <a:schemeClr val="accent1"/>
          </a:lnRef>
          <a:fillRef idx="0">
            <a:schemeClr val="accent1"/>
          </a:fillRef>
          <a:effectRef idx="0">
            <a:schemeClr val="accent1"/>
          </a:effectRef>
          <a:fontRef idx="minor">
            <a:schemeClr val="tx1"/>
          </a:fontRef>
        </p:style>
      </p:cxnSp>
      <p:sp>
        <p:nvSpPr>
          <p:cNvPr id="6" name="任意形状 1945">
            <a:extLst>
              <a:ext uri="{FF2B5EF4-FFF2-40B4-BE49-F238E27FC236}">
                <a16:creationId xmlns:a16="http://schemas.microsoft.com/office/drawing/2014/main" id="{21DCF114-FA18-4061-8566-6B5331FE9652}"/>
              </a:ext>
            </a:extLst>
          </p:cNvPr>
          <p:cNvSpPr/>
          <p:nvPr userDrawn="1"/>
        </p:nvSpPr>
        <p:spPr>
          <a:xfrm>
            <a:off x="9366154" y="6452258"/>
            <a:ext cx="136669" cy="136668"/>
          </a:xfrm>
          <a:custGeom>
            <a:avLst/>
            <a:gdLst/>
            <a:ahLst/>
            <a:cxnLst>
              <a:cxn ang="0">
                <a:pos x="wd2" y="hd2"/>
              </a:cxn>
              <a:cxn ang="5400000">
                <a:pos x="wd2" y="hd2"/>
              </a:cxn>
              <a:cxn ang="10800000">
                <a:pos x="wd2" y="hd2"/>
              </a:cxn>
              <a:cxn ang="16200000">
                <a:pos x="wd2" y="hd2"/>
              </a:cxn>
            </a:cxnLst>
            <a:rect l="0" t="0" r="r" b="b"/>
            <a:pathLst>
              <a:path w="21600" h="21600" extrusionOk="0">
                <a:moveTo>
                  <a:pt x="18006" y="6134"/>
                </a:moveTo>
                <a:lnTo>
                  <a:pt x="2541" y="21600"/>
                </a:lnTo>
                <a:lnTo>
                  <a:pt x="0" y="19059"/>
                </a:lnTo>
                <a:lnTo>
                  <a:pt x="15464" y="3594"/>
                </a:lnTo>
                <a:lnTo>
                  <a:pt x="1835" y="3594"/>
                </a:lnTo>
                <a:lnTo>
                  <a:pt x="1835" y="0"/>
                </a:lnTo>
                <a:lnTo>
                  <a:pt x="21600" y="0"/>
                </a:lnTo>
                <a:lnTo>
                  <a:pt x="21600" y="19765"/>
                </a:lnTo>
                <a:lnTo>
                  <a:pt x="18006" y="19765"/>
                </a:lnTo>
                <a:lnTo>
                  <a:pt x="18006" y="6134"/>
                </a:lnTo>
                <a:close/>
              </a:path>
            </a:pathLst>
          </a:custGeom>
          <a:solidFill>
            <a:schemeClr val="accent1"/>
          </a:solidFill>
          <a:ln w="12700" cap="flat">
            <a:noFill/>
            <a:miter lim="400000"/>
          </a:ln>
          <a:effectLst/>
        </p:spPr>
        <p:txBody>
          <a:bodyPr wrap="square" lIns="45719" tIns="45719" rIns="45719" bIns="45719" numCol="1" anchor="ctr">
            <a:noAutofit/>
          </a:bodyPr>
          <a:lstStyle/>
          <a:p>
            <a:endParaRPr>
              <a:solidFill>
                <a:srgbClr val="111029"/>
              </a:solidFill>
            </a:endParaRPr>
          </a:p>
        </p:txBody>
      </p:sp>
    </p:spTree>
    <p:extLst>
      <p:ext uri="{BB962C8B-B14F-4D97-AF65-F5344CB8AC3E}">
        <p14:creationId xmlns:p14="http://schemas.microsoft.com/office/powerpoint/2010/main" val="370795864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80000">
              <a:srgbClr val="F3FAFF"/>
            </a:gs>
          </a:gsLst>
          <a:lin ang="27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7F9FC-8648-4745-B63D-827811CE1BE9}"/>
              </a:ext>
            </a:extLst>
          </p:cNvPr>
          <p:cNvSpPr txBox="1"/>
          <p:nvPr userDrawn="1"/>
        </p:nvSpPr>
        <p:spPr>
          <a:xfrm>
            <a:off x="403051" y="176510"/>
            <a:ext cx="1559100" cy="461665"/>
          </a:xfrm>
          <a:prstGeom prst="rect">
            <a:avLst/>
          </a:prstGeom>
          <a:noFill/>
          <a:effectLst/>
        </p:spPr>
        <p:txBody>
          <a:bodyPr wrap="square" rtlCol="0">
            <a:spAutoFit/>
          </a:bodyPr>
          <a:lstStyle/>
          <a:p>
            <a:r>
              <a:rPr lang="en-US" sz="2400" spc="-150" dirty="0">
                <a:solidFill>
                  <a:schemeClr val="accent1"/>
                </a:solidFill>
                <a:latin typeface="+mj-lt"/>
              </a:rPr>
              <a:t>3D</a:t>
            </a:r>
            <a:r>
              <a:rPr lang="en-US" sz="2400" spc="-150" dirty="0">
                <a:solidFill>
                  <a:srgbClr val="283755"/>
                </a:solidFill>
                <a:latin typeface="+mj-lt"/>
              </a:rPr>
              <a:t>eck</a:t>
            </a:r>
            <a:r>
              <a:rPr lang="en-US" sz="2400" spc="-150" dirty="0">
                <a:solidFill>
                  <a:schemeClr val="accent5"/>
                </a:solidFill>
                <a:latin typeface="+mj-lt"/>
              </a:rPr>
              <a:t>.</a:t>
            </a:r>
          </a:p>
        </p:txBody>
      </p:sp>
      <p:sp>
        <p:nvSpPr>
          <p:cNvPr id="3" name="TextBox 2">
            <a:extLst>
              <a:ext uri="{FF2B5EF4-FFF2-40B4-BE49-F238E27FC236}">
                <a16:creationId xmlns:a16="http://schemas.microsoft.com/office/drawing/2014/main" id="{E2AF523F-5FF4-4C43-A2C1-1E511CAC23BE}"/>
              </a:ext>
            </a:extLst>
          </p:cNvPr>
          <p:cNvSpPr txBox="1"/>
          <p:nvPr userDrawn="1"/>
        </p:nvSpPr>
        <p:spPr>
          <a:xfrm>
            <a:off x="9639300" y="6364517"/>
            <a:ext cx="2149650" cy="276999"/>
          </a:xfrm>
          <a:prstGeom prst="rect">
            <a:avLst/>
          </a:prstGeom>
          <a:noFill/>
        </p:spPr>
        <p:txBody>
          <a:bodyPr wrap="square" rtlCol="0" anchor="ctr">
            <a:spAutoFit/>
          </a:bodyPr>
          <a:lstStyle/>
          <a:p>
            <a:pPr algn="r"/>
            <a:fld id="{260E2A6B-A809-4840-BF14-8648BC0BDF87}" type="slidenum">
              <a:rPr lang="id-ID" sz="1200" b="1" i="0" smtClean="0">
                <a:solidFill>
                  <a:schemeClr val="accent1"/>
                </a:solidFill>
                <a:ea typeface="Open Sans" panose="020B0606030504020204" pitchFamily="34" charset="0"/>
                <a:cs typeface="Open Sans" panose="020B0606030504020204" pitchFamily="34" charset="0"/>
              </a:rPr>
              <a:pPr algn="r"/>
              <a:t>‹Nº›</a:t>
            </a:fld>
            <a:r>
              <a:rPr lang="en-US" sz="1200" i="0" dirty="0">
                <a:solidFill>
                  <a:srgbClr val="283755"/>
                </a:solidFill>
                <a:ea typeface="Open Sans" panose="020B0606030504020204" pitchFamily="34" charset="0"/>
                <a:cs typeface="Open Sans" panose="020B0606030504020204" pitchFamily="34" charset="0"/>
              </a:rPr>
              <a:t>  |  3D Presentation</a:t>
            </a:r>
            <a:endParaRPr lang="id-ID" sz="4000" i="0" dirty="0">
              <a:solidFill>
                <a:srgbClr val="283755"/>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4897858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2141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54E16E-14BF-4372-A7DC-EDF54186B6EA}"/>
              </a:ext>
            </a:extLst>
          </p:cNvPr>
          <p:cNvGrpSpPr/>
          <p:nvPr userDrawn="1"/>
        </p:nvGrpSpPr>
        <p:grpSpPr>
          <a:xfrm>
            <a:off x="10003973" y="6321667"/>
            <a:ext cx="1944775" cy="293350"/>
            <a:chOff x="9825229" y="6312569"/>
            <a:chExt cx="2275356" cy="343215"/>
          </a:xfrm>
        </p:grpSpPr>
        <p:sp>
          <p:nvSpPr>
            <p:cNvPr id="2" name="TextBox 1">
              <a:extLst>
                <a:ext uri="{FF2B5EF4-FFF2-40B4-BE49-F238E27FC236}">
                  <a16:creationId xmlns:a16="http://schemas.microsoft.com/office/drawing/2014/main" id="{110739F9-772E-46DE-B3D4-16F924EF1351}"/>
                </a:ext>
              </a:extLst>
            </p:cNvPr>
            <p:cNvSpPr txBox="1"/>
            <p:nvPr userDrawn="1"/>
          </p:nvSpPr>
          <p:spPr>
            <a:xfrm>
              <a:off x="9994900" y="6312569"/>
              <a:ext cx="2105685" cy="343215"/>
            </a:xfrm>
            <a:prstGeom prst="rect">
              <a:avLst/>
            </a:prstGeom>
            <a:noFill/>
          </p:spPr>
          <p:txBody>
            <a:bodyPr wrap="square" rtlCol="0">
              <a:spAutoFit/>
            </a:bodyPr>
            <a:lstStyle/>
            <a:p>
              <a:pPr algn="r">
                <a:lnSpc>
                  <a:spcPct val="120000"/>
                </a:lnSpc>
              </a:pPr>
              <a:r>
                <a:rPr lang="en-US" sz="1200" dirty="0">
                  <a:solidFill>
                    <a:schemeClr val="bg1"/>
                  </a:solidFill>
                  <a:latin typeface="+mn-lt"/>
                  <a:ea typeface="Zen Antique" pitchFamily="2" charset="-128"/>
                  <a:cs typeface="Heebo" pitchFamily="2" charset="-79"/>
                </a:rPr>
                <a:t>www.yourwebsite.com</a:t>
              </a:r>
            </a:p>
          </p:txBody>
        </p:sp>
        <p:sp>
          <p:nvSpPr>
            <p:cNvPr id="3" name="Rectangle 2">
              <a:extLst>
                <a:ext uri="{FF2B5EF4-FFF2-40B4-BE49-F238E27FC236}">
                  <a16:creationId xmlns:a16="http://schemas.microsoft.com/office/drawing/2014/main" id="{F9EB50F7-F46A-4EE8-868D-2A2DD8F1A263}"/>
                </a:ext>
              </a:extLst>
            </p:cNvPr>
            <p:cNvSpPr/>
            <p:nvPr userDrawn="1"/>
          </p:nvSpPr>
          <p:spPr>
            <a:xfrm>
              <a:off x="9825229" y="6346962"/>
              <a:ext cx="235912" cy="235912"/>
            </a:xfrm>
            <a:prstGeom prst="rect">
              <a:avLst/>
            </a:prstGeom>
            <a:blipFill>
              <a:blip r:embed="rId7">
                <a:extLst>
                  <a:ext uri="{96DAC541-7B7A-43D3-8B79-37D633B846F1}">
                    <asvg:svgBlip xmlns:asvg="http://schemas.microsoft.com/office/drawing/2016/SVG/main" r:embed="rId8"/>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CDF09E4C-228C-4B1D-AA32-AFB83E07F348}"/>
              </a:ext>
            </a:extLst>
          </p:cNvPr>
          <p:cNvSpPr txBox="1"/>
          <p:nvPr userDrawn="1"/>
        </p:nvSpPr>
        <p:spPr>
          <a:xfrm rot="10800000" flipV="1">
            <a:off x="215052" y="6339802"/>
            <a:ext cx="1165340" cy="276999"/>
          </a:xfrm>
          <a:prstGeom prst="rect">
            <a:avLst/>
          </a:prstGeom>
          <a:noFill/>
        </p:spPr>
        <p:txBody>
          <a:bodyPr wrap="square" rtlCol="0">
            <a:spAutoFit/>
          </a:bodyPr>
          <a:lstStyle>
            <a:defPPr>
              <a:defRPr lang="en-US"/>
            </a:defPPr>
            <a:lvl1pPr>
              <a:defRPr sz="2000" b="1">
                <a:solidFill>
                  <a:schemeClr val="tx1">
                    <a:lumMod val="85000"/>
                    <a:lumOff val="15000"/>
                  </a:schemeClr>
                </a:solidFill>
                <a:latin typeface="Space Grotesk" pitchFamily="2" charset="0"/>
                <a:cs typeface="Space Grotesk" pitchFamily="2" charset="0"/>
              </a:defRPr>
            </a:lvl1pPr>
          </a:lstStyle>
          <a:p>
            <a:pPr algn="l"/>
            <a:r>
              <a:rPr lang="en-US" sz="1200" b="0" dirty="0">
                <a:solidFill>
                  <a:schemeClr val="bg1"/>
                </a:solidFill>
                <a:latin typeface="+mn-lt"/>
              </a:rPr>
              <a:t>Page </a:t>
            </a:r>
            <a:fld id="{260E2A6B-A809-4840-BF14-8648BC0BDF87}" type="slidenum">
              <a:rPr lang="id-ID" sz="1200" b="0" smtClean="0">
                <a:solidFill>
                  <a:schemeClr val="bg1"/>
                </a:solidFill>
                <a:latin typeface="+mn-lt"/>
              </a:rPr>
              <a:pPr algn="l"/>
              <a:t>‹Nº›</a:t>
            </a:fld>
            <a:endParaRPr lang="id-ID" sz="1200" b="0" dirty="0">
              <a:solidFill>
                <a:schemeClr val="bg1"/>
              </a:solidFill>
              <a:latin typeface="+mn-lt"/>
            </a:endParaRPr>
          </a:p>
        </p:txBody>
      </p:sp>
    </p:spTree>
    <p:extLst>
      <p:ext uri="{BB962C8B-B14F-4D97-AF65-F5344CB8AC3E}">
        <p14:creationId xmlns:p14="http://schemas.microsoft.com/office/powerpoint/2010/main" val="391444735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Lst>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B70150A3-6165-40F2-AFF7-DCD04C5A038F}"/>
              </a:ext>
            </a:extLst>
          </p:cNvPr>
          <p:cNvSpPr/>
          <p:nvPr userDrawn="1"/>
        </p:nvSpPr>
        <p:spPr>
          <a:xfrm>
            <a:off x="0" y="6104282"/>
            <a:ext cx="11292339" cy="753718"/>
          </a:xfrm>
          <a:custGeom>
            <a:avLst/>
            <a:gdLst>
              <a:gd name="connsiteX0" fmla="*/ 1017668 w 18039806"/>
              <a:gd name="connsiteY0" fmla="*/ 22 h 1205949"/>
              <a:gd name="connsiteX1" fmla="*/ 1155689 w 18039806"/>
              <a:gd name="connsiteY1" fmla="*/ 4600 h 1205949"/>
              <a:gd name="connsiteX2" fmla="*/ 18039806 w 18039806"/>
              <a:gd name="connsiteY2" fmla="*/ 1205947 h 1205949"/>
              <a:gd name="connsiteX3" fmla="*/ 0 w 18039806"/>
              <a:gd name="connsiteY3" fmla="*/ 1205949 h 1205949"/>
              <a:gd name="connsiteX4" fmla="*/ 0 w 18039806"/>
              <a:gd name="connsiteY4" fmla="*/ 326707 h 1205949"/>
              <a:gd name="connsiteX5" fmla="*/ 37432 w 18039806"/>
              <a:gd name="connsiteY5" fmla="*/ 298589 h 1205949"/>
              <a:gd name="connsiteX6" fmla="*/ 617958 w 18039806"/>
              <a:gd name="connsiteY6" fmla="*/ 47178 h 1205949"/>
              <a:gd name="connsiteX7" fmla="*/ 1017668 w 18039806"/>
              <a:gd name="connsiteY7" fmla="*/ 22 h 120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9806" h="1205949">
                <a:moveTo>
                  <a:pt x="1017668" y="22"/>
                </a:moveTo>
                <a:cubicBezTo>
                  <a:pt x="1063343" y="-201"/>
                  <a:pt x="1109373" y="1304"/>
                  <a:pt x="1155689" y="4600"/>
                </a:cubicBezTo>
                <a:lnTo>
                  <a:pt x="18039806" y="1205947"/>
                </a:lnTo>
                <a:lnTo>
                  <a:pt x="0" y="1205949"/>
                </a:lnTo>
                <a:lnTo>
                  <a:pt x="0" y="326707"/>
                </a:lnTo>
                <a:lnTo>
                  <a:pt x="37432" y="298589"/>
                </a:lnTo>
                <a:cubicBezTo>
                  <a:pt x="212478" y="182383"/>
                  <a:pt x="408603" y="96311"/>
                  <a:pt x="617958" y="47178"/>
                </a:cubicBezTo>
                <a:cubicBezTo>
                  <a:pt x="746794" y="16944"/>
                  <a:pt x="880639" y="695"/>
                  <a:pt x="1017668" y="22"/>
                </a:cubicBezTo>
                <a:close/>
              </a:path>
            </a:pathLst>
          </a:cu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grpSp>
        <p:nvGrpSpPr>
          <p:cNvPr id="32" name="Group 31">
            <a:extLst>
              <a:ext uri="{FF2B5EF4-FFF2-40B4-BE49-F238E27FC236}">
                <a16:creationId xmlns:a16="http://schemas.microsoft.com/office/drawing/2014/main" id="{734FA50A-F251-4D86-893C-E8CB393E0C7C}"/>
              </a:ext>
            </a:extLst>
          </p:cNvPr>
          <p:cNvGrpSpPr/>
          <p:nvPr userDrawn="1"/>
        </p:nvGrpSpPr>
        <p:grpSpPr>
          <a:xfrm>
            <a:off x="350714" y="6409533"/>
            <a:ext cx="2379645" cy="246221"/>
            <a:chOff x="893847" y="9898598"/>
            <a:chExt cx="3801545" cy="393954"/>
          </a:xfrm>
        </p:grpSpPr>
        <p:grpSp>
          <p:nvGrpSpPr>
            <p:cNvPr id="34" name="Group 33">
              <a:extLst>
                <a:ext uri="{FF2B5EF4-FFF2-40B4-BE49-F238E27FC236}">
                  <a16:creationId xmlns:a16="http://schemas.microsoft.com/office/drawing/2014/main" id="{84920232-5019-4FA4-A547-C3493B0F7FE8}"/>
                </a:ext>
              </a:extLst>
            </p:cNvPr>
            <p:cNvGrpSpPr/>
            <p:nvPr userDrawn="1"/>
          </p:nvGrpSpPr>
          <p:grpSpPr>
            <a:xfrm>
              <a:off x="893847" y="9898598"/>
              <a:ext cx="3801545" cy="393954"/>
              <a:chOff x="1021995" y="9934119"/>
              <a:chExt cx="3801545" cy="393954"/>
            </a:xfrm>
          </p:grpSpPr>
          <p:sp>
            <p:nvSpPr>
              <p:cNvPr id="37" name="Freeform 62">
                <a:extLst>
                  <a:ext uri="{FF2B5EF4-FFF2-40B4-BE49-F238E27FC236}">
                    <a16:creationId xmlns:a16="http://schemas.microsoft.com/office/drawing/2014/main" id="{E9FB77F4-0611-49B6-8494-863721BBAEB1}"/>
                  </a:ext>
                </a:extLst>
              </p:cNvPr>
              <p:cNvSpPr>
                <a:spLocks noEditPoints="1"/>
              </p:cNvSpPr>
              <p:nvPr/>
            </p:nvSpPr>
            <p:spPr bwMode="auto">
              <a:xfrm>
                <a:off x="1021995" y="10010675"/>
                <a:ext cx="219920" cy="216220"/>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lgn="l"/>
                <a:endParaRPr lang="en-US" sz="875" dirty="0">
                  <a:solidFill>
                    <a:schemeClr val="bg1">
                      <a:lumMod val="85000"/>
                    </a:schemeClr>
                  </a:solidFill>
                  <a:latin typeface="Advent Pro" panose="02000506040000020004" pitchFamily="2" charset="0"/>
                  <a:ea typeface="Roboto Condensed" panose="02000000000000000000" pitchFamily="2" charset="0"/>
                </a:endParaRPr>
              </a:p>
            </p:txBody>
          </p:sp>
          <p:sp>
            <p:nvSpPr>
              <p:cNvPr id="38" name="TextBox 37">
                <a:extLst>
                  <a:ext uri="{FF2B5EF4-FFF2-40B4-BE49-F238E27FC236}">
                    <a16:creationId xmlns:a16="http://schemas.microsoft.com/office/drawing/2014/main" id="{F16F8191-9C3F-4A5F-B6E5-D2564F993E5F}"/>
                  </a:ext>
                </a:extLst>
              </p:cNvPr>
              <p:cNvSpPr txBox="1"/>
              <p:nvPr/>
            </p:nvSpPr>
            <p:spPr>
              <a:xfrm>
                <a:off x="1301976" y="9934119"/>
                <a:ext cx="3521564" cy="393954"/>
              </a:xfrm>
              <a:prstGeom prst="rect">
                <a:avLst/>
              </a:prstGeom>
              <a:noFill/>
            </p:spPr>
            <p:txBody>
              <a:bodyPr wrap="none" rtlCol="0">
                <a:spAutoFit/>
              </a:bodyPr>
              <a:lstStyle/>
              <a:p>
                <a:pPr algn="l"/>
                <a:r>
                  <a:rPr lang="en-US" sz="1000" b="1" spc="188" dirty="0">
                    <a:solidFill>
                      <a:schemeClr val="bg1">
                        <a:lumMod val="75000"/>
                      </a:schemeClr>
                    </a:solidFill>
                    <a:latin typeface="Geomanist Regular" panose="02000503000000020004" pitchFamily="50" charset="0"/>
                    <a:ea typeface="Roboto Condensed" panose="02000000000000000000" pitchFamily="2" charset="0"/>
                    <a:cs typeface="Segoe UI" panose="020B0502040204020203" pitchFamily="34" charset="0"/>
                  </a:rPr>
                  <a:t>GENUINE  </a:t>
                </a:r>
                <a:r>
                  <a:rPr lang="en-US" sz="1000" spc="188"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2017.ALL RIGHTS</a:t>
                </a:r>
                <a:endParaRPr lang="id-ID" sz="1000" spc="188"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grpSp>
        <p:sp>
          <p:nvSpPr>
            <p:cNvPr id="36" name="Rectangle 35">
              <a:extLst>
                <a:ext uri="{FF2B5EF4-FFF2-40B4-BE49-F238E27FC236}">
                  <a16:creationId xmlns:a16="http://schemas.microsoft.com/office/drawing/2014/main" id="{411ED127-1A35-41EF-83FC-90D8C27B82B9}"/>
                </a:ext>
              </a:extLst>
            </p:cNvPr>
            <p:cNvSpPr/>
            <p:nvPr userDrawn="1"/>
          </p:nvSpPr>
          <p:spPr>
            <a:xfrm>
              <a:off x="2443564" y="9996668"/>
              <a:ext cx="18000" cy="14936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dirty="0"/>
            </a:p>
          </p:txBody>
        </p:sp>
      </p:grpSp>
      <p:sp>
        <p:nvSpPr>
          <p:cNvPr id="35" name="Freeform: Shape 34">
            <a:extLst>
              <a:ext uri="{FF2B5EF4-FFF2-40B4-BE49-F238E27FC236}">
                <a16:creationId xmlns:a16="http://schemas.microsoft.com/office/drawing/2014/main" id="{A42A5F93-C136-46EA-B01A-AAB30F5B769F}"/>
              </a:ext>
            </a:extLst>
          </p:cNvPr>
          <p:cNvSpPr/>
          <p:nvPr userDrawn="1"/>
        </p:nvSpPr>
        <p:spPr>
          <a:xfrm flipH="1">
            <a:off x="945246" y="0"/>
            <a:ext cx="11246754" cy="753716"/>
          </a:xfrm>
          <a:custGeom>
            <a:avLst/>
            <a:gdLst>
              <a:gd name="connsiteX0" fmla="*/ 17966983 w 17966983"/>
              <a:gd name="connsiteY0" fmla="*/ 0 h 1205946"/>
              <a:gd name="connsiteX1" fmla="*/ 0 w 17966983"/>
              <a:gd name="connsiteY1" fmla="*/ 0 h 1205946"/>
              <a:gd name="connsiteX2" fmla="*/ 0 w 17966983"/>
              <a:gd name="connsiteY2" fmla="*/ 927978 h 1205946"/>
              <a:gd name="connsiteX3" fmla="*/ 146390 w 17966983"/>
              <a:gd name="connsiteY3" fmla="*/ 1013268 h 1205946"/>
              <a:gd name="connsiteX4" fmla="*/ 545134 w 17966983"/>
              <a:gd name="connsiteY4" fmla="*/ 1158769 h 1205946"/>
              <a:gd name="connsiteX5" fmla="*/ 944844 w 17966983"/>
              <a:gd name="connsiteY5" fmla="*/ 1205925 h 1205946"/>
              <a:gd name="connsiteX6" fmla="*/ 1082866 w 17966983"/>
              <a:gd name="connsiteY6" fmla="*/ 1201347 h 12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66983" h="1205946">
                <a:moveTo>
                  <a:pt x="17966983" y="0"/>
                </a:moveTo>
                <a:lnTo>
                  <a:pt x="0" y="0"/>
                </a:lnTo>
                <a:lnTo>
                  <a:pt x="0" y="927978"/>
                </a:lnTo>
                <a:lnTo>
                  <a:pt x="146390" y="1013268"/>
                </a:lnTo>
                <a:cubicBezTo>
                  <a:pt x="271874" y="1076841"/>
                  <a:pt x="405564" y="1126014"/>
                  <a:pt x="545134" y="1158769"/>
                </a:cubicBezTo>
                <a:cubicBezTo>
                  <a:pt x="673972" y="1189003"/>
                  <a:pt x="807816" y="1205254"/>
                  <a:pt x="944844" y="1205925"/>
                </a:cubicBezTo>
                <a:cubicBezTo>
                  <a:pt x="990520" y="1206150"/>
                  <a:pt x="1036550" y="1204643"/>
                  <a:pt x="1082866" y="1201347"/>
                </a:cubicBezTo>
                <a:close/>
              </a:path>
            </a:pathLst>
          </a:custGeom>
          <a:gradFill>
            <a:gsLst>
              <a:gs pos="100000">
                <a:schemeClr val="accent1">
                  <a:lumMod val="60000"/>
                  <a:lumOff val="40000"/>
                </a:schemeClr>
              </a:gs>
              <a:gs pos="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18" name="TextBox 17">
            <a:extLst>
              <a:ext uri="{FF2B5EF4-FFF2-40B4-BE49-F238E27FC236}">
                <a16:creationId xmlns:a16="http://schemas.microsoft.com/office/drawing/2014/main" id="{83F4BE07-BFD1-4DD3-9F05-BF563D8761EB}"/>
              </a:ext>
            </a:extLst>
          </p:cNvPr>
          <p:cNvSpPr txBox="1"/>
          <p:nvPr userDrawn="1"/>
        </p:nvSpPr>
        <p:spPr>
          <a:xfrm rot="16200000">
            <a:off x="-753174" y="3305890"/>
            <a:ext cx="2371484" cy="246221"/>
          </a:xfrm>
          <a:prstGeom prst="rect">
            <a:avLst/>
          </a:prstGeom>
          <a:noFill/>
        </p:spPr>
        <p:txBody>
          <a:bodyPr wrap="square" rtlCol="0">
            <a:spAutoFit/>
          </a:bodyPr>
          <a:lstStyle/>
          <a:p>
            <a:pPr algn="ctr"/>
            <a:r>
              <a:rPr lang="id-ID" sz="1000" strike="noStrike" spc="375"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WWW.WEBSITE.COM</a:t>
            </a:r>
          </a:p>
        </p:txBody>
      </p:sp>
      <p:grpSp>
        <p:nvGrpSpPr>
          <p:cNvPr id="22" name="Group 21">
            <a:extLst>
              <a:ext uri="{FF2B5EF4-FFF2-40B4-BE49-F238E27FC236}">
                <a16:creationId xmlns:a16="http://schemas.microsoft.com/office/drawing/2014/main" id="{F9FCC0D8-8B63-4791-B542-F62E5CF00008}"/>
              </a:ext>
            </a:extLst>
          </p:cNvPr>
          <p:cNvGrpSpPr/>
          <p:nvPr userDrawn="1"/>
        </p:nvGrpSpPr>
        <p:grpSpPr>
          <a:xfrm>
            <a:off x="11551127" y="2907657"/>
            <a:ext cx="201846" cy="1042688"/>
            <a:chOff x="18074951" y="5024337"/>
            <a:chExt cx="244729" cy="1266166"/>
          </a:xfrm>
        </p:grpSpPr>
        <p:sp>
          <p:nvSpPr>
            <p:cNvPr id="23" name="Freeform 75">
              <a:extLst>
                <a:ext uri="{FF2B5EF4-FFF2-40B4-BE49-F238E27FC236}">
                  <a16:creationId xmlns:a16="http://schemas.microsoft.com/office/drawing/2014/main" id="{7EE24522-E53B-458B-B850-B7FE05F3E412}"/>
                </a:ext>
              </a:extLst>
            </p:cNvPr>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sz="1125" dirty="0">
                <a:solidFill>
                  <a:schemeClr val="bg1">
                    <a:lumMod val="85000"/>
                  </a:schemeClr>
                </a:solidFill>
              </a:endParaRPr>
            </a:p>
          </p:txBody>
        </p:sp>
        <p:sp>
          <p:nvSpPr>
            <p:cNvPr id="24" name="Freeform 85">
              <a:extLst>
                <a:ext uri="{FF2B5EF4-FFF2-40B4-BE49-F238E27FC236}">
                  <a16:creationId xmlns:a16="http://schemas.microsoft.com/office/drawing/2014/main" id="{277E0507-CBE9-4126-808E-309A7B9C5DAF}"/>
                </a:ext>
              </a:extLst>
            </p:cNvPr>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sz="1125" dirty="0">
                <a:solidFill>
                  <a:schemeClr val="bg1">
                    <a:lumMod val="85000"/>
                  </a:schemeClr>
                </a:solidFill>
              </a:endParaRPr>
            </a:p>
          </p:txBody>
        </p:sp>
        <p:grpSp>
          <p:nvGrpSpPr>
            <p:cNvPr id="25" name="Group 24">
              <a:extLst>
                <a:ext uri="{FF2B5EF4-FFF2-40B4-BE49-F238E27FC236}">
                  <a16:creationId xmlns:a16="http://schemas.microsoft.com/office/drawing/2014/main" id="{34297AA7-3F76-43E8-B80B-5B51B784026A}"/>
                </a:ext>
              </a:extLst>
            </p:cNvPr>
            <p:cNvGrpSpPr/>
            <p:nvPr/>
          </p:nvGrpSpPr>
          <p:grpSpPr>
            <a:xfrm>
              <a:off x="18074951" y="6046174"/>
              <a:ext cx="244729" cy="244329"/>
              <a:chOff x="910648" y="5598469"/>
              <a:chExt cx="730034" cy="728842"/>
            </a:xfrm>
            <a:solidFill>
              <a:schemeClr val="bg1">
                <a:lumMod val="85000"/>
              </a:schemeClr>
            </a:solidFill>
          </p:grpSpPr>
          <p:grpSp>
            <p:nvGrpSpPr>
              <p:cNvPr id="26" name="Group 25">
                <a:extLst>
                  <a:ext uri="{FF2B5EF4-FFF2-40B4-BE49-F238E27FC236}">
                    <a16:creationId xmlns:a16="http://schemas.microsoft.com/office/drawing/2014/main" id="{4381AC75-3F00-424E-A598-D7E4B7265293}"/>
                  </a:ext>
                </a:extLst>
              </p:cNvPr>
              <p:cNvGrpSpPr/>
              <p:nvPr/>
            </p:nvGrpSpPr>
            <p:grpSpPr>
              <a:xfrm>
                <a:off x="910648" y="5598469"/>
                <a:ext cx="730034" cy="728842"/>
                <a:chOff x="2110189" y="863994"/>
                <a:chExt cx="724256" cy="723073"/>
              </a:xfrm>
              <a:grpFill/>
            </p:grpSpPr>
            <p:sp>
              <p:nvSpPr>
                <p:cNvPr id="28" name="Freeform 5">
                  <a:extLst>
                    <a:ext uri="{FF2B5EF4-FFF2-40B4-BE49-F238E27FC236}">
                      <a16:creationId xmlns:a16="http://schemas.microsoft.com/office/drawing/2014/main" id="{4ABB9563-64FE-40FC-B2F7-F59366001688}"/>
                    </a:ext>
                  </a:extLst>
                </p:cNvPr>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sz="1125"/>
                </a:p>
              </p:txBody>
            </p:sp>
            <p:sp>
              <p:nvSpPr>
                <p:cNvPr id="29" name="Freeform 10">
                  <a:extLst>
                    <a:ext uri="{FF2B5EF4-FFF2-40B4-BE49-F238E27FC236}">
                      <a16:creationId xmlns:a16="http://schemas.microsoft.com/office/drawing/2014/main" id="{94675EAB-AE16-4A5B-9001-3EE8B1CD8DD2}"/>
                    </a:ext>
                  </a:extLst>
                </p:cNvPr>
                <p:cNvSpPr>
                  <a:spLocks/>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sz="1125"/>
                </a:p>
              </p:txBody>
            </p:sp>
          </p:grpSp>
          <p:sp>
            <p:nvSpPr>
              <p:cNvPr id="27" name="Freeform: Shape 26">
                <a:extLst>
                  <a:ext uri="{FF2B5EF4-FFF2-40B4-BE49-F238E27FC236}">
                    <a16:creationId xmlns:a16="http://schemas.microsoft.com/office/drawing/2014/main" id="{C021E3A4-E208-4670-852F-F8B48E3D9AB5}"/>
                  </a:ext>
                </a:extLst>
              </p:cNvPr>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125"/>
              </a:p>
            </p:txBody>
          </p:sp>
        </p:grpSp>
      </p:grpSp>
      <p:sp>
        <p:nvSpPr>
          <p:cNvPr id="30" name="TextBox 29">
            <a:extLst>
              <a:ext uri="{FF2B5EF4-FFF2-40B4-BE49-F238E27FC236}">
                <a16:creationId xmlns:a16="http://schemas.microsoft.com/office/drawing/2014/main" id="{E0A1BBC5-8548-4CD2-B314-04F28E5ED1C5}"/>
              </a:ext>
            </a:extLst>
          </p:cNvPr>
          <p:cNvSpPr txBox="1"/>
          <p:nvPr userDrawn="1"/>
        </p:nvSpPr>
        <p:spPr>
          <a:xfrm rot="10800000" flipV="1">
            <a:off x="11145310" y="81187"/>
            <a:ext cx="1116324" cy="477054"/>
          </a:xfrm>
          <a:prstGeom prst="rect">
            <a:avLst/>
          </a:prstGeom>
          <a:noFill/>
        </p:spPr>
        <p:txBody>
          <a:bodyPr wrap="square" rtlCol="0">
            <a:spAutoFit/>
          </a:bodyPr>
          <a:lstStyle/>
          <a:p>
            <a:pPr algn="ctr"/>
            <a:fld id="{260E2A6B-A809-4840-BF14-8648BC0BDF87}" type="slidenum">
              <a:rPr lang="id-ID" sz="2500" b="1" i="0" smtClean="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pPr algn="ctr"/>
              <a:t>‹Nº›</a:t>
            </a:fld>
            <a:endParaRPr lang="id-ID" sz="8625" b="1" i="0"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sp>
        <p:nvSpPr>
          <p:cNvPr id="31" name="TextBox 30">
            <a:extLst>
              <a:ext uri="{FF2B5EF4-FFF2-40B4-BE49-F238E27FC236}">
                <a16:creationId xmlns:a16="http://schemas.microsoft.com/office/drawing/2014/main" id="{4A3A1E2A-DA33-447C-992F-394C3388F45A}"/>
              </a:ext>
            </a:extLst>
          </p:cNvPr>
          <p:cNvSpPr txBox="1"/>
          <p:nvPr userDrawn="1"/>
        </p:nvSpPr>
        <p:spPr>
          <a:xfrm>
            <a:off x="11023601" y="156201"/>
            <a:ext cx="596958" cy="226985"/>
          </a:xfrm>
          <a:prstGeom prst="rect">
            <a:avLst/>
          </a:prstGeom>
          <a:noFill/>
        </p:spPr>
        <p:txBody>
          <a:bodyPr wrap="none" rtlCol="0">
            <a:spAutoFit/>
          </a:bodyPr>
          <a:lstStyle/>
          <a:p>
            <a:pPr algn="l"/>
            <a:r>
              <a:rPr lang="en-US" sz="875" spc="188"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PAGE/</a:t>
            </a:r>
            <a:endParaRPr lang="id-ID" sz="875" spc="188"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spTree>
    <p:extLst>
      <p:ext uri="{BB962C8B-B14F-4D97-AF65-F5344CB8AC3E}">
        <p14:creationId xmlns:p14="http://schemas.microsoft.com/office/powerpoint/2010/main" val="277442896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txStyles>
    <p:titleStyle>
      <a:lvl1pPr algn="l" defTabSz="912971" rtl="0" eaLnBrk="1" latinLnBrk="0" hangingPunct="1">
        <a:lnSpc>
          <a:spcPct val="90000"/>
        </a:lnSpc>
        <a:spcBef>
          <a:spcPct val="0"/>
        </a:spcBef>
        <a:buNone/>
        <a:defRPr sz="4393" kern="1200">
          <a:solidFill>
            <a:schemeClr val="tx1"/>
          </a:solidFill>
          <a:latin typeface="+mj-lt"/>
          <a:ea typeface="+mj-ea"/>
          <a:cs typeface="+mj-cs"/>
        </a:defRPr>
      </a:lvl1pPr>
    </p:titleStyle>
    <p:bodyStyle>
      <a:lvl1pPr marL="228243" indent="-228243" algn="l" defTabSz="912971" rtl="0" eaLnBrk="1" latinLnBrk="0" hangingPunct="1">
        <a:lnSpc>
          <a:spcPct val="90000"/>
        </a:lnSpc>
        <a:spcBef>
          <a:spcPts val="999"/>
        </a:spcBef>
        <a:buFont typeface="Arial" panose="020B0604020202020204" pitchFamily="34" charset="0"/>
        <a:buChar char="•"/>
        <a:defRPr sz="2796" kern="1200">
          <a:solidFill>
            <a:schemeClr val="tx1"/>
          </a:solidFill>
          <a:latin typeface="+mn-lt"/>
          <a:ea typeface="+mn-ea"/>
          <a:cs typeface="+mn-cs"/>
        </a:defRPr>
      </a:lvl1pPr>
      <a:lvl2pPr marL="684729" indent="-228243" algn="l" defTabSz="912971" rtl="0" eaLnBrk="1" latinLnBrk="0" hangingPunct="1">
        <a:lnSpc>
          <a:spcPct val="90000"/>
        </a:lnSpc>
        <a:spcBef>
          <a:spcPts val="499"/>
        </a:spcBef>
        <a:buFont typeface="Arial" panose="020B0604020202020204" pitchFamily="34" charset="0"/>
        <a:buChar char="•"/>
        <a:defRPr sz="2396" kern="1200">
          <a:solidFill>
            <a:schemeClr val="tx1"/>
          </a:solidFill>
          <a:latin typeface="+mn-lt"/>
          <a:ea typeface="+mn-ea"/>
          <a:cs typeface="+mn-cs"/>
        </a:defRPr>
      </a:lvl2pPr>
      <a:lvl3pPr marL="1141214" indent="-228243" algn="l" defTabSz="912971" rtl="0" eaLnBrk="1" latinLnBrk="0" hangingPunct="1">
        <a:lnSpc>
          <a:spcPct val="90000"/>
        </a:lnSpc>
        <a:spcBef>
          <a:spcPts val="499"/>
        </a:spcBef>
        <a:buFont typeface="Arial" panose="020B0604020202020204" pitchFamily="34" charset="0"/>
        <a:buChar char="•"/>
        <a:defRPr sz="1997" kern="1200">
          <a:solidFill>
            <a:schemeClr val="tx1"/>
          </a:solidFill>
          <a:latin typeface="+mn-lt"/>
          <a:ea typeface="+mn-ea"/>
          <a:cs typeface="+mn-cs"/>
        </a:defRPr>
      </a:lvl3pPr>
      <a:lvl4pPr marL="1597700"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4pPr>
      <a:lvl5pPr marL="2054186"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5pPr>
      <a:lvl6pPr marL="2510671"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6pPr>
      <a:lvl7pPr marL="2967157"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7pPr>
      <a:lvl8pPr marL="3423643"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8pPr>
      <a:lvl9pPr marL="3880128"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2971" rtl="0" eaLnBrk="1" latinLnBrk="0" hangingPunct="1">
        <a:defRPr sz="1798" kern="1200">
          <a:solidFill>
            <a:schemeClr val="tx1"/>
          </a:solidFill>
          <a:latin typeface="+mn-lt"/>
          <a:ea typeface="+mn-ea"/>
          <a:cs typeface="+mn-cs"/>
        </a:defRPr>
      </a:lvl1pPr>
      <a:lvl2pPr marL="456486" algn="l" defTabSz="912971" rtl="0" eaLnBrk="1" latinLnBrk="0" hangingPunct="1">
        <a:defRPr sz="1798" kern="1200">
          <a:solidFill>
            <a:schemeClr val="tx1"/>
          </a:solidFill>
          <a:latin typeface="+mn-lt"/>
          <a:ea typeface="+mn-ea"/>
          <a:cs typeface="+mn-cs"/>
        </a:defRPr>
      </a:lvl2pPr>
      <a:lvl3pPr marL="912971" algn="l" defTabSz="912971" rtl="0" eaLnBrk="1" latinLnBrk="0" hangingPunct="1">
        <a:defRPr sz="1798" kern="1200">
          <a:solidFill>
            <a:schemeClr val="tx1"/>
          </a:solidFill>
          <a:latin typeface="+mn-lt"/>
          <a:ea typeface="+mn-ea"/>
          <a:cs typeface="+mn-cs"/>
        </a:defRPr>
      </a:lvl3pPr>
      <a:lvl4pPr marL="1369457" algn="l" defTabSz="912971" rtl="0" eaLnBrk="1" latinLnBrk="0" hangingPunct="1">
        <a:defRPr sz="1798" kern="1200">
          <a:solidFill>
            <a:schemeClr val="tx1"/>
          </a:solidFill>
          <a:latin typeface="+mn-lt"/>
          <a:ea typeface="+mn-ea"/>
          <a:cs typeface="+mn-cs"/>
        </a:defRPr>
      </a:lvl4pPr>
      <a:lvl5pPr marL="1825943" algn="l" defTabSz="912971" rtl="0" eaLnBrk="1" latinLnBrk="0" hangingPunct="1">
        <a:defRPr sz="1798" kern="1200">
          <a:solidFill>
            <a:schemeClr val="tx1"/>
          </a:solidFill>
          <a:latin typeface="+mn-lt"/>
          <a:ea typeface="+mn-ea"/>
          <a:cs typeface="+mn-cs"/>
        </a:defRPr>
      </a:lvl5pPr>
      <a:lvl6pPr marL="2282428" algn="l" defTabSz="912971" rtl="0" eaLnBrk="1" latinLnBrk="0" hangingPunct="1">
        <a:defRPr sz="1798" kern="1200">
          <a:solidFill>
            <a:schemeClr val="tx1"/>
          </a:solidFill>
          <a:latin typeface="+mn-lt"/>
          <a:ea typeface="+mn-ea"/>
          <a:cs typeface="+mn-cs"/>
        </a:defRPr>
      </a:lvl6pPr>
      <a:lvl7pPr marL="2738914" algn="l" defTabSz="912971" rtl="0" eaLnBrk="1" latinLnBrk="0" hangingPunct="1">
        <a:defRPr sz="1798" kern="1200">
          <a:solidFill>
            <a:schemeClr val="tx1"/>
          </a:solidFill>
          <a:latin typeface="+mn-lt"/>
          <a:ea typeface="+mn-ea"/>
          <a:cs typeface="+mn-cs"/>
        </a:defRPr>
      </a:lvl7pPr>
      <a:lvl8pPr marL="3195399" algn="l" defTabSz="912971" rtl="0" eaLnBrk="1" latinLnBrk="0" hangingPunct="1">
        <a:defRPr sz="1798" kern="1200">
          <a:solidFill>
            <a:schemeClr val="tx1"/>
          </a:solidFill>
          <a:latin typeface="+mn-lt"/>
          <a:ea typeface="+mn-ea"/>
          <a:cs typeface="+mn-cs"/>
        </a:defRPr>
      </a:lvl8pPr>
      <a:lvl9pPr marL="3651885" algn="l" defTabSz="912971" rtl="0" eaLnBrk="1" latinLnBrk="0" hangingPunct="1">
        <a:defRPr sz="179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BE48690-4256-4178-9131-A96C8A7F720F}"/>
              </a:ext>
            </a:extLst>
          </p:cNvPr>
          <p:cNvGrpSpPr/>
          <p:nvPr userDrawn="1"/>
        </p:nvGrpSpPr>
        <p:grpSpPr>
          <a:xfrm>
            <a:off x="658839" y="345558"/>
            <a:ext cx="1161052" cy="225942"/>
            <a:chOff x="6876067" y="4962050"/>
            <a:chExt cx="5796313" cy="1129714"/>
          </a:xfrm>
        </p:grpSpPr>
        <p:sp>
          <p:nvSpPr>
            <p:cNvPr id="3" name="Freeform: Shape 2">
              <a:extLst>
                <a:ext uri="{FF2B5EF4-FFF2-40B4-BE49-F238E27FC236}">
                  <a16:creationId xmlns:a16="http://schemas.microsoft.com/office/drawing/2014/main" id="{AF3C19FC-5432-4DBC-ABF5-03A52AFE9AAE}"/>
                </a:ext>
              </a:extLst>
            </p:cNvPr>
            <p:cNvSpPr/>
            <p:nvPr/>
          </p:nvSpPr>
          <p:spPr>
            <a:xfrm>
              <a:off x="11522266" y="5157456"/>
              <a:ext cx="589082" cy="736864"/>
            </a:xfrm>
            <a:custGeom>
              <a:avLst/>
              <a:gdLst>
                <a:gd name="connsiteX0" fmla="*/ 360788 w 589082"/>
                <a:gd name="connsiteY0" fmla="*/ 0 h 736864"/>
                <a:gd name="connsiteX1" fmla="*/ 442322 w 589082"/>
                <a:gd name="connsiteY1" fmla="*/ 6625 h 736864"/>
                <a:gd name="connsiteX2" fmla="*/ 506529 w 589082"/>
                <a:gd name="connsiteY2" fmla="*/ 21912 h 736864"/>
                <a:gd name="connsiteX3" fmla="*/ 552392 w 589082"/>
                <a:gd name="connsiteY3" fmla="*/ 39748 h 736864"/>
                <a:gd name="connsiteX4" fmla="*/ 578891 w 589082"/>
                <a:gd name="connsiteY4" fmla="*/ 54016 h 736864"/>
                <a:gd name="connsiteX5" fmla="*/ 533028 w 589082"/>
                <a:gd name="connsiteY5" fmla="*/ 182432 h 736864"/>
                <a:gd name="connsiteX6" fmla="*/ 457100 w 589082"/>
                <a:gd name="connsiteY6" fmla="*/ 152876 h 736864"/>
                <a:gd name="connsiteX7" fmla="*/ 358750 w 589082"/>
                <a:gd name="connsiteY7" fmla="*/ 140646 h 736864"/>
                <a:gd name="connsiteX8" fmla="*/ 286898 w 589082"/>
                <a:gd name="connsiteY8" fmla="*/ 152876 h 736864"/>
                <a:gd name="connsiteX9" fmla="*/ 224727 w 589082"/>
                <a:gd name="connsiteY9" fmla="*/ 192115 h 736864"/>
                <a:gd name="connsiteX10" fmla="*/ 181412 w 589082"/>
                <a:gd name="connsiteY10" fmla="*/ 261928 h 736864"/>
                <a:gd name="connsiteX11" fmla="*/ 165106 w 589082"/>
                <a:gd name="connsiteY11" fmla="*/ 365884 h 736864"/>
                <a:gd name="connsiteX12" fmla="*/ 175807 w 589082"/>
                <a:gd name="connsiteY12" fmla="*/ 457100 h 736864"/>
                <a:gd name="connsiteX13" fmla="*/ 210459 w 589082"/>
                <a:gd name="connsiteY13" fmla="*/ 529971 h 736864"/>
                <a:gd name="connsiteX14" fmla="*/ 273138 w 589082"/>
                <a:gd name="connsiteY14" fmla="*/ 578382 h 736864"/>
                <a:gd name="connsiteX15" fmla="*/ 366902 w 589082"/>
                <a:gd name="connsiteY15" fmla="*/ 596217 h 736864"/>
                <a:gd name="connsiteX16" fmla="*/ 429072 w 589082"/>
                <a:gd name="connsiteY16" fmla="*/ 592141 h 736864"/>
                <a:gd name="connsiteX17" fmla="*/ 477992 w 589082"/>
                <a:gd name="connsiteY17" fmla="*/ 582459 h 736864"/>
                <a:gd name="connsiteX18" fmla="*/ 515702 w 589082"/>
                <a:gd name="connsiteY18" fmla="*/ 569719 h 736864"/>
                <a:gd name="connsiteX19" fmla="*/ 545258 w 589082"/>
                <a:gd name="connsiteY19" fmla="*/ 556470 h 736864"/>
                <a:gd name="connsiteX20" fmla="*/ 589082 w 589082"/>
                <a:gd name="connsiteY20" fmla="*/ 683867 h 736864"/>
                <a:gd name="connsiteX21" fmla="*/ 494299 w 589082"/>
                <a:gd name="connsiteY21" fmla="*/ 720557 h 736864"/>
                <a:gd name="connsiteX22" fmla="*/ 352634 w 589082"/>
                <a:gd name="connsiteY22" fmla="*/ 736864 h 736864"/>
                <a:gd name="connsiteX23" fmla="*/ 90196 w 589082"/>
                <a:gd name="connsiteY23" fmla="*/ 641061 h 736864"/>
                <a:gd name="connsiteX24" fmla="*/ 0 w 589082"/>
                <a:gd name="connsiteY24" fmla="*/ 368941 h 736864"/>
                <a:gd name="connsiteX25" fmla="*/ 27517 w 589082"/>
                <a:gd name="connsiteY25" fmla="*/ 212498 h 736864"/>
                <a:gd name="connsiteX26" fmla="*/ 102936 w 589082"/>
                <a:gd name="connsiteY26" fmla="*/ 96312 h 736864"/>
                <a:gd name="connsiteX27" fmla="*/ 217084 w 589082"/>
                <a:gd name="connsiteY27" fmla="*/ 24460 h 736864"/>
                <a:gd name="connsiteX28" fmla="*/ 360788 w 589082"/>
                <a:gd name="connsiteY28" fmla="*/ 0 h 73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82" h="736864">
                  <a:moveTo>
                    <a:pt x="360788" y="0"/>
                  </a:moveTo>
                  <a:cubicBezTo>
                    <a:pt x="390683" y="0"/>
                    <a:pt x="417862" y="2208"/>
                    <a:pt x="442322" y="6625"/>
                  </a:cubicBezTo>
                  <a:cubicBezTo>
                    <a:pt x="466782" y="11041"/>
                    <a:pt x="488184" y="16137"/>
                    <a:pt x="506529" y="21912"/>
                  </a:cubicBezTo>
                  <a:cubicBezTo>
                    <a:pt x="524874" y="27688"/>
                    <a:pt x="540162" y="33633"/>
                    <a:pt x="552392" y="39748"/>
                  </a:cubicBezTo>
                  <a:cubicBezTo>
                    <a:pt x="564622" y="45863"/>
                    <a:pt x="573455" y="50619"/>
                    <a:pt x="578891" y="54016"/>
                  </a:cubicBezTo>
                  <a:lnTo>
                    <a:pt x="533028" y="182432"/>
                  </a:lnTo>
                  <a:cubicBezTo>
                    <a:pt x="511286" y="170882"/>
                    <a:pt x="485976" y="161030"/>
                    <a:pt x="457100" y="152876"/>
                  </a:cubicBezTo>
                  <a:cubicBezTo>
                    <a:pt x="428222" y="144723"/>
                    <a:pt x="395440" y="140646"/>
                    <a:pt x="358750" y="140646"/>
                  </a:cubicBezTo>
                  <a:cubicBezTo>
                    <a:pt x="334288" y="140646"/>
                    <a:pt x="310338" y="144723"/>
                    <a:pt x="286898" y="152876"/>
                  </a:cubicBezTo>
                  <a:cubicBezTo>
                    <a:pt x="263456" y="161030"/>
                    <a:pt x="242732" y="174109"/>
                    <a:pt x="224727" y="192115"/>
                  </a:cubicBezTo>
                  <a:cubicBezTo>
                    <a:pt x="206722" y="210120"/>
                    <a:pt x="192284" y="233391"/>
                    <a:pt x="181412" y="261928"/>
                  </a:cubicBezTo>
                  <a:cubicBezTo>
                    <a:pt x="170541" y="290465"/>
                    <a:pt x="165106" y="325117"/>
                    <a:pt x="165106" y="365884"/>
                  </a:cubicBezTo>
                  <a:cubicBezTo>
                    <a:pt x="165106" y="398498"/>
                    <a:pt x="168673" y="428903"/>
                    <a:pt x="175807" y="457100"/>
                  </a:cubicBezTo>
                  <a:cubicBezTo>
                    <a:pt x="182942" y="485297"/>
                    <a:pt x="194492" y="509588"/>
                    <a:pt x="210459" y="529971"/>
                  </a:cubicBezTo>
                  <a:cubicBezTo>
                    <a:pt x="226426" y="550355"/>
                    <a:pt x="247319" y="566492"/>
                    <a:pt x="273138" y="578382"/>
                  </a:cubicBezTo>
                  <a:cubicBezTo>
                    <a:pt x="298957" y="590272"/>
                    <a:pt x="330212" y="596217"/>
                    <a:pt x="366902" y="596217"/>
                  </a:cubicBezTo>
                  <a:cubicBezTo>
                    <a:pt x="390004" y="596217"/>
                    <a:pt x="410727" y="594859"/>
                    <a:pt x="429072" y="592141"/>
                  </a:cubicBezTo>
                  <a:cubicBezTo>
                    <a:pt x="447417" y="589423"/>
                    <a:pt x="463724" y="586196"/>
                    <a:pt x="477992" y="582459"/>
                  </a:cubicBezTo>
                  <a:cubicBezTo>
                    <a:pt x="492261" y="578722"/>
                    <a:pt x="504830" y="574475"/>
                    <a:pt x="515702" y="569719"/>
                  </a:cubicBezTo>
                  <a:cubicBezTo>
                    <a:pt x="526572" y="564963"/>
                    <a:pt x="536425" y="560546"/>
                    <a:pt x="545258" y="556470"/>
                  </a:cubicBezTo>
                  <a:lnTo>
                    <a:pt x="589082" y="683867"/>
                  </a:lnTo>
                  <a:cubicBezTo>
                    <a:pt x="566661" y="697456"/>
                    <a:pt x="535066" y="709686"/>
                    <a:pt x="494299" y="720557"/>
                  </a:cubicBezTo>
                  <a:cubicBezTo>
                    <a:pt x="453532" y="731428"/>
                    <a:pt x="406310" y="736864"/>
                    <a:pt x="352634" y="736864"/>
                  </a:cubicBezTo>
                  <a:cubicBezTo>
                    <a:pt x="237806" y="736864"/>
                    <a:pt x="150328" y="704930"/>
                    <a:pt x="90196" y="641061"/>
                  </a:cubicBezTo>
                  <a:cubicBezTo>
                    <a:pt x="30065" y="577193"/>
                    <a:pt x="0" y="486486"/>
                    <a:pt x="0" y="368941"/>
                  </a:cubicBezTo>
                  <a:cubicBezTo>
                    <a:pt x="0" y="310509"/>
                    <a:pt x="9172" y="258361"/>
                    <a:pt x="27517" y="212498"/>
                  </a:cubicBezTo>
                  <a:cubicBezTo>
                    <a:pt x="45862" y="166635"/>
                    <a:pt x="71002" y="127907"/>
                    <a:pt x="102936" y="96312"/>
                  </a:cubicBezTo>
                  <a:cubicBezTo>
                    <a:pt x="134870" y="64718"/>
                    <a:pt x="172920" y="40767"/>
                    <a:pt x="217084" y="24460"/>
                  </a:cubicBezTo>
                  <a:cubicBezTo>
                    <a:pt x="261248" y="8154"/>
                    <a:pt x="309149" y="0"/>
                    <a:pt x="3607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 name="Freeform: Shape 3">
              <a:extLst>
                <a:ext uri="{FF2B5EF4-FFF2-40B4-BE49-F238E27FC236}">
                  <a16:creationId xmlns:a16="http://schemas.microsoft.com/office/drawing/2014/main" id="{A3196122-6CE9-42D6-AA1E-97A1F64A2465}"/>
                </a:ext>
              </a:extLst>
            </p:cNvPr>
            <p:cNvSpPr/>
            <p:nvPr/>
          </p:nvSpPr>
          <p:spPr>
            <a:xfrm>
              <a:off x="8104792" y="5165611"/>
              <a:ext cx="539143" cy="714441"/>
            </a:xfrm>
            <a:custGeom>
              <a:avLst/>
              <a:gdLst>
                <a:gd name="connsiteX0" fmla="*/ 222180 w 539143"/>
                <a:gd name="connsiteY0" fmla="*/ 135550 h 714441"/>
                <a:gd name="connsiteX1" fmla="*/ 188038 w 539143"/>
                <a:gd name="connsiteY1" fmla="*/ 136569 h 714441"/>
                <a:gd name="connsiteX2" fmla="*/ 158991 w 539143"/>
                <a:gd name="connsiteY2" fmla="*/ 138607 h 714441"/>
                <a:gd name="connsiteX3" fmla="*/ 158991 w 539143"/>
                <a:gd name="connsiteY3" fmla="*/ 342442 h 714441"/>
                <a:gd name="connsiteX4" fmla="*/ 208931 w 539143"/>
                <a:gd name="connsiteY4" fmla="*/ 342442 h 714441"/>
                <a:gd name="connsiteX5" fmla="*/ 333270 w 539143"/>
                <a:gd name="connsiteY5" fmla="*/ 320020 h 714441"/>
                <a:gd name="connsiteX6" fmla="*/ 375056 w 539143"/>
                <a:gd name="connsiteY6" fmla="*/ 236448 h 714441"/>
                <a:gd name="connsiteX7" fmla="*/ 364355 w 539143"/>
                <a:gd name="connsiteY7" fmla="*/ 187528 h 714441"/>
                <a:gd name="connsiteX8" fmla="*/ 333779 w 539143"/>
                <a:gd name="connsiteY8" fmla="*/ 156443 h 714441"/>
                <a:gd name="connsiteX9" fmla="*/ 285369 w 539143"/>
                <a:gd name="connsiteY9" fmla="*/ 140136 h 714441"/>
                <a:gd name="connsiteX10" fmla="*/ 222180 w 539143"/>
                <a:gd name="connsiteY10" fmla="*/ 135550 h 714441"/>
                <a:gd name="connsiteX11" fmla="*/ 211988 w 539143"/>
                <a:gd name="connsiteY11" fmla="*/ 0 h 714441"/>
                <a:gd name="connsiteX12" fmla="*/ 454552 w 539143"/>
                <a:gd name="connsiteY12" fmla="*/ 55545 h 714441"/>
                <a:gd name="connsiteX13" fmla="*/ 539143 w 539143"/>
                <a:gd name="connsiteY13" fmla="*/ 237467 h 714441"/>
                <a:gd name="connsiteX14" fmla="*/ 453533 w 539143"/>
                <a:gd name="connsiteY14" fmla="*/ 421428 h 714441"/>
                <a:gd name="connsiteX15" fmla="*/ 208931 w 539143"/>
                <a:gd name="connsiteY15" fmla="*/ 477993 h 714441"/>
                <a:gd name="connsiteX16" fmla="*/ 158991 w 539143"/>
                <a:gd name="connsiteY16" fmla="*/ 477993 h 714441"/>
                <a:gd name="connsiteX17" fmla="*/ 158991 w 539143"/>
                <a:gd name="connsiteY17" fmla="*/ 714441 h 714441"/>
                <a:gd name="connsiteX18" fmla="*/ 83218 w 539143"/>
                <a:gd name="connsiteY18" fmla="*/ 714441 h 714441"/>
                <a:gd name="connsiteX19" fmla="*/ 0 w 539143"/>
                <a:gd name="connsiteY19" fmla="*/ 588757 h 714441"/>
                <a:gd name="connsiteX20" fmla="*/ 0 w 539143"/>
                <a:gd name="connsiteY20" fmla="*/ 78427 h 714441"/>
                <a:gd name="connsiteX21" fmla="*/ 48397 w 539143"/>
                <a:gd name="connsiteY21" fmla="*/ 12071 h 714441"/>
                <a:gd name="connsiteX22" fmla="*/ 110071 w 539143"/>
                <a:gd name="connsiteY22" fmla="*/ 4076 h 714441"/>
                <a:gd name="connsiteX23" fmla="*/ 211988 w 539143"/>
                <a:gd name="connsiteY23" fmla="*/ 0 h 7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9143" h="714441">
                  <a:moveTo>
                    <a:pt x="222180" y="135550"/>
                  </a:moveTo>
                  <a:cubicBezTo>
                    <a:pt x="210629" y="135550"/>
                    <a:pt x="199248" y="135890"/>
                    <a:pt x="188038" y="136569"/>
                  </a:cubicBezTo>
                  <a:cubicBezTo>
                    <a:pt x="176827" y="137248"/>
                    <a:pt x="167145" y="137928"/>
                    <a:pt x="158991" y="138607"/>
                  </a:cubicBezTo>
                  <a:lnTo>
                    <a:pt x="158991" y="342442"/>
                  </a:lnTo>
                  <a:lnTo>
                    <a:pt x="208931" y="342442"/>
                  </a:lnTo>
                  <a:cubicBezTo>
                    <a:pt x="263966" y="342442"/>
                    <a:pt x="305412" y="334968"/>
                    <a:pt x="333270" y="320020"/>
                  </a:cubicBezTo>
                  <a:cubicBezTo>
                    <a:pt x="361127" y="305073"/>
                    <a:pt x="375056" y="277215"/>
                    <a:pt x="375056" y="236448"/>
                  </a:cubicBezTo>
                  <a:cubicBezTo>
                    <a:pt x="375056" y="216744"/>
                    <a:pt x="371489" y="200437"/>
                    <a:pt x="364355" y="187528"/>
                  </a:cubicBezTo>
                  <a:cubicBezTo>
                    <a:pt x="357221" y="174618"/>
                    <a:pt x="347029" y="164257"/>
                    <a:pt x="333779" y="156443"/>
                  </a:cubicBezTo>
                  <a:cubicBezTo>
                    <a:pt x="320530" y="148629"/>
                    <a:pt x="304393" y="143194"/>
                    <a:pt x="285369" y="140136"/>
                  </a:cubicBezTo>
                  <a:cubicBezTo>
                    <a:pt x="266344" y="137079"/>
                    <a:pt x="245281" y="135550"/>
                    <a:pt x="222180" y="135550"/>
                  </a:cubicBezTo>
                  <a:close/>
                  <a:moveTo>
                    <a:pt x="211988" y="0"/>
                  </a:moveTo>
                  <a:cubicBezTo>
                    <a:pt x="317303" y="0"/>
                    <a:pt x="398157" y="18515"/>
                    <a:pt x="454552" y="55545"/>
                  </a:cubicBezTo>
                  <a:cubicBezTo>
                    <a:pt x="510946" y="92575"/>
                    <a:pt x="539143" y="153215"/>
                    <a:pt x="539143" y="237467"/>
                  </a:cubicBezTo>
                  <a:cubicBezTo>
                    <a:pt x="539143" y="322399"/>
                    <a:pt x="510606" y="383719"/>
                    <a:pt x="453533" y="421428"/>
                  </a:cubicBezTo>
                  <a:cubicBezTo>
                    <a:pt x="396459" y="459138"/>
                    <a:pt x="314925" y="477993"/>
                    <a:pt x="208931" y="477993"/>
                  </a:cubicBezTo>
                  <a:lnTo>
                    <a:pt x="158991" y="477993"/>
                  </a:lnTo>
                  <a:lnTo>
                    <a:pt x="158991" y="714441"/>
                  </a:lnTo>
                  <a:lnTo>
                    <a:pt x="83218" y="714441"/>
                  </a:lnTo>
                  <a:lnTo>
                    <a:pt x="0" y="588757"/>
                  </a:lnTo>
                  <a:lnTo>
                    <a:pt x="0" y="78427"/>
                  </a:lnTo>
                  <a:lnTo>
                    <a:pt x="48397" y="12071"/>
                  </a:lnTo>
                  <a:lnTo>
                    <a:pt x="110071" y="4076"/>
                  </a:lnTo>
                  <a:cubicBezTo>
                    <a:pt x="148799" y="1358"/>
                    <a:pt x="182772" y="0"/>
                    <a:pt x="2119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 name="Freeform: Shape 4">
              <a:extLst>
                <a:ext uri="{FF2B5EF4-FFF2-40B4-BE49-F238E27FC236}">
                  <a16:creationId xmlns:a16="http://schemas.microsoft.com/office/drawing/2014/main" id="{1891DF0A-3BFF-4539-A4E9-C12016969EB7}"/>
                </a:ext>
              </a:extLst>
            </p:cNvPr>
            <p:cNvSpPr/>
            <p:nvPr/>
          </p:nvSpPr>
          <p:spPr>
            <a:xfrm>
              <a:off x="9304941" y="5165611"/>
              <a:ext cx="577873" cy="714441"/>
            </a:xfrm>
            <a:custGeom>
              <a:avLst/>
              <a:gdLst>
                <a:gd name="connsiteX0" fmla="*/ 206893 w 577873"/>
                <a:gd name="connsiteY0" fmla="*/ 0 h 714441"/>
                <a:gd name="connsiteX1" fmla="*/ 450476 w 577873"/>
                <a:gd name="connsiteY1" fmla="*/ 56564 h 714441"/>
                <a:gd name="connsiteX2" fmla="*/ 535067 w 577873"/>
                <a:gd name="connsiteY2" fmla="*/ 232371 h 714441"/>
                <a:gd name="connsiteX3" fmla="*/ 500925 w 577873"/>
                <a:gd name="connsiteY3" fmla="*/ 353144 h 714441"/>
                <a:gd name="connsiteX4" fmla="*/ 402574 w 577873"/>
                <a:gd name="connsiteY4" fmla="*/ 426015 h 714441"/>
                <a:gd name="connsiteX5" fmla="*/ 447418 w 577873"/>
                <a:gd name="connsiteY5" fmla="*/ 486656 h 714441"/>
                <a:gd name="connsiteX6" fmla="*/ 493791 w 577873"/>
                <a:gd name="connsiteY6" fmla="*/ 557998 h 714441"/>
                <a:gd name="connsiteX7" fmla="*/ 538125 w 577873"/>
                <a:gd name="connsiteY7" fmla="*/ 635455 h 714441"/>
                <a:gd name="connsiteX8" fmla="*/ 577873 w 577873"/>
                <a:gd name="connsiteY8" fmla="*/ 714441 h 714441"/>
                <a:gd name="connsiteX9" fmla="*/ 400138 w 577873"/>
                <a:gd name="connsiteY9" fmla="*/ 714441 h 714441"/>
                <a:gd name="connsiteX10" fmla="*/ 360748 w 577873"/>
                <a:gd name="connsiteY10" fmla="*/ 644118 h 714441"/>
                <a:gd name="connsiteX11" fmla="*/ 319830 w 577873"/>
                <a:gd name="connsiteY11" fmla="*/ 574814 h 714441"/>
                <a:gd name="connsiteX12" fmla="*/ 278394 w 577873"/>
                <a:gd name="connsiteY12" fmla="*/ 511116 h 714441"/>
                <a:gd name="connsiteX13" fmla="*/ 237468 w 577873"/>
                <a:gd name="connsiteY13" fmla="*/ 456590 h 714441"/>
                <a:gd name="connsiteX14" fmla="*/ 158992 w 577873"/>
                <a:gd name="connsiteY14" fmla="*/ 456590 h 714441"/>
                <a:gd name="connsiteX15" fmla="*/ 158992 w 577873"/>
                <a:gd name="connsiteY15" fmla="*/ 714441 h 714441"/>
                <a:gd name="connsiteX16" fmla="*/ 0 w 577873"/>
                <a:gd name="connsiteY16" fmla="*/ 714441 h 714441"/>
                <a:gd name="connsiteX17" fmla="*/ 0 w 577873"/>
                <a:gd name="connsiteY17" fmla="*/ 18345 h 714441"/>
                <a:gd name="connsiteX18" fmla="*/ 107523 w 577873"/>
                <a:gd name="connsiteY18" fmla="*/ 4076 h 714441"/>
                <a:gd name="connsiteX19" fmla="*/ 206893 w 577873"/>
                <a:gd name="connsiteY19" fmla="*/ 0 h 714441"/>
                <a:gd name="connsiteX20" fmla="*/ 216066 w 577873"/>
                <a:gd name="connsiteY20" fmla="*/ 135550 h 714441"/>
                <a:gd name="connsiteX21" fmla="*/ 184981 w 577873"/>
                <a:gd name="connsiteY21" fmla="*/ 136569 h 714441"/>
                <a:gd name="connsiteX22" fmla="*/ 158992 w 577873"/>
                <a:gd name="connsiteY22" fmla="*/ 138607 h 714441"/>
                <a:gd name="connsiteX23" fmla="*/ 158992 w 577873"/>
                <a:gd name="connsiteY23" fmla="*/ 330212 h 714441"/>
                <a:gd name="connsiteX24" fmla="*/ 203836 w 577873"/>
                <a:gd name="connsiteY24" fmla="*/ 330212 h 714441"/>
                <a:gd name="connsiteX25" fmla="*/ 332252 w 577873"/>
                <a:gd name="connsiteY25" fmla="*/ 307790 h 714441"/>
                <a:gd name="connsiteX26" fmla="*/ 370980 w 577873"/>
                <a:gd name="connsiteY26" fmla="*/ 231352 h 714441"/>
                <a:gd name="connsiteX27" fmla="*/ 331742 w 577873"/>
                <a:gd name="connsiteY27" fmla="*/ 157462 h 714441"/>
                <a:gd name="connsiteX28" fmla="*/ 216066 w 577873"/>
                <a:gd name="connsiteY28" fmla="*/ 135550 h 7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7873" h="714441">
                  <a:moveTo>
                    <a:pt x="206893" y="0"/>
                  </a:moveTo>
                  <a:cubicBezTo>
                    <a:pt x="312887" y="0"/>
                    <a:pt x="394082" y="18854"/>
                    <a:pt x="450476" y="56564"/>
                  </a:cubicBezTo>
                  <a:cubicBezTo>
                    <a:pt x="506870" y="94273"/>
                    <a:pt x="535067" y="152876"/>
                    <a:pt x="535067" y="232371"/>
                  </a:cubicBezTo>
                  <a:cubicBezTo>
                    <a:pt x="535067" y="281971"/>
                    <a:pt x="523686" y="322229"/>
                    <a:pt x="500925" y="353144"/>
                  </a:cubicBezTo>
                  <a:cubicBezTo>
                    <a:pt x="478164" y="384059"/>
                    <a:pt x="445380" y="408349"/>
                    <a:pt x="402574" y="426015"/>
                  </a:cubicBezTo>
                  <a:cubicBezTo>
                    <a:pt x="416843" y="443680"/>
                    <a:pt x="431791" y="463894"/>
                    <a:pt x="447418" y="486656"/>
                  </a:cubicBezTo>
                  <a:cubicBezTo>
                    <a:pt x="463046" y="509417"/>
                    <a:pt x="478503" y="533198"/>
                    <a:pt x="493791" y="557998"/>
                  </a:cubicBezTo>
                  <a:cubicBezTo>
                    <a:pt x="509078" y="582798"/>
                    <a:pt x="523856" y="608617"/>
                    <a:pt x="538125" y="635455"/>
                  </a:cubicBezTo>
                  <a:cubicBezTo>
                    <a:pt x="552393" y="662293"/>
                    <a:pt x="565642" y="688622"/>
                    <a:pt x="577873" y="714441"/>
                  </a:cubicBezTo>
                  <a:lnTo>
                    <a:pt x="400138" y="714441"/>
                  </a:lnTo>
                  <a:cubicBezTo>
                    <a:pt x="387176" y="691340"/>
                    <a:pt x="374046" y="667899"/>
                    <a:pt x="360748" y="644118"/>
                  </a:cubicBezTo>
                  <a:cubicBezTo>
                    <a:pt x="347452" y="620337"/>
                    <a:pt x="333812" y="597236"/>
                    <a:pt x="319830" y="574814"/>
                  </a:cubicBezTo>
                  <a:cubicBezTo>
                    <a:pt x="305848" y="552392"/>
                    <a:pt x="292037" y="531160"/>
                    <a:pt x="278394" y="511116"/>
                  </a:cubicBezTo>
                  <a:cubicBezTo>
                    <a:pt x="264753" y="491072"/>
                    <a:pt x="251110" y="472897"/>
                    <a:pt x="237468" y="456590"/>
                  </a:cubicBezTo>
                  <a:lnTo>
                    <a:pt x="158992" y="456590"/>
                  </a:lnTo>
                  <a:lnTo>
                    <a:pt x="158992" y="714441"/>
                  </a:lnTo>
                  <a:lnTo>
                    <a:pt x="0" y="714441"/>
                  </a:lnTo>
                  <a:lnTo>
                    <a:pt x="0" y="18345"/>
                  </a:lnTo>
                  <a:cubicBezTo>
                    <a:pt x="34652" y="11550"/>
                    <a:pt x="70494" y="6794"/>
                    <a:pt x="107523" y="4076"/>
                  </a:cubicBezTo>
                  <a:cubicBezTo>
                    <a:pt x="144554" y="1358"/>
                    <a:pt x="177677" y="0"/>
                    <a:pt x="206893" y="0"/>
                  </a:cubicBezTo>
                  <a:close/>
                  <a:moveTo>
                    <a:pt x="216066" y="135550"/>
                  </a:moveTo>
                  <a:cubicBezTo>
                    <a:pt x="204515" y="135550"/>
                    <a:pt x="194153" y="135890"/>
                    <a:pt x="184981" y="136569"/>
                  </a:cubicBezTo>
                  <a:cubicBezTo>
                    <a:pt x="175808" y="137248"/>
                    <a:pt x="167145" y="137928"/>
                    <a:pt x="158992" y="138607"/>
                  </a:cubicBezTo>
                  <a:lnTo>
                    <a:pt x="158992" y="330212"/>
                  </a:lnTo>
                  <a:lnTo>
                    <a:pt x="203836" y="330212"/>
                  </a:lnTo>
                  <a:cubicBezTo>
                    <a:pt x="263627" y="330212"/>
                    <a:pt x="306432" y="322738"/>
                    <a:pt x="332252" y="307790"/>
                  </a:cubicBezTo>
                  <a:cubicBezTo>
                    <a:pt x="358071" y="292842"/>
                    <a:pt x="370980" y="267363"/>
                    <a:pt x="370980" y="231352"/>
                  </a:cubicBezTo>
                  <a:cubicBezTo>
                    <a:pt x="370980" y="196700"/>
                    <a:pt x="357901" y="172070"/>
                    <a:pt x="331742" y="157462"/>
                  </a:cubicBezTo>
                  <a:cubicBezTo>
                    <a:pt x="305583" y="142854"/>
                    <a:pt x="267024" y="135550"/>
                    <a:pt x="216066" y="1355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 name="Freeform: Shape 5">
              <a:extLst>
                <a:ext uri="{FF2B5EF4-FFF2-40B4-BE49-F238E27FC236}">
                  <a16:creationId xmlns:a16="http://schemas.microsoft.com/office/drawing/2014/main" id="{E69C2E1E-36D0-4F5B-9871-94118D01F766}"/>
                </a:ext>
              </a:extLst>
            </p:cNvPr>
            <p:cNvSpPr/>
            <p:nvPr/>
          </p:nvSpPr>
          <p:spPr>
            <a:xfrm>
              <a:off x="6876067" y="5173763"/>
              <a:ext cx="476974" cy="706288"/>
            </a:xfrm>
            <a:custGeom>
              <a:avLst/>
              <a:gdLst>
                <a:gd name="connsiteX0" fmla="*/ 0 w 476974"/>
                <a:gd name="connsiteY0" fmla="*/ 0 h 706288"/>
                <a:gd name="connsiteX1" fmla="*/ 410502 w 476974"/>
                <a:gd name="connsiteY1" fmla="*/ 0 h 706288"/>
                <a:gd name="connsiteX2" fmla="*/ 476974 w 476974"/>
                <a:gd name="connsiteY2" fmla="*/ 100394 h 706288"/>
                <a:gd name="connsiteX3" fmla="*/ 476974 w 476974"/>
                <a:gd name="connsiteY3" fmla="*/ 133512 h 706288"/>
                <a:gd name="connsiteX4" fmla="*/ 158991 w 476974"/>
                <a:gd name="connsiteY4" fmla="*/ 133512 h 706288"/>
                <a:gd name="connsiteX5" fmla="*/ 158991 w 476974"/>
                <a:gd name="connsiteY5" fmla="*/ 272120 h 706288"/>
                <a:gd name="connsiteX6" fmla="*/ 441303 w 476974"/>
                <a:gd name="connsiteY6" fmla="*/ 272120 h 706288"/>
                <a:gd name="connsiteX7" fmla="*/ 441303 w 476974"/>
                <a:gd name="connsiteY7" fmla="*/ 402574 h 706288"/>
                <a:gd name="connsiteX8" fmla="*/ 158991 w 476974"/>
                <a:gd name="connsiteY8" fmla="*/ 402574 h 706288"/>
                <a:gd name="connsiteX9" fmla="*/ 158991 w 476974"/>
                <a:gd name="connsiteY9" fmla="*/ 572776 h 706288"/>
                <a:gd name="connsiteX10" fmla="*/ 475297 w 476974"/>
                <a:gd name="connsiteY10" fmla="*/ 572776 h 706288"/>
                <a:gd name="connsiteX11" fmla="*/ 377919 w 476974"/>
                <a:gd name="connsiteY11" fmla="*/ 706288 h 706288"/>
                <a:gd name="connsiteX12" fmla="*/ 0 w 476974"/>
                <a:gd name="connsiteY12" fmla="*/ 706288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974" h="706288">
                  <a:moveTo>
                    <a:pt x="0" y="0"/>
                  </a:moveTo>
                  <a:lnTo>
                    <a:pt x="410502" y="0"/>
                  </a:lnTo>
                  <a:lnTo>
                    <a:pt x="476974" y="100394"/>
                  </a:lnTo>
                  <a:lnTo>
                    <a:pt x="476974" y="133512"/>
                  </a:lnTo>
                  <a:lnTo>
                    <a:pt x="158991" y="133512"/>
                  </a:lnTo>
                  <a:lnTo>
                    <a:pt x="158991" y="272120"/>
                  </a:lnTo>
                  <a:lnTo>
                    <a:pt x="441303" y="272120"/>
                  </a:lnTo>
                  <a:lnTo>
                    <a:pt x="441303" y="402574"/>
                  </a:lnTo>
                  <a:lnTo>
                    <a:pt x="158991" y="402574"/>
                  </a:lnTo>
                  <a:lnTo>
                    <a:pt x="158991" y="572776"/>
                  </a:lnTo>
                  <a:lnTo>
                    <a:pt x="475297" y="572776"/>
                  </a:lnTo>
                  <a:lnTo>
                    <a:pt x="377919" y="706288"/>
                  </a:lnTo>
                  <a:lnTo>
                    <a:pt x="0" y="7062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7" name="Freeform: Shape 6">
              <a:extLst>
                <a:ext uri="{FF2B5EF4-FFF2-40B4-BE49-F238E27FC236}">
                  <a16:creationId xmlns:a16="http://schemas.microsoft.com/office/drawing/2014/main" id="{A29D9C44-F49A-4DD0-A473-3AB14684AE3A}"/>
                </a:ext>
              </a:extLst>
            </p:cNvPr>
            <p:cNvSpPr/>
            <p:nvPr/>
          </p:nvSpPr>
          <p:spPr>
            <a:xfrm>
              <a:off x="7185646" y="4962050"/>
              <a:ext cx="1067768" cy="1129714"/>
            </a:xfrm>
            <a:custGeom>
              <a:avLst/>
              <a:gdLst>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 name="connsiteX0" fmla="*/ 10191 w 667559"/>
                <a:gd name="connsiteY0" fmla="*/ 0 h 706288"/>
                <a:gd name="connsiteX1" fmla="*/ 202815 w 667559"/>
                <a:gd name="connsiteY1" fmla="*/ 0 h 706288"/>
                <a:gd name="connsiteX2" fmla="*/ 337394 w 667559"/>
                <a:gd name="connsiteY2" fmla="*/ 204520 h 706288"/>
                <a:gd name="connsiteX3" fmla="*/ 474919 w 667559"/>
                <a:gd name="connsiteY3" fmla="*/ 0 h 706288"/>
                <a:gd name="connsiteX4" fmla="*/ 656348 w 667559"/>
                <a:gd name="connsiteY4" fmla="*/ 0 h 706288"/>
                <a:gd name="connsiteX5" fmla="*/ 427129 w 667559"/>
                <a:gd name="connsiteY5" fmla="*/ 340882 h 706288"/>
                <a:gd name="connsiteX6" fmla="*/ 575587 w 667559"/>
                <a:gd name="connsiteY6" fmla="*/ 547974 h 706288"/>
                <a:gd name="connsiteX7" fmla="*/ 667559 w 667559"/>
                <a:gd name="connsiteY7" fmla="*/ 706288 h 706288"/>
                <a:gd name="connsiteX8" fmla="*/ 477372 w 667559"/>
                <a:gd name="connsiteY8" fmla="*/ 706288 h 706288"/>
                <a:gd name="connsiteX9" fmla="*/ 412073 w 667559"/>
                <a:gd name="connsiteY9" fmla="*/ 586750 h 706288"/>
                <a:gd name="connsiteX10" fmla="*/ 330610 w 667559"/>
                <a:gd name="connsiteY10" fmla="*/ 484411 h 706288"/>
                <a:gd name="connsiteX11" fmla="*/ 294485 w 667559"/>
                <a:gd name="connsiteY11" fmla="*/ 528219 h 706288"/>
                <a:gd name="connsiteX12" fmla="*/ 250732 w 667559"/>
                <a:gd name="connsiteY12" fmla="*/ 587801 h 706288"/>
                <a:gd name="connsiteX13" fmla="*/ 209782 w 667559"/>
                <a:gd name="connsiteY13" fmla="*/ 653180 h 706288"/>
                <a:gd name="connsiteX14" fmla="*/ 181413 w 667559"/>
                <a:gd name="connsiteY14" fmla="*/ 706288 h 706288"/>
                <a:gd name="connsiteX15" fmla="*/ 0 w 667559"/>
                <a:gd name="connsiteY15" fmla="*/ 706288 h 706288"/>
                <a:gd name="connsiteX16" fmla="*/ 105261 w 667559"/>
                <a:gd name="connsiteY16" fmla="*/ 535465 h 706288"/>
                <a:gd name="connsiteX17" fmla="*/ 240652 w 667559"/>
                <a:gd name="connsiteY17" fmla="*/ 348399 h 706288"/>
                <a:gd name="connsiteX18" fmla="*/ 10191 w 667559"/>
                <a:gd name="connsiteY18"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7559" h="706288">
                  <a:moveTo>
                    <a:pt x="10191" y="0"/>
                  </a:moveTo>
                  <a:lnTo>
                    <a:pt x="202815" y="0"/>
                  </a:lnTo>
                  <a:lnTo>
                    <a:pt x="337394" y="204520"/>
                  </a:lnTo>
                  <a:lnTo>
                    <a:pt x="474919" y="0"/>
                  </a:lnTo>
                  <a:lnTo>
                    <a:pt x="656348" y="0"/>
                  </a:lnTo>
                  <a:lnTo>
                    <a:pt x="427129" y="340882"/>
                  </a:lnTo>
                  <a:cubicBezTo>
                    <a:pt x="487239" y="416184"/>
                    <a:pt x="536725" y="485215"/>
                    <a:pt x="575587" y="547974"/>
                  </a:cubicBezTo>
                  <a:cubicBezTo>
                    <a:pt x="614448" y="610733"/>
                    <a:pt x="645106" y="663504"/>
                    <a:pt x="667559" y="706288"/>
                  </a:cubicBezTo>
                  <a:lnTo>
                    <a:pt x="477372" y="706288"/>
                  </a:lnTo>
                  <a:cubicBezTo>
                    <a:pt x="457487" y="666954"/>
                    <a:pt x="435721" y="627108"/>
                    <a:pt x="412073" y="586750"/>
                  </a:cubicBezTo>
                  <a:cubicBezTo>
                    <a:pt x="388425" y="546392"/>
                    <a:pt x="361271" y="512279"/>
                    <a:pt x="330610" y="484411"/>
                  </a:cubicBezTo>
                  <a:cubicBezTo>
                    <a:pt x="321109" y="494921"/>
                    <a:pt x="309067" y="509524"/>
                    <a:pt x="294485" y="528219"/>
                  </a:cubicBezTo>
                  <a:cubicBezTo>
                    <a:pt x="279904" y="546915"/>
                    <a:pt x="265319" y="566775"/>
                    <a:pt x="250732" y="587801"/>
                  </a:cubicBezTo>
                  <a:cubicBezTo>
                    <a:pt x="236146" y="608827"/>
                    <a:pt x="222496" y="630620"/>
                    <a:pt x="209782" y="653180"/>
                  </a:cubicBezTo>
                  <a:cubicBezTo>
                    <a:pt x="197069" y="675740"/>
                    <a:pt x="187613" y="693442"/>
                    <a:pt x="181413" y="706288"/>
                  </a:cubicBezTo>
                  <a:lnTo>
                    <a:pt x="0" y="706288"/>
                  </a:lnTo>
                  <a:cubicBezTo>
                    <a:pt x="29715" y="651136"/>
                    <a:pt x="64802" y="594195"/>
                    <a:pt x="105261" y="535465"/>
                  </a:cubicBezTo>
                  <a:cubicBezTo>
                    <a:pt x="145720" y="476735"/>
                    <a:pt x="190851" y="414380"/>
                    <a:pt x="240652" y="348399"/>
                  </a:cubicBezTo>
                  <a:lnTo>
                    <a:pt x="1019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8" name="Freeform: Shape 7">
              <a:extLst>
                <a:ext uri="{FF2B5EF4-FFF2-40B4-BE49-F238E27FC236}">
                  <a16:creationId xmlns:a16="http://schemas.microsoft.com/office/drawing/2014/main" id="{290FED60-7ED9-4525-96B4-914DBEC3DFB1}"/>
                </a:ext>
              </a:extLst>
            </p:cNvPr>
            <p:cNvSpPr/>
            <p:nvPr/>
          </p:nvSpPr>
          <p:spPr>
            <a:xfrm>
              <a:off x="8723916" y="5173763"/>
              <a:ext cx="500414" cy="706288"/>
            </a:xfrm>
            <a:custGeom>
              <a:avLst/>
              <a:gdLst>
                <a:gd name="connsiteX0" fmla="*/ 0 w 500414"/>
                <a:gd name="connsiteY0" fmla="*/ 0 h 706288"/>
                <a:gd name="connsiteX1" fmla="*/ 476974 w 500414"/>
                <a:gd name="connsiteY1" fmla="*/ 0 h 706288"/>
                <a:gd name="connsiteX2" fmla="*/ 476974 w 500414"/>
                <a:gd name="connsiteY2" fmla="*/ 133512 h 706288"/>
                <a:gd name="connsiteX3" fmla="*/ 158991 w 500414"/>
                <a:gd name="connsiteY3" fmla="*/ 133512 h 706288"/>
                <a:gd name="connsiteX4" fmla="*/ 158991 w 500414"/>
                <a:gd name="connsiteY4" fmla="*/ 272120 h 706288"/>
                <a:gd name="connsiteX5" fmla="*/ 441302 w 500414"/>
                <a:gd name="connsiteY5" fmla="*/ 272120 h 706288"/>
                <a:gd name="connsiteX6" fmla="*/ 441302 w 500414"/>
                <a:gd name="connsiteY6" fmla="*/ 402574 h 706288"/>
                <a:gd name="connsiteX7" fmla="*/ 158991 w 500414"/>
                <a:gd name="connsiteY7" fmla="*/ 402574 h 706288"/>
                <a:gd name="connsiteX8" fmla="*/ 158991 w 500414"/>
                <a:gd name="connsiteY8" fmla="*/ 572776 h 706288"/>
                <a:gd name="connsiteX9" fmla="*/ 500414 w 500414"/>
                <a:gd name="connsiteY9" fmla="*/ 572776 h 706288"/>
                <a:gd name="connsiteX10" fmla="*/ 500414 w 500414"/>
                <a:gd name="connsiteY10" fmla="*/ 706288 h 706288"/>
                <a:gd name="connsiteX11" fmla="*/ 0 w 500414"/>
                <a:gd name="connsiteY11" fmla="*/ 706288 h 706288"/>
                <a:gd name="connsiteX12" fmla="*/ 0 w 500414"/>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4" h="706288">
                  <a:moveTo>
                    <a:pt x="0" y="0"/>
                  </a:moveTo>
                  <a:lnTo>
                    <a:pt x="476974" y="0"/>
                  </a:lnTo>
                  <a:lnTo>
                    <a:pt x="476974" y="133512"/>
                  </a:lnTo>
                  <a:lnTo>
                    <a:pt x="158991" y="133512"/>
                  </a:lnTo>
                  <a:lnTo>
                    <a:pt x="158991" y="272120"/>
                  </a:lnTo>
                  <a:lnTo>
                    <a:pt x="441302" y="272120"/>
                  </a:lnTo>
                  <a:lnTo>
                    <a:pt x="441302" y="402574"/>
                  </a:lnTo>
                  <a:lnTo>
                    <a:pt x="158991" y="402574"/>
                  </a:lnTo>
                  <a:lnTo>
                    <a:pt x="158991" y="572776"/>
                  </a:lnTo>
                  <a:lnTo>
                    <a:pt x="500414" y="572776"/>
                  </a:lnTo>
                  <a:lnTo>
                    <a:pt x="500414"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9" name="Freeform: Shape 8">
              <a:extLst>
                <a:ext uri="{FF2B5EF4-FFF2-40B4-BE49-F238E27FC236}">
                  <a16:creationId xmlns:a16="http://schemas.microsoft.com/office/drawing/2014/main" id="{B3F595DB-DA31-4803-BE99-EC62D260FC8E}"/>
                </a:ext>
              </a:extLst>
            </p:cNvPr>
            <p:cNvSpPr/>
            <p:nvPr/>
          </p:nvSpPr>
          <p:spPr>
            <a:xfrm>
              <a:off x="9943117" y="5173763"/>
              <a:ext cx="158991" cy="706288"/>
            </a:xfrm>
            <a:custGeom>
              <a:avLst/>
              <a:gdLst>
                <a:gd name="connsiteX0" fmla="*/ 0 w 158991"/>
                <a:gd name="connsiteY0" fmla="*/ 0 h 706288"/>
                <a:gd name="connsiteX1" fmla="*/ 158991 w 158991"/>
                <a:gd name="connsiteY1" fmla="*/ 0 h 706288"/>
                <a:gd name="connsiteX2" fmla="*/ 158991 w 158991"/>
                <a:gd name="connsiteY2" fmla="*/ 706288 h 706288"/>
                <a:gd name="connsiteX3" fmla="*/ 0 w 158991"/>
                <a:gd name="connsiteY3" fmla="*/ 706288 h 706288"/>
                <a:gd name="connsiteX4" fmla="*/ 0 w 158991"/>
                <a:gd name="connsiteY4" fmla="*/ 0 h 70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91" h="706288">
                  <a:moveTo>
                    <a:pt x="0" y="0"/>
                  </a:moveTo>
                  <a:lnTo>
                    <a:pt x="158991" y="0"/>
                  </a:lnTo>
                  <a:lnTo>
                    <a:pt x="158991"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 name="Freeform: Shape 9">
              <a:extLst>
                <a:ext uri="{FF2B5EF4-FFF2-40B4-BE49-F238E27FC236}">
                  <a16:creationId xmlns:a16="http://schemas.microsoft.com/office/drawing/2014/main" id="{4D789D92-3B39-4BEE-BC08-A03B6C58A767}"/>
                </a:ext>
              </a:extLst>
            </p:cNvPr>
            <p:cNvSpPr/>
            <p:nvPr/>
          </p:nvSpPr>
          <p:spPr>
            <a:xfrm>
              <a:off x="10238390" y="5173763"/>
              <a:ext cx="500416" cy="706288"/>
            </a:xfrm>
            <a:custGeom>
              <a:avLst/>
              <a:gdLst>
                <a:gd name="connsiteX0" fmla="*/ 0 w 500416"/>
                <a:gd name="connsiteY0" fmla="*/ 0 h 706288"/>
                <a:gd name="connsiteX1" fmla="*/ 476974 w 500416"/>
                <a:gd name="connsiteY1" fmla="*/ 0 h 706288"/>
                <a:gd name="connsiteX2" fmla="*/ 476974 w 500416"/>
                <a:gd name="connsiteY2" fmla="*/ 133512 h 706288"/>
                <a:gd name="connsiteX3" fmla="*/ 158992 w 500416"/>
                <a:gd name="connsiteY3" fmla="*/ 133512 h 706288"/>
                <a:gd name="connsiteX4" fmla="*/ 158992 w 500416"/>
                <a:gd name="connsiteY4" fmla="*/ 272120 h 706288"/>
                <a:gd name="connsiteX5" fmla="*/ 441303 w 500416"/>
                <a:gd name="connsiteY5" fmla="*/ 272120 h 706288"/>
                <a:gd name="connsiteX6" fmla="*/ 441303 w 500416"/>
                <a:gd name="connsiteY6" fmla="*/ 402574 h 706288"/>
                <a:gd name="connsiteX7" fmla="*/ 158992 w 500416"/>
                <a:gd name="connsiteY7" fmla="*/ 402574 h 706288"/>
                <a:gd name="connsiteX8" fmla="*/ 158992 w 500416"/>
                <a:gd name="connsiteY8" fmla="*/ 572776 h 706288"/>
                <a:gd name="connsiteX9" fmla="*/ 500416 w 500416"/>
                <a:gd name="connsiteY9" fmla="*/ 572776 h 706288"/>
                <a:gd name="connsiteX10" fmla="*/ 500416 w 500416"/>
                <a:gd name="connsiteY10" fmla="*/ 706288 h 706288"/>
                <a:gd name="connsiteX11" fmla="*/ 0 w 500416"/>
                <a:gd name="connsiteY11" fmla="*/ 706288 h 706288"/>
                <a:gd name="connsiteX12" fmla="*/ 0 w 500416"/>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6" h="706288">
                  <a:moveTo>
                    <a:pt x="0" y="0"/>
                  </a:moveTo>
                  <a:lnTo>
                    <a:pt x="476974" y="0"/>
                  </a:lnTo>
                  <a:lnTo>
                    <a:pt x="476974" y="133512"/>
                  </a:lnTo>
                  <a:lnTo>
                    <a:pt x="158992" y="133512"/>
                  </a:lnTo>
                  <a:lnTo>
                    <a:pt x="158992" y="272120"/>
                  </a:lnTo>
                  <a:lnTo>
                    <a:pt x="441303" y="272120"/>
                  </a:lnTo>
                  <a:lnTo>
                    <a:pt x="441303" y="402574"/>
                  </a:lnTo>
                  <a:lnTo>
                    <a:pt x="158992" y="402574"/>
                  </a:lnTo>
                  <a:lnTo>
                    <a:pt x="158992" y="572776"/>
                  </a:lnTo>
                  <a:lnTo>
                    <a:pt x="500416" y="572776"/>
                  </a:lnTo>
                  <a:lnTo>
                    <a:pt x="500416"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 name="Freeform: Shape 10">
              <a:extLst>
                <a:ext uri="{FF2B5EF4-FFF2-40B4-BE49-F238E27FC236}">
                  <a16:creationId xmlns:a16="http://schemas.microsoft.com/office/drawing/2014/main" id="{07BEA6BB-72BB-4916-B61F-D115EF0753BF}"/>
                </a:ext>
              </a:extLst>
            </p:cNvPr>
            <p:cNvSpPr/>
            <p:nvPr/>
          </p:nvSpPr>
          <p:spPr>
            <a:xfrm>
              <a:off x="10819416" y="5173763"/>
              <a:ext cx="607428" cy="706288"/>
            </a:xfrm>
            <a:custGeom>
              <a:avLst/>
              <a:gdLst>
                <a:gd name="connsiteX0" fmla="*/ 0 w 607428"/>
                <a:gd name="connsiteY0" fmla="*/ 0 h 706288"/>
                <a:gd name="connsiteX1" fmla="*/ 129435 w 607428"/>
                <a:gd name="connsiteY1" fmla="*/ 0 h 706288"/>
                <a:gd name="connsiteX2" fmla="*/ 203834 w 607428"/>
                <a:gd name="connsiteY2" fmla="*/ 82553 h 706288"/>
                <a:gd name="connsiteX3" fmla="*/ 286897 w 607428"/>
                <a:gd name="connsiteY3" fmla="*/ 187019 h 706288"/>
                <a:gd name="connsiteX4" fmla="*/ 370979 w 607428"/>
                <a:gd name="connsiteY4" fmla="*/ 302185 h 706288"/>
                <a:gd name="connsiteX5" fmla="*/ 449456 w 607428"/>
                <a:gd name="connsiteY5" fmla="*/ 416843 h 706288"/>
                <a:gd name="connsiteX6" fmla="*/ 449456 w 607428"/>
                <a:gd name="connsiteY6" fmla="*/ 0 h 706288"/>
                <a:gd name="connsiteX7" fmla="*/ 607428 w 607428"/>
                <a:gd name="connsiteY7" fmla="*/ 0 h 706288"/>
                <a:gd name="connsiteX8" fmla="*/ 607428 w 607428"/>
                <a:gd name="connsiteY8" fmla="*/ 706288 h 706288"/>
                <a:gd name="connsiteX9" fmla="*/ 473916 w 607428"/>
                <a:gd name="connsiteY9" fmla="*/ 706288 h 706288"/>
                <a:gd name="connsiteX10" fmla="*/ 326136 w 607428"/>
                <a:gd name="connsiteY10" fmla="*/ 466782 h 706288"/>
                <a:gd name="connsiteX11" fmla="*/ 156952 w 607428"/>
                <a:gd name="connsiteY11" fmla="*/ 243583 h 706288"/>
                <a:gd name="connsiteX12" fmla="*/ 156952 w 607428"/>
                <a:gd name="connsiteY12" fmla="*/ 706288 h 706288"/>
                <a:gd name="connsiteX13" fmla="*/ 0 w 607428"/>
                <a:gd name="connsiteY13" fmla="*/ 706288 h 706288"/>
                <a:gd name="connsiteX14" fmla="*/ 0 w 607428"/>
                <a:gd name="connsiteY14"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428" h="706288">
                  <a:moveTo>
                    <a:pt x="0" y="0"/>
                  </a:moveTo>
                  <a:lnTo>
                    <a:pt x="129435" y="0"/>
                  </a:lnTo>
                  <a:cubicBezTo>
                    <a:pt x="151856" y="22422"/>
                    <a:pt x="176656" y="49940"/>
                    <a:pt x="203834" y="82553"/>
                  </a:cubicBezTo>
                  <a:cubicBezTo>
                    <a:pt x="231013" y="115167"/>
                    <a:pt x="258700" y="149989"/>
                    <a:pt x="286897" y="187019"/>
                  </a:cubicBezTo>
                  <a:cubicBezTo>
                    <a:pt x="315094" y="224049"/>
                    <a:pt x="343122" y="262438"/>
                    <a:pt x="370979" y="302185"/>
                  </a:cubicBezTo>
                  <a:cubicBezTo>
                    <a:pt x="398837" y="341933"/>
                    <a:pt x="424996" y="380152"/>
                    <a:pt x="449456" y="416843"/>
                  </a:cubicBezTo>
                  <a:lnTo>
                    <a:pt x="449456" y="0"/>
                  </a:lnTo>
                  <a:lnTo>
                    <a:pt x="607428" y="0"/>
                  </a:lnTo>
                  <a:lnTo>
                    <a:pt x="607428" y="706288"/>
                  </a:lnTo>
                  <a:lnTo>
                    <a:pt x="473916" y="706288"/>
                  </a:lnTo>
                  <a:cubicBezTo>
                    <a:pt x="428393" y="625434"/>
                    <a:pt x="379132" y="545598"/>
                    <a:pt x="326136" y="466782"/>
                  </a:cubicBezTo>
                  <a:cubicBezTo>
                    <a:pt x="273138" y="387966"/>
                    <a:pt x="216744" y="313566"/>
                    <a:pt x="156952" y="243583"/>
                  </a:cubicBezTo>
                  <a:lnTo>
                    <a:pt x="156952"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 name="Freeform: Shape 11">
              <a:extLst>
                <a:ext uri="{FF2B5EF4-FFF2-40B4-BE49-F238E27FC236}">
                  <a16:creationId xmlns:a16="http://schemas.microsoft.com/office/drawing/2014/main" id="{5F9B2F27-8783-4E28-9571-04DFDB21EA1E}"/>
                </a:ext>
              </a:extLst>
            </p:cNvPr>
            <p:cNvSpPr/>
            <p:nvPr/>
          </p:nvSpPr>
          <p:spPr>
            <a:xfrm>
              <a:off x="12171966" y="5173763"/>
              <a:ext cx="500414" cy="706288"/>
            </a:xfrm>
            <a:custGeom>
              <a:avLst/>
              <a:gdLst>
                <a:gd name="connsiteX0" fmla="*/ 0 w 500414"/>
                <a:gd name="connsiteY0" fmla="*/ 0 h 706288"/>
                <a:gd name="connsiteX1" fmla="*/ 476974 w 500414"/>
                <a:gd name="connsiteY1" fmla="*/ 0 h 706288"/>
                <a:gd name="connsiteX2" fmla="*/ 476974 w 500414"/>
                <a:gd name="connsiteY2" fmla="*/ 133512 h 706288"/>
                <a:gd name="connsiteX3" fmla="*/ 158991 w 500414"/>
                <a:gd name="connsiteY3" fmla="*/ 133512 h 706288"/>
                <a:gd name="connsiteX4" fmla="*/ 158991 w 500414"/>
                <a:gd name="connsiteY4" fmla="*/ 272120 h 706288"/>
                <a:gd name="connsiteX5" fmla="*/ 441302 w 500414"/>
                <a:gd name="connsiteY5" fmla="*/ 272120 h 706288"/>
                <a:gd name="connsiteX6" fmla="*/ 441302 w 500414"/>
                <a:gd name="connsiteY6" fmla="*/ 402574 h 706288"/>
                <a:gd name="connsiteX7" fmla="*/ 158991 w 500414"/>
                <a:gd name="connsiteY7" fmla="*/ 402574 h 706288"/>
                <a:gd name="connsiteX8" fmla="*/ 158991 w 500414"/>
                <a:gd name="connsiteY8" fmla="*/ 572776 h 706288"/>
                <a:gd name="connsiteX9" fmla="*/ 500414 w 500414"/>
                <a:gd name="connsiteY9" fmla="*/ 572776 h 706288"/>
                <a:gd name="connsiteX10" fmla="*/ 500414 w 500414"/>
                <a:gd name="connsiteY10" fmla="*/ 706288 h 706288"/>
                <a:gd name="connsiteX11" fmla="*/ 0 w 500414"/>
                <a:gd name="connsiteY11" fmla="*/ 706288 h 706288"/>
                <a:gd name="connsiteX12" fmla="*/ 0 w 500414"/>
                <a:gd name="connsiteY12" fmla="*/ 0 h 7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14" h="706288">
                  <a:moveTo>
                    <a:pt x="0" y="0"/>
                  </a:moveTo>
                  <a:lnTo>
                    <a:pt x="476974" y="0"/>
                  </a:lnTo>
                  <a:lnTo>
                    <a:pt x="476974" y="133512"/>
                  </a:lnTo>
                  <a:lnTo>
                    <a:pt x="158991" y="133512"/>
                  </a:lnTo>
                  <a:lnTo>
                    <a:pt x="158991" y="272120"/>
                  </a:lnTo>
                  <a:lnTo>
                    <a:pt x="441302" y="272120"/>
                  </a:lnTo>
                  <a:lnTo>
                    <a:pt x="441302" y="402574"/>
                  </a:lnTo>
                  <a:lnTo>
                    <a:pt x="158991" y="402574"/>
                  </a:lnTo>
                  <a:lnTo>
                    <a:pt x="158991" y="572776"/>
                  </a:lnTo>
                  <a:lnTo>
                    <a:pt x="500414" y="572776"/>
                  </a:lnTo>
                  <a:lnTo>
                    <a:pt x="500414" y="706288"/>
                  </a:lnTo>
                  <a:lnTo>
                    <a:pt x="0" y="7062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nvGrpSpPr>
          <p:cNvPr id="13" name="Group 12">
            <a:extLst>
              <a:ext uri="{FF2B5EF4-FFF2-40B4-BE49-F238E27FC236}">
                <a16:creationId xmlns:a16="http://schemas.microsoft.com/office/drawing/2014/main" id="{10559508-2F21-4458-AB0C-EA4E3E4BCE6D}"/>
              </a:ext>
            </a:extLst>
          </p:cNvPr>
          <p:cNvGrpSpPr/>
          <p:nvPr userDrawn="1"/>
        </p:nvGrpSpPr>
        <p:grpSpPr>
          <a:xfrm>
            <a:off x="11534154" y="5515735"/>
            <a:ext cx="146331" cy="915706"/>
            <a:chOff x="18426112" y="8593271"/>
            <a:chExt cx="233767" cy="1465129"/>
          </a:xfrm>
          <a:solidFill>
            <a:schemeClr val="accent1"/>
          </a:solidFill>
        </p:grpSpPr>
        <p:sp>
          <p:nvSpPr>
            <p:cNvPr id="14" name="Freeform 23">
              <a:extLst>
                <a:ext uri="{FF2B5EF4-FFF2-40B4-BE49-F238E27FC236}">
                  <a16:creationId xmlns:a16="http://schemas.microsoft.com/office/drawing/2014/main" id="{B499CABA-44B8-44B3-87A9-E0014D55C202}"/>
                </a:ext>
              </a:extLst>
            </p:cNvPr>
            <p:cNvSpPr>
              <a:spLocks noEditPoints="1"/>
            </p:cNvSpPr>
            <p:nvPr/>
          </p:nvSpPr>
          <p:spPr bwMode="auto">
            <a:xfrm>
              <a:off x="18427938" y="9213846"/>
              <a:ext cx="230115" cy="230115"/>
            </a:xfrm>
            <a:custGeom>
              <a:avLst/>
              <a:gdLst>
                <a:gd name="T0" fmla="*/ 212725 w 62"/>
                <a:gd name="T1" fmla="*/ 174983 h 62"/>
                <a:gd name="T2" fmla="*/ 174983 w 62"/>
                <a:gd name="T3" fmla="*/ 212725 h 62"/>
                <a:gd name="T4" fmla="*/ 41173 w 62"/>
                <a:gd name="T5" fmla="*/ 212725 h 62"/>
                <a:gd name="T6" fmla="*/ 0 w 62"/>
                <a:gd name="T7" fmla="*/ 174983 h 62"/>
                <a:gd name="T8" fmla="*/ 0 w 62"/>
                <a:gd name="T9" fmla="*/ 41173 h 62"/>
                <a:gd name="T10" fmla="*/ 41173 w 62"/>
                <a:gd name="T11" fmla="*/ 0 h 62"/>
                <a:gd name="T12" fmla="*/ 174983 w 62"/>
                <a:gd name="T13" fmla="*/ 0 h 62"/>
                <a:gd name="T14" fmla="*/ 212725 w 62"/>
                <a:gd name="T15" fmla="*/ 41173 h 62"/>
                <a:gd name="T16" fmla="*/ 212725 w 62"/>
                <a:gd name="T17" fmla="*/ 174983 h 62"/>
                <a:gd name="T18" fmla="*/ 161259 w 62"/>
                <a:gd name="T19" fmla="*/ 72052 h 62"/>
                <a:gd name="T20" fmla="*/ 174983 w 62"/>
                <a:gd name="T21" fmla="*/ 54897 h 62"/>
                <a:gd name="T22" fmla="*/ 154397 w 62"/>
                <a:gd name="T23" fmla="*/ 65190 h 62"/>
                <a:gd name="T24" fmla="*/ 133811 w 62"/>
                <a:gd name="T25" fmla="*/ 54897 h 62"/>
                <a:gd name="T26" fmla="*/ 106363 w 62"/>
                <a:gd name="T27" fmla="*/ 82345 h 62"/>
                <a:gd name="T28" fmla="*/ 106363 w 62"/>
                <a:gd name="T29" fmla="*/ 89207 h 62"/>
                <a:gd name="T30" fmla="*/ 48035 w 62"/>
                <a:gd name="T31" fmla="*/ 58328 h 62"/>
                <a:gd name="T32" fmla="*/ 41173 w 62"/>
                <a:gd name="T33" fmla="*/ 75483 h 62"/>
                <a:gd name="T34" fmla="*/ 54897 w 62"/>
                <a:gd name="T35" fmla="*/ 99500 h 62"/>
                <a:gd name="T36" fmla="*/ 41173 w 62"/>
                <a:gd name="T37" fmla="*/ 96069 h 62"/>
                <a:gd name="T38" fmla="*/ 41173 w 62"/>
                <a:gd name="T39" fmla="*/ 96069 h 62"/>
                <a:gd name="T40" fmla="*/ 65190 w 62"/>
                <a:gd name="T41" fmla="*/ 123518 h 62"/>
                <a:gd name="T42" fmla="*/ 58328 w 62"/>
                <a:gd name="T43" fmla="*/ 123518 h 62"/>
                <a:gd name="T44" fmla="*/ 51466 w 62"/>
                <a:gd name="T45" fmla="*/ 123518 h 62"/>
                <a:gd name="T46" fmla="*/ 78914 w 62"/>
                <a:gd name="T47" fmla="*/ 144104 h 62"/>
                <a:gd name="T48" fmla="*/ 44604 w 62"/>
                <a:gd name="T49" fmla="*/ 157828 h 62"/>
                <a:gd name="T50" fmla="*/ 37742 w 62"/>
                <a:gd name="T51" fmla="*/ 157828 h 62"/>
                <a:gd name="T52" fmla="*/ 82345 w 62"/>
                <a:gd name="T53" fmla="*/ 168121 h 62"/>
                <a:gd name="T54" fmla="*/ 164690 w 62"/>
                <a:gd name="T55" fmla="*/ 85776 h 62"/>
                <a:gd name="T56" fmla="*/ 164690 w 62"/>
                <a:gd name="T57" fmla="*/ 82345 h 62"/>
                <a:gd name="T58" fmla="*/ 178415 w 62"/>
                <a:gd name="T59" fmla="*/ 68621 h 62"/>
                <a:gd name="T60" fmla="*/ 161259 w 62"/>
                <a:gd name="T61" fmla="*/ 72052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grpFill/>
            <a:ln>
              <a:noFill/>
            </a:ln>
          </p:spPr>
          <p:txBody>
            <a:bodyPr/>
            <a:lstStyle/>
            <a:p>
              <a:endParaRPr lang="en-US" sz="1125" dirty="0"/>
            </a:p>
          </p:txBody>
        </p:sp>
        <p:sp>
          <p:nvSpPr>
            <p:cNvPr id="15" name="Freeform 129">
              <a:extLst>
                <a:ext uri="{FF2B5EF4-FFF2-40B4-BE49-F238E27FC236}">
                  <a16:creationId xmlns:a16="http://schemas.microsoft.com/office/drawing/2014/main" id="{401C02CE-080F-4FBD-8DCE-291BBE892289}"/>
                </a:ext>
              </a:extLst>
            </p:cNvPr>
            <p:cNvSpPr>
              <a:spLocks noEditPoints="1"/>
            </p:cNvSpPr>
            <p:nvPr/>
          </p:nvSpPr>
          <p:spPr bwMode="auto">
            <a:xfrm>
              <a:off x="18429655" y="8593271"/>
              <a:ext cx="226680" cy="230115"/>
            </a:xfrm>
            <a:custGeom>
              <a:avLst/>
              <a:gdLst>
                <a:gd name="T0" fmla="*/ 209550 w 61"/>
                <a:gd name="T1" fmla="*/ 174983 h 62"/>
                <a:gd name="T2" fmla="*/ 171762 w 61"/>
                <a:gd name="T3" fmla="*/ 212725 h 62"/>
                <a:gd name="T4" fmla="*/ 37788 w 61"/>
                <a:gd name="T5" fmla="*/ 212725 h 62"/>
                <a:gd name="T6" fmla="*/ 0 w 61"/>
                <a:gd name="T7" fmla="*/ 174983 h 62"/>
                <a:gd name="T8" fmla="*/ 0 w 61"/>
                <a:gd name="T9" fmla="*/ 41173 h 62"/>
                <a:gd name="T10" fmla="*/ 37788 w 61"/>
                <a:gd name="T11" fmla="*/ 0 h 62"/>
                <a:gd name="T12" fmla="*/ 171762 w 61"/>
                <a:gd name="T13" fmla="*/ 0 h 62"/>
                <a:gd name="T14" fmla="*/ 209550 w 61"/>
                <a:gd name="T15" fmla="*/ 41173 h 62"/>
                <a:gd name="T16" fmla="*/ 209550 w 61"/>
                <a:gd name="T17" fmla="*/ 174983 h 62"/>
                <a:gd name="T18" fmla="*/ 37788 w 61"/>
                <a:gd name="T19" fmla="*/ 41173 h 62"/>
                <a:gd name="T20" fmla="*/ 34352 w 61"/>
                <a:gd name="T21" fmla="*/ 41173 h 62"/>
                <a:gd name="T22" fmla="*/ 34352 w 61"/>
                <a:gd name="T23" fmla="*/ 44604 h 62"/>
                <a:gd name="T24" fmla="*/ 34352 w 61"/>
                <a:gd name="T25" fmla="*/ 61759 h 62"/>
                <a:gd name="T26" fmla="*/ 37788 w 61"/>
                <a:gd name="T27" fmla="*/ 68621 h 62"/>
                <a:gd name="T28" fmla="*/ 144280 w 61"/>
                <a:gd name="T29" fmla="*/ 174983 h 62"/>
                <a:gd name="T30" fmla="*/ 147716 w 61"/>
                <a:gd name="T31" fmla="*/ 178415 h 62"/>
                <a:gd name="T32" fmla="*/ 168327 w 61"/>
                <a:gd name="T33" fmla="*/ 178415 h 62"/>
                <a:gd name="T34" fmla="*/ 168327 w 61"/>
                <a:gd name="T35" fmla="*/ 174983 h 62"/>
                <a:gd name="T36" fmla="*/ 171762 w 61"/>
                <a:gd name="T37" fmla="*/ 174983 h 62"/>
                <a:gd name="T38" fmla="*/ 37788 w 61"/>
                <a:gd name="T39" fmla="*/ 41173 h 62"/>
                <a:gd name="T40" fmla="*/ 37788 w 61"/>
                <a:gd name="T41" fmla="*/ 92638 h 62"/>
                <a:gd name="T42" fmla="*/ 34352 w 61"/>
                <a:gd name="T43" fmla="*/ 96069 h 62"/>
                <a:gd name="T44" fmla="*/ 34352 w 61"/>
                <a:gd name="T45" fmla="*/ 99500 h 62"/>
                <a:gd name="T46" fmla="*/ 34352 w 61"/>
                <a:gd name="T47" fmla="*/ 116656 h 62"/>
                <a:gd name="T48" fmla="*/ 37788 w 61"/>
                <a:gd name="T49" fmla="*/ 120087 h 62"/>
                <a:gd name="T50" fmla="*/ 92752 w 61"/>
                <a:gd name="T51" fmla="*/ 174983 h 62"/>
                <a:gd name="T52" fmla="*/ 96187 w 61"/>
                <a:gd name="T53" fmla="*/ 178415 h 62"/>
                <a:gd name="T54" fmla="*/ 113363 w 61"/>
                <a:gd name="T55" fmla="*/ 178415 h 62"/>
                <a:gd name="T56" fmla="*/ 116798 w 61"/>
                <a:gd name="T57" fmla="*/ 174983 h 62"/>
                <a:gd name="T58" fmla="*/ 116798 w 61"/>
                <a:gd name="T59" fmla="*/ 171552 h 62"/>
                <a:gd name="T60" fmla="*/ 37788 w 61"/>
                <a:gd name="T61" fmla="*/ 92638 h 62"/>
                <a:gd name="T62" fmla="*/ 51529 w 61"/>
                <a:gd name="T63" fmla="*/ 144104 h 62"/>
                <a:gd name="T64" fmla="*/ 34352 w 61"/>
                <a:gd name="T65" fmla="*/ 161259 h 62"/>
                <a:gd name="T66" fmla="*/ 51529 w 61"/>
                <a:gd name="T67" fmla="*/ 178415 h 62"/>
                <a:gd name="T68" fmla="*/ 68705 w 61"/>
                <a:gd name="T69" fmla="*/ 161259 h 62"/>
                <a:gd name="T70" fmla="*/ 51529 w 61"/>
                <a:gd name="T71" fmla="*/ 144104 h 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11" y="12"/>
                  </a:moveTo>
                  <a:cubicBezTo>
                    <a:pt x="11" y="12"/>
                    <a:pt x="11" y="12"/>
                    <a:pt x="10" y="12"/>
                  </a:cubicBezTo>
                  <a:cubicBezTo>
                    <a:pt x="10" y="13"/>
                    <a:pt x="10" y="13"/>
                    <a:pt x="10" y="13"/>
                  </a:cubicBezTo>
                  <a:cubicBezTo>
                    <a:pt x="10" y="18"/>
                    <a:pt x="10" y="18"/>
                    <a:pt x="10" y="18"/>
                  </a:cubicBezTo>
                  <a:cubicBezTo>
                    <a:pt x="10" y="19"/>
                    <a:pt x="11" y="20"/>
                    <a:pt x="11" y="20"/>
                  </a:cubicBezTo>
                  <a:cubicBezTo>
                    <a:pt x="28" y="20"/>
                    <a:pt x="42" y="34"/>
                    <a:pt x="42" y="51"/>
                  </a:cubicBezTo>
                  <a:cubicBezTo>
                    <a:pt x="42" y="51"/>
                    <a:pt x="43" y="52"/>
                    <a:pt x="43" y="52"/>
                  </a:cubicBezTo>
                  <a:cubicBezTo>
                    <a:pt x="49" y="52"/>
                    <a:pt x="49" y="52"/>
                    <a:pt x="49" y="52"/>
                  </a:cubicBezTo>
                  <a:cubicBezTo>
                    <a:pt x="49" y="52"/>
                    <a:pt x="49" y="52"/>
                    <a:pt x="49" y="51"/>
                  </a:cubicBezTo>
                  <a:cubicBezTo>
                    <a:pt x="50" y="51"/>
                    <a:pt x="50" y="51"/>
                    <a:pt x="50" y="51"/>
                  </a:cubicBezTo>
                  <a:cubicBezTo>
                    <a:pt x="49" y="30"/>
                    <a:pt x="32" y="13"/>
                    <a:pt x="11" y="12"/>
                  </a:cubicBezTo>
                  <a:close/>
                  <a:moveTo>
                    <a:pt x="11" y="27"/>
                  </a:moveTo>
                  <a:cubicBezTo>
                    <a:pt x="11" y="27"/>
                    <a:pt x="11" y="28"/>
                    <a:pt x="10" y="28"/>
                  </a:cubicBezTo>
                  <a:cubicBezTo>
                    <a:pt x="10" y="28"/>
                    <a:pt x="10" y="28"/>
                    <a:pt x="10" y="29"/>
                  </a:cubicBezTo>
                  <a:cubicBezTo>
                    <a:pt x="10" y="34"/>
                    <a:pt x="10" y="34"/>
                    <a:pt x="10" y="34"/>
                  </a:cubicBezTo>
                  <a:cubicBezTo>
                    <a:pt x="10" y="35"/>
                    <a:pt x="11" y="35"/>
                    <a:pt x="11" y="35"/>
                  </a:cubicBezTo>
                  <a:cubicBezTo>
                    <a:pt x="19" y="36"/>
                    <a:pt x="26" y="42"/>
                    <a:pt x="27" y="51"/>
                  </a:cubicBezTo>
                  <a:cubicBezTo>
                    <a:pt x="27" y="51"/>
                    <a:pt x="27" y="52"/>
                    <a:pt x="28" y="52"/>
                  </a:cubicBezTo>
                  <a:cubicBezTo>
                    <a:pt x="33" y="52"/>
                    <a:pt x="33" y="52"/>
                    <a:pt x="33" y="52"/>
                  </a:cubicBezTo>
                  <a:cubicBezTo>
                    <a:pt x="33" y="52"/>
                    <a:pt x="34" y="52"/>
                    <a:pt x="34" y="51"/>
                  </a:cubicBezTo>
                  <a:cubicBezTo>
                    <a:pt x="34" y="51"/>
                    <a:pt x="34" y="51"/>
                    <a:pt x="34" y="50"/>
                  </a:cubicBezTo>
                  <a:cubicBezTo>
                    <a:pt x="34" y="38"/>
                    <a:pt x="24" y="28"/>
                    <a:pt x="11" y="27"/>
                  </a:cubicBezTo>
                  <a:close/>
                  <a:moveTo>
                    <a:pt x="15" y="42"/>
                  </a:moveTo>
                  <a:cubicBezTo>
                    <a:pt x="12" y="42"/>
                    <a:pt x="10" y="44"/>
                    <a:pt x="10" y="47"/>
                  </a:cubicBezTo>
                  <a:cubicBezTo>
                    <a:pt x="10" y="50"/>
                    <a:pt x="12" y="52"/>
                    <a:pt x="15" y="52"/>
                  </a:cubicBezTo>
                  <a:cubicBezTo>
                    <a:pt x="18" y="52"/>
                    <a:pt x="20" y="50"/>
                    <a:pt x="20" y="47"/>
                  </a:cubicBezTo>
                  <a:cubicBezTo>
                    <a:pt x="20" y="44"/>
                    <a:pt x="18" y="42"/>
                    <a:pt x="15" y="42"/>
                  </a:cubicBezTo>
                  <a:close/>
                </a:path>
              </a:pathLst>
            </a:custGeom>
            <a:grpFill/>
            <a:ln>
              <a:noFill/>
            </a:ln>
          </p:spPr>
          <p:txBody>
            <a:bodyPr/>
            <a:lstStyle/>
            <a:p>
              <a:endParaRPr lang="en-US" sz="1125" dirty="0"/>
            </a:p>
          </p:txBody>
        </p:sp>
        <p:sp>
          <p:nvSpPr>
            <p:cNvPr id="16" name="Freeform 188">
              <a:extLst>
                <a:ext uri="{FF2B5EF4-FFF2-40B4-BE49-F238E27FC236}">
                  <a16:creationId xmlns:a16="http://schemas.microsoft.com/office/drawing/2014/main" id="{DC156BD8-8280-4CFF-833B-56F511214AC8}"/>
                </a:ext>
              </a:extLst>
            </p:cNvPr>
            <p:cNvSpPr>
              <a:spLocks/>
            </p:cNvSpPr>
            <p:nvPr/>
          </p:nvSpPr>
          <p:spPr bwMode="auto">
            <a:xfrm>
              <a:off x="18426112" y="9828285"/>
              <a:ext cx="233767" cy="230115"/>
            </a:xfrm>
            <a:custGeom>
              <a:avLst/>
              <a:gdLst>
                <a:gd name="T0" fmla="*/ 165315 w 59"/>
                <a:gd name="T1" fmla="*/ 200025 h 58"/>
                <a:gd name="T2" fmla="*/ 141207 w 59"/>
                <a:gd name="T3" fmla="*/ 200025 h 58"/>
                <a:gd name="T4" fmla="*/ 141207 w 59"/>
                <a:gd name="T5" fmla="*/ 120705 h 58"/>
                <a:gd name="T6" fmla="*/ 165315 w 59"/>
                <a:gd name="T7" fmla="*/ 120705 h 58"/>
                <a:gd name="T8" fmla="*/ 168759 w 59"/>
                <a:gd name="T9" fmla="*/ 89666 h 58"/>
                <a:gd name="T10" fmla="*/ 141207 w 59"/>
                <a:gd name="T11" fmla="*/ 89666 h 58"/>
                <a:gd name="T12" fmla="*/ 141207 w 59"/>
                <a:gd name="T13" fmla="*/ 72423 h 58"/>
                <a:gd name="T14" fmla="*/ 154983 w 59"/>
                <a:gd name="T15" fmla="*/ 58628 h 58"/>
                <a:gd name="T16" fmla="*/ 172203 w 59"/>
                <a:gd name="T17" fmla="*/ 58628 h 58"/>
                <a:gd name="T18" fmla="*/ 172203 w 59"/>
                <a:gd name="T19" fmla="*/ 31038 h 58"/>
                <a:gd name="T20" fmla="*/ 148095 w 59"/>
                <a:gd name="T21" fmla="*/ 27590 h 58"/>
                <a:gd name="T22" fmla="*/ 110210 w 59"/>
                <a:gd name="T23" fmla="*/ 68974 h 58"/>
                <a:gd name="T24" fmla="*/ 110210 w 59"/>
                <a:gd name="T25" fmla="*/ 89666 h 58"/>
                <a:gd name="T26" fmla="*/ 82658 w 59"/>
                <a:gd name="T27" fmla="*/ 89666 h 58"/>
                <a:gd name="T28" fmla="*/ 82658 w 59"/>
                <a:gd name="T29" fmla="*/ 120705 h 58"/>
                <a:gd name="T30" fmla="*/ 110210 w 59"/>
                <a:gd name="T31" fmla="*/ 120705 h 58"/>
                <a:gd name="T32" fmla="*/ 110210 w 59"/>
                <a:gd name="T33" fmla="*/ 200025 h 58"/>
                <a:gd name="T34" fmla="*/ 37885 w 59"/>
                <a:gd name="T35" fmla="*/ 200025 h 58"/>
                <a:gd name="T36" fmla="*/ 0 w 59"/>
                <a:gd name="T37" fmla="*/ 162089 h 58"/>
                <a:gd name="T38" fmla="*/ 0 w 59"/>
                <a:gd name="T39" fmla="*/ 34487 h 58"/>
                <a:gd name="T40" fmla="*/ 37885 w 59"/>
                <a:gd name="T41" fmla="*/ 0 h 58"/>
                <a:gd name="T42" fmla="*/ 165315 w 59"/>
                <a:gd name="T43" fmla="*/ 0 h 58"/>
                <a:gd name="T44" fmla="*/ 203200 w 59"/>
                <a:gd name="T45" fmla="*/ 34487 h 58"/>
                <a:gd name="T46" fmla="*/ 203200 w 59"/>
                <a:gd name="T47" fmla="*/ 162089 h 58"/>
                <a:gd name="T48" fmla="*/ 165315 w 59"/>
                <a:gd name="T49" fmla="*/ 200025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125" dirty="0"/>
            </a:p>
          </p:txBody>
        </p:sp>
      </p:grpSp>
      <p:sp>
        <p:nvSpPr>
          <p:cNvPr id="17" name="TextBox 16">
            <a:extLst>
              <a:ext uri="{FF2B5EF4-FFF2-40B4-BE49-F238E27FC236}">
                <a16:creationId xmlns:a16="http://schemas.microsoft.com/office/drawing/2014/main" id="{C1D41164-C5F5-4977-9AD0-F55908080E77}"/>
              </a:ext>
            </a:extLst>
          </p:cNvPr>
          <p:cNvSpPr txBox="1"/>
          <p:nvPr userDrawn="1"/>
        </p:nvSpPr>
        <p:spPr>
          <a:xfrm rot="10800000" flipV="1">
            <a:off x="11185351" y="170173"/>
            <a:ext cx="948850" cy="477054"/>
          </a:xfrm>
          <a:prstGeom prst="rect">
            <a:avLst/>
          </a:prstGeom>
          <a:noFill/>
        </p:spPr>
        <p:txBody>
          <a:bodyPr wrap="square" rtlCol="0">
            <a:spAutoFit/>
          </a:bodyPr>
          <a:lstStyle/>
          <a:p>
            <a:pPr algn="ctr"/>
            <a:fld id="{260E2A6B-A809-4840-BF14-8648BC0BDF87}" type="slidenum">
              <a:rPr lang="id-ID" sz="2500" b="1" i="0" smtClean="0">
                <a:solidFill>
                  <a:schemeClr val="bg1">
                    <a:lumMod val="95000"/>
                  </a:schemeClr>
                </a:solidFill>
                <a:latin typeface="+mj-lt"/>
                <a:ea typeface="Roboto Condensed" panose="02000000000000000000" pitchFamily="2" charset="0"/>
                <a:cs typeface="Segoe UI" panose="020B0502040204020203" pitchFamily="34" charset="0"/>
              </a:rPr>
              <a:pPr algn="ctr"/>
              <a:t>‹Nº›</a:t>
            </a:fld>
            <a:endParaRPr lang="id-ID" sz="8625" b="1" i="0" dirty="0">
              <a:solidFill>
                <a:schemeClr val="bg1">
                  <a:lumMod val="95000"/>
                </a:schemeClr>
              </a:solidFill>
              <a:latin typeface="+mj-lt"/>
              <a:ea typeface="Roboto Condensed" panose="02000000000000000000" pitchFamily="2" charset="0"/>
              <a:cs typeface="Segoe UI" panose="020B0502040204020203" pitchFamily="34" charset="0"/>
            </a:endParaRPr>
          </a:p>
        </p:txBody>
      </p:sp>
      <p:grpSp>
        <p:nvGrpSpPr>
          <p:cNvPr id="18" name="Group 17">
            <a:extLst>
              <a:ext uri="{FF2B5EF4-FFF2-40B4-BE49-F238E27FC236}">
                <a16:creationId xmlns:a16="http://schemas.microsoft.com/office/drawing/2014/main" id="{131ABA3B-38BC-4E91-8E1D-D0E038952651}"/>
              </a:ext>
            </a:extLst>
          </p:cNvPr>
          <p:cNvGrpSpPr/>
          <p:nvPr userDrawn="1"/>
        </p:nvGrpSpPr>
        <p:grpSpPr>
          <a:xfrm>
            <a:off x="44029" y="5723707"/>
            <a:ext cx="2597748" cy="1127203"/>
            <a:chOff x="4314092" y="5791200"/>
            <a:chExt cx="4360991" cy="1895231"/>
          </a:xfrm>
          <a:solidFill>
            <a:schemeClr val="accent1">
              <a:alpha val="4000"/>
            </a:schemeClr>
          </a:solidFill>
        </p:grpSpPr>
        <p:grpSp>
          <p:nvGrpSpPr>
            <p:cNvPr id="19" name="Group 18">
              <a:extLst>
                <a:ext uri="{FF2B5EF4-FFF2-40B4-BE49-F238E27FC236}">
                  <a16:creationId xmlns:a16="http://schemas.microsoft.com/office/drawing/2014/main" id="{11EF7068-478A-4C51-9AD8-483A86B055C8}"/>
                </a:ext>
              </a:extLst>
            </p:cNvPr>
            <p:cNvGrpSpPr/>
            <p:nvPr/>
          </p:nvGrpSpPr>
          <p:grpSpPr>
            <a:xfrm>
              <a:off x="4314092" y="5791200"/>
              <a:ext cx="4360991" cy="117231"/>
              <a:chOff x="4314092" y="5791200"/>
              <a:chExt cx="4360991" cy="117231"/>
            </a:xfrm>
            <a:grpFill/>
          </p:grpSpPr>
          <p:sp>
            <p:nvSpPr>
              <p:cNvPr id="60" name="Oval 59">
                <a:extLst>
                  <a:ext uri="{FF2B5EF4-FFF2-40B4-BE49-F238E27FC236}">
                    <a16:creationId xmlns:a16="http://schemas.microsoft.com/office/drawing/2014/main" id="{0001EA36-4A9A-4778-AF3E-DF79C231C229}"/>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1" name="Oval 60">
                <a:extLst>
                  <a:ext uri="{FF2B5EF4-FFF2-40B4-BE49-F238E27FC236}">
                    <a16:creationId xmlns:a16="http://schemas.microsoft.com/office/drawing/2014/main" id="{4107B5BA-F359-4999-805A-99D131A708C1}"/>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2" name="Oval 61">
                <a:extLst>
                  <a:ext uri="{FF2B5EF4-FFF2-40B4-BE49-F238E27FC236}">
                    <a16:creationId xmlns:a16="http://schemas.microsoft.com/office/drawing/2014/main" id="{2B2F0ED9-56F0-46AB-B0B0-8ABC796C5374}"/>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3" name="Oval 62">
                <a:extLst>
                  <a:ext uri="{FF2B5EF4-FFF2-40B4-BE49-F238E27FC236}">
                    <a16:creationId xmlns:a16="http://schemas.microsoft.com/office/drawing/2014/main" id="{B247162C-BF45-4564-8DC9-60D0D3CB02BA}"/>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4" name="Oval 63">
                <a:extLst>
                  <a:ext uri="{FF2B5EF4-FFF2-40B4-BE49-F238E27FC236}">
                    <a16:creationId xmlns:a16="http://schemas.microsoft.com/office/drawing/2014/main" id="{E1072CA1-84E8-42D6-8CF6-E733F213CDB7}"/>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5" name="Oval 64">
                <a:extLst>
                  <a:ext uri="{FF2B5EF4-FFF2-40B4-BE49-F238E27FC236}">
                    <a16:creationId xmlns:a16="http://schemas.microsoft.com/office/drawing/2014/main" id="{6E7C2C49-E68E-4636-B8F8-D3F0C92EEC77}"/>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6" name="Oval 65">
                <a:extLst>
                  <a:ext uri="{FF2B5EF4-FFF2-40B4-BE49-F238E27FC236}">
                    <a16:creationId xmlns:a16="http://schemas.microsoft.com/office/drawing/2014/main" id="{E31A251D-AFE6-4BEF-854C-C0CF5806E42B}"/>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7" name="Oval 66">
                <a:extLst>
                  <a:ext uri="{FF2B5EF4-FFF2-40B4-BE49-F238E27FC236}">
                    <a16:creationId xmlns:a16="http://schemas.microsoft.com/office/drawing/2014/main" id="{17FA1AC9-630B-40F7-B114-6F228C739B0E}"/>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8" name="Oval 67">
                <a:extLst>
                  <a:ext uri="{FF2B5EF4-FFF2-40B4-BE49-F238E27FC236}">
                    <a16:creationId xmlns:a16="http://schemas.microsoft.com/office/drawing/2014/main" id="{85028AC7-D99D-4A9E-8D4B-61A612F8EE18}"/>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nvGrpSpPr>
            <p:cNvPr id="20" name="Group 19">
              <a:extLst>
                <a:ext uri="{FF2B5EF4-FFF2-40B4-BE49-F238E27FC236}">
                  <a16:creationId xmlns:a16="http://schemas.microsoft.com/office/drawing/2014/main" id="{F627631C-6894-4AE4-A5A1-8D8FAE6A0277}"/>
                </a:ext>
              </a:extLst>
            </p:cNvPr>
            <p:cNvGrpSpPr/>
            <p:nvPr/>
          </p:nvGrpSpPr>
          <p:grpSpPr>
            <a:xfrm>
              <a:off x="4314092" y="6235700"/>
              <a:ext cx="4360991" cy="117231"/>
              <a:chOff x="4314092" y="5791200"/>
              <a:chExt cx="4360991" cy="117231"/>
            </a:xfrm>
            <a:grpFill/>
          </p:grpSpPr>
          <p:sp>
            <p:nvSpPr>
              <p:cNvPr id="51" name="Oval 50">
                <a:extLst>
                  <a:ext uri="{FF2B5EF4-FFF2-40B4-BE49-F238E27FC236}">
                    <a16:creationId xmlns:a16="http://schemas.microsoft.com/office/drawing/2014/main" id="{2F6C153B-2F2A-42BE-9A3D-007B58CA4865}"/>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2" name="Oval 51">
                <a:extLst>
                  <a:ext uri="{FF2B5EF4-FFF2-40B4-BE49-F238E27FC236}">
                    <a16:creationId xmlns:a16="http://schemas.microsoft.com/office/drawing/2014/main" id="{73A0E8A7-A244-404E-82A5-C7B7FABC9E7B}"/>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3" name="Oval 52">
                <a:extLst>
                  <a:ext uri="{FF2B5EF4-FFF2-40B4-BE49-F238E27FC236}">
                    <a16:creationId xmlns:a16="http://schemas.microsoft.com/office/drawing/2014/main" id="{06D3F484-DAC3-4C58-AC3B-B0E11CC2672B}"/>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4" name="Oval 53">
                <a:extLst>
                  <a:ext uri="{FF2B5EF4-FFF2-40B4-BE49-F238E27FC236}">
                    <a16:creationId xmlns:a16="http://schemas.microsoft.com/office/drawing/2014/main" id="{B225F226-8B1B-4E37-A9EF-1E8BC326877C}"/>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5" name="Oval 54">
                <a:extLst>
                  <a:ext uri="{FF2B5EF4-FFF2-40B4-BE49-F238E27FC236}">
                    <a16:creationId xmlns:a16="http://schemas.microsoft.com/office/drawing/2014/main" id="{D8BAF829-8C9A-49B2-A4A3-695CC813D94D}"/>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6" name="Oval 55">
                <a:extLst>
                  <a:ext uri="{FF2B5EF4-FFF2-40B4-BE49-F238E27FC236}">
                    <a16:creationId xmlns:a16="http://schemas.microsoft.com/office/drawing/2014/main" id="{8B36A85D-4DB4-4FAD-857D-4CF9CCF5B29C}"/>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7" name="Oval 56">
                <a:extLst>
                  <a:ext uri="{FF2B5EF4-FFF2-40B4-BE49-F238E27FC236}">
                    <a16:creationId xmlns:a16="http://schemas.microsoft.com/office/drawing/2014/main" id="{F8958F53-233B-4353-A259-D0CA11ABEE8B}"/>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8" name="Oval 57">
                <a:extLst>
                  <a:ext uri="{FF2B5EF4-FFF2-40B4-BE49-F238E27FC236}">
                    <a16:creationId xmlns:a16="http://schemas.microsoft.com/office/drawing/2014/main" id="{99FE001F-AC58-44CE-BE5F-CBEB30488C8D}"/>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9" name="Oval 58">
                <a:extLst>
                  <a:ext uri="{FF2B5EF4-FFF2-40B4-BE49-F238E27FC236}">
                    <a16:creationId xmlns:a16="http://schemas.microsoft.com/office/drawing/2014/main" id="{1751CB87-4C1B-41F0-A443-D09C11EE31BA}"/>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nvGrpSpPr>
            <p:cNvPr id="21" name="Group 20">
              <a:extLst>
                <a:ext uri="{FF2B5EF4-FFF2-40B4-BE49-F238E27FC236}">
                  <a16:creationId xmlns:a16="http://schemas.microsoft.com/office/drawing/2014/main" id="{343A1E88-A31D-4DBF-973B-56C39888B27A}"/>
                </a:ext>
              </a:extLst>
            </p:cNvPr>
            <p:cNvGrpSpPr/>
            <p:nvPr/>
          </p:nvGrpSpPr>
          <p:grpSpPr>
            <a:xfrm>
              <a:off x="4314092" y="6680200"/>
              <a:ext cx="4360991" cy="117231"/>
              <a:chOff x="4314092" y="5791200"/>
              <a:chExt cx="4360991" cy="117231"/>
            </a:xfrm>
            <a:grpFill/>
          </p:grpSpPr>
          <p:sp>
            <p:nvSpPr>
              <p:cNvPr id="42" name="Oval 41">
                <a:extLst>
                  <a:ext uri="{FF2B5EF4-FFF2-40B4-BE49-F238E27FC236}">
                    <a16:creationId xmlns:a16="http://schemas.microsoft.com/office/drawing/2014/main" id="{694F80A0-16ED-4FAD-B8FC-576105C81195}"/>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3" name="Oval 42">
                <a:extLst>
                  <a:ext uri="{FF2B5EF4-FFF2-40B4-BE49-F238E27FC236}">
                    <a16:creationId xmlns:a16="http://schemas.microsoft.com/office/drawing/2014/main" id="{3B54F766-72D4-4961-84C1-99733970E97B}"/>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4" name="Oval 43">
                <a:extLst>
                  <a:ext uri="{FF2B5EF4-FFF2-40B4-BE49-F238E27FC236}">
                    <a16:creationId xmlns:a16="http://schemas.microsoft.com/office/drawing/2014/main" id="{63EAF866-4BAC-411B-8E28-7121FED542E7}"/>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5" name="Oval 44">
                <a:extLst>
                  <a:ext uri="{FF2B5EF4-FFF2-40B4-BE49-F238E27FC236}">
                    <a16:creationId xmlns:a16="http://schemas.microsoft.com/office/drawing/2014/main" id="{FBBED330-4E42-4315-A927-9A515D7D582D}"/>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6" name="Oval 45">
                <a:extLst>
                  <a:ext uri="{FF2B5EF4-FFF2-40B4-BE49-F238E27FC236}">
                    <a16:creationId xmlns:a16="http://schemas.microsoft.com/office/drawing/2014/main" id="{66D4AA52-9DFF-4D6A-96B5-42356499C28B}"/>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7" name="Oval 46">
                <a:extLst>
                  <a:ext uri="{FF2B5EF4-FFF2-40B4-BE49-F238E27FC236}">
                    <a16:creationId xmlns:a16="http://schemas.microsoft.com/office/drawing/2014/main" id="{68429C6B-4F0D-43A1-9496-8714A98046BC}"/>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8" name="Oval 47">
                <a:extLst>
                  <a:ext uri="{FF2B5EF4-FFF2-40B4-BE49-F238E27FC236}">
                    <a16:creationId xmlns:a16="http://schemas.microsoft.com/office/drawing/2014/main" id="{A352ED45-9EA8-4AD6-B9A4-03B5BD66300E}"/>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9" name="Oval 48">
                <a:extLst>
                  <a:ext uri="{FF2B5EF4-FFF2-40B4-BE49-F238E27FC236}">
                    <a16:creationId xmlns:a16="http://schemas.microsoft.com/office/drawing/2014/main" id="{1D9E3F38-BD5B-45A9-8FD3-A6B75D8C7FBC}"/>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0" name="Oval 49">
                <a:extLst>
                  <a:ext uri="{FF2B5EF4-FFF2-40B4-BE49-F238E27FC236}">
                    <a16:creationId xmlns:a16="http://schemas.microsoft.com/office/drawing/2014/main" id="{0FE0C2BB-EEA9-4CC9-AC8A-B30CD7D05F69}"/>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nvGrpSpPr>
            <p:cNvPr id="22" name="Group 21">
              <a:extLst>
                <a:ext uri="{FF2B5EF4-FFF2-40B4-BE49-F238E27FC236}">
                  <a16:creationId xmlns:a16="http://schemas.microsoft.com/office/drawing/2014/main" id="{0E5E1CDD-4A33-49AD-8F21-2F9B6E0E6202}"/>
                </a:ext>
              </a:extLst>
            </p:cNvPr>
            <p:cNvGrpSpPr/>
            <p:nvPr/>
          </p:nvGrpSpPr>
          <p:grpSpPr>
            <a:xfrm>
              <a:off x="4314092" y="7124700"/>
              <a:ext cx="4360991" cy="117231"/>
              <a:chOff x="4314092" y="5791200"/>
              <a:chExt cx="4360991" cy="117231"/>
            </a:xfrm>
            <a:grpFill/>
          </p:grpSpPr>
          <p:sp>
            <p:nvSpPr>
              <p:cNvPr id="33" name="Oval 32">
                <a:extLst>
                  <a:ext uri="{FF2B5EF4-FFF2-40B4-BE49-F238E27FC236}">
                    <a16:creationId xmlns:a16="http://schemas.microsoft.com/office/drawing/2014/main" id="{0263D5FE-3AE9-44EF-B6E4-5196BDDE2958}"/>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34" name="Oval 33">
                <a:extLst>
                  <a:ext uri="{FF2B5EF4-FFF2-40B4-BE49-F238E27FC236}">
                    <a16:creationId xmlns:a16="http://schemas.microsoft.com/office/drawing/2014/main" id="{0B893441-0571-4F64-9366-02BDDB6EF3B0}"/>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35" name="Oval 34">
                <a:extLst>
                  <a:ext uri="{FF2B5EF4-FFF2-40B4-BE49-F238E27FC236}">
                    <a16:creationId xmlns:a16="http://schemas.microsoft.com/office/drawing/2014/main" id="{E714B204-8AD0-4E0A-B373-8E8BD28048D4}"/>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36" name="Oval 35">
                <a:extLst>
                  <a:ext uri="{FF2B5EF4-FFF2-40B4-BE49-F238E27FC236}">
                    <a16:creationId xmlns:a16="http://schemas.microsoft.com/office/drawing/2014/main" id="{B2FFF681-FC44-4784-BE02-48DF1E6F5C69}"/>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37" name="Oval 36">
                <a:extLst>
                  <a:ext uri="{FF2B5EF4-FFF2-40B4-BE49-F238E27FC236}">
                    <a16:creationId xmlns:a16="http://schemas.microsoft.com/office/drawing/2014/main" id="{33F67536-4237-4013-B319-C53A66E2C34B}"/>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38" name="Oval 37">
                <a:extLst>
                  <a:ext uri="{FF2B5EF4-FFF2-40B4-BE49-F238E27FC236}">
                    <a16:creationId xmlns:a16="http://schemas.microsoft.com/office/drawing/2014/main" id="{D04CFDB3-256D-4CB5-82B4-23DA6FDDF73B}"/>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39" name="Oval 38">
                <a:extLst>
                  <a:ext uri="{FF2B5EF4-FFF2-40B4-BE49-F238E27FC236}">
                    <a16:creationId xmlns:a16="http://schemas.microsoft.com/office/drawing/2014/main" id="{F4D4883C-5D1E-4B62-9ADE-FD16D3A2AB71}"/>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0" name="Oval 39">
                <a:extLst>
                  <a:ext uri="{FF2B5EF4-FFF2-40B4-BE49-F238E27FC236}">
                    <a16:creationId xmlns:a16="http://schemas.microsoft.com/office/drawing/2014/main" id="{A74B0F49-7094-463E-92D4-BEDC9A51F47B}"/>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1" name="Oval 40">
                <a:extLst>
                  <a:ext uri="{FF2B5EF4-FFF2-40B4-BE49-F238E27FC236}">
                    <a16:creationId xmlns:a16="http://schemas.microsoft.com/office/drawing/2014/main" id="{57E12477-AB57-48F7-B80B-3C748ACBE8AD}"/>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nvGrpSpPr>
            <p:cNvPr id="23" name="Group 22">
              <a:extLst>
                <a:ext uri="{FF2B5EF4-FFF2-40B4-BE49-F238E27FC236}">
                  <a16:creationId xmlns:a16="http://schemas.microsoft.com/office/drawing/2014/main" id="{2E95DB78-C929-4017-A47F-234EF441349D}"/>
                </a:ext>
              </a:extLst>
            </p:cNvPr>
            <p:cNvGrpSpPr/>
            <p:nvPr/>
          </p:nvGrpSpPr>
          <p:grpSpPr>
            <a:xfrm>
              <a:off x="4314092" y="7569200"/>
              <a:ext cx="4360991" cy="117231"/>
              <a:chOff x="4314092" y="5791200"/>
              <a:chExt cx="4360991" cy="117231"/>
            </a:xfrm>
            <a:grpFill/>
          </p:grpSpPr>
          <p:sp>
            <p:nvSpPr>
              <p:cNvPr id="24" name="Oval 23">
                <a:extLst>
                  <a:ext uri="{FF2B5EF4-FFF2-40B4-BE49-F238E27FC236}">
                    <a16:creationId xmlns:a16="http://schemas.microsoft.com/office/drawing/2014/main" id="{305BE2A2-2922-4529-80A0-F6F9F6F33E10}"/>
                  </a:ext>
                </a:extLst>
              </p:cNvPr>
              <p:cNvSpPr/>
              <p:nvPr/>
            </p:nvSpPr>
            <p:spPr>
              <a:xfrm>
                <a:off x="431409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25" name="Oval 24">
                <a:extLst>
                  <a:ext uri="{FF2B5EF4-FFF2-40B4-BE49-F238E27FC236}">
                    <a16:creationId xmlns:a16="http://schemas.microsoft.com/office/drawing/2014/main" id="{F9976558-5520-49BB-BD3F-0AB1F9CACA8C}"/>
                  </a:ext>
                </a:extLst>
              </p:cNvPr>
              <p:cNvSpPr/>
              <p:nvPr/>
            </p:nvSpPr>
            <p:spPr>
              <a:xfrm>
                <a:off x="484456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26" name="Oval 25">
                <a:extLst>
                  <a:ext uri="{FF2B5EF4-FFF2-40B4-BE49-F238E27FC236}">
                    <a16:creationId xmlns:a16="http://schemas.microsoft.com/office/drawing/2014/main" id="{32E835F8-5957-4293-83CC-3A3FCF560ED0}"/>
                  </a:ext>
                </a:extLst>
              </p:cNvPr>
              <p:cNvSpPr/>
              <p:nvPr/>
            </p:nvSpPr>
            <p:spPr>
              <a:xfrm>
                <a:off x="537503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27" name="Oval 26">
                <a:extLst>
                  <a:ext uri="{FF2B5EF4-FFF2-40B4-BE49-F238E27FC236}">
                    <a16:creationId xmlns:a16="http://schemas.microsoft.com/office/drawing/2014/main" id="{6E535BF0-BAB8-4CFA-AD0E-522325732CB7}"/>
                  </a:ext>
                </a:extLst>
              </p:cNvPr>
              <p:cNvSpPr/>
              <p:nvPr/>
            </p:nvSpPr>
            <p:spPr>
              <a:xfrm>
                <a:off x="590550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28" name="Oval 27">
                <a:extLst>
                  <a:ext uri="{FF2B5EF4-FFF2-40B4-BE49-F238E27FC236}">
                    <a16:creationId xmlns:a16="http://schemas.microsoft.com/office/drawing/2014/main" id="{1146FA74-64AB-4BB9-ABB3-8EA909163C73}"/>
                  </a:ext>
                </a:extLst>
              </p:cNvPr>
              <p:cNvSpPr/>
              <p:nvPr/>
            </p:nvSpPr>
            <p:spPr>
              <a:xfrm>
                <a:off x="643597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29" name="Oval 28">
                <a:extLst>
                  <a:ext uri="{FF2B5EF4-FFF2-40B4-BE49-F238E27FC236}">
                    <a16:creationId xmlns:a16="http://schemas.microsoft.com/office/drawing/2014/main" id="{1A8C464C-729B-4E1B-90BF-04AFC6EA4619}"/>
                  </a:ext>
                </a:extLst>
              </p:cNvPr>
              <p:cNvSpPr/>
              <p:nvPr/>
            </p:nvSpPr>
            <p:spPr>
              <a:xfrm>
                <a:off x="696644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30" name="Oval 29">
                <a:extLst>
                  <a:ext uri="{FF2B5EF4-FFF2-40B4-BE49-F238E27FC236}">
                    <a16:creationId xmlns:a16="http://schemas.microsoft.com/office/drawing/2014/main" id="{673E5087-EDC6-4FD9-8351-57E6BA87BEF4}"/>
                  </a:ext>
                </a:extLst>
              </p:cNvPr>
              <p:cNvSpPr/>
              <p:nvPr/>
            </p:nvSpPr>
            <p:spPr>
              <a:xfrm>
                <a:off x="749691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31" name="Oval 30">
                <a:extLst>
                  <a:ext uri="{FF2B5EF4-FFF2-40B4-BE49-F238E27FC236}">
                    <a16:creationId xmlns:a16="http://schemas.microsoft.com/office/drawing/2014/main" id="{05940904-6581-4D8F-AD45-C90037B06257}"/>
                  </a:ext>
                </a:extLst>
              </p:cNvPr>
              <p:cNvSpPr/>
              <p:nvPr/>
            </p:nvSpPr>
            <p:spPr>
              <a:xfrm>
                <a:off x="802738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32" name="Oval 31">
                <a:extLst>
                  <a:ext uri="{FF2B5EF4-FFF2-40B4-BE49-F238E27FC236}">
                    <a16:creationId xmlns:a16="http://schemas.microsoft.com/office/drawing/2014/main" id="{0F783B13-2133-472E-91D5-76C6F17AE94F}"/>
                  </a:ext>
                </a:extLst>
              </p:cNvPr>
              <p:cNvSpPr/>
              <p:nvPr/>
            </p:nvSpPr>
            <p:spPr>
              <a:xfrm>
                <a:off x="8557852" y="5791200"/>
                <a:ext cx="117231" cy="117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grpSp>
      <p:sp>
        <p:nvSpPr>
          <p:cNvPr id="74" name="Freeform: Shape 73">
            <a:extLst>
              <a:ext uri="{FF2B5EF4-FFF2-40B4-BE49-F238E27FC236}">
                <a16:creationId xmlns:a16="http://schemas.microsoft.com/office/drawing/2014/main" id="{FF04EADE-DE86-4C23-BA14-4711C8B986E8}"/>
              </a:ext>
            </a:extLst>
          </p:cNvPr>
          <p:cNvSpPr/>
          <p:nvPr userDrawn="1"/>
        </p:nvSpPr>
        <p:spPr>
          <a:xfrm>
            <a:off x="0" y="5996368"/>
            <a:ext cx="286193" cy="571500"/>
          </a:xfrm>
          <a:custGeom>
            <a:avLst/>
            <a:gdLst>
              <a:gd name="connsiteX0" fmla="*/ 0 w 457200"/>
              <a:gd name="connsiteY0" fmla="*/ 0 h 914400"/>
              <a:gd name="connsiteX1" fmla="*/ 457200 w 457200"/>
              <a:gd name="connsiteY1" fmla="*/ 457200 h 914400"/>
              <a:gd name="connsiteX2" fmla="*/ 0 w 457200"/>
              <a:gd name="connsiteY2" fmla="*/ 914400 h 914400"/>
              <a:gd name="connsiteX3" fmla="*/ 0 w 457200"/>
              <a:gd name="connsiteY3" fmla="*/ 679939 h 914400"/>
              <a:gd name="connsiteX4" fmla="*/ 222739 w 457200"/>
              <a:gd name="connsiteY4" fmla="*/ 457200 h 914400"/>
              <a:gd name="connsiteX5" fmla="*/ 0 w 457200"/>
              <a:gd name="connsiteY5" fmla="*/ 2344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914400">
                <a:moveTo>
                  <a:pt x="0" y="0"/>
                </a:moveTo>
                <a:cubicBezTo>
                  <a:pt x="252505" y="0"/>
                  <a:pt x="457200" y="204695"/>
                  <a:pt x="457200" y="457200"/>
                </a:cubicBezTo>
                <a:cubicBezTo>
                  <a:pt x="457200" y="709705"/>
                  <a:pt x="252505" y="914400"/>
                  <a:pt x="0" y="914400"/>
                </a:cubicBezTo>
                <a:lnTo>
                  <a:pt x="0" y="679939"/>
                </a:lnTo>
                <a:cubicBezTo>
                  <a:pt x="123015" y="679939"/>
                  <a:pt x="222739" y="580215"/>
                  <a:pt x="222739" y="457200"/>
                </a:cubicBezTo>
                <a:cubicBezTo>
                  <a:pt x="222739" y="334185"/>
                  <a:pt x="123015" y="234461"/>
                  <a:pt x="0" y="23446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70" name="Oval 69">
            <a:extLst>
              <a:ext uri="{FF2B5EF4-FFF2-40B4-BE49-F238E27FC236}">
                <a16:creationId xmlns:a16="http://schemas.microsoft.com/office/drawing/2014/main" id="{8487FBB2-33D0-4929-A1CE-03C532D9D0D0}"/>
              </a:ext>
            </a:extLst>
          </p:cNvPr>
          <p:cNvSpPr/>
          <p:nvPr userDrawn="1"/>
        </p:nvSpPr>
        <p:spPr>
          <a:xfrm>
            <a:off x="193440" y="5556752"/>
            <a:ext cx="278854" cy="27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76" name="Freeform: Shape 75">
            <a:extLst>
              <a:ext uri="{FF2B5EF4-FFF2-40B4-BE49-F238E27FC236}">
                <a16:creationId xmlns:a16="http://schemas.microsoft.com/office/drawing/2014/main" id="{6F29AAA9-BF00-4A26-9365-1A6A29DE51EC}"/>
              </a:ext>
            </a:extLst>
          </p:cNvPr>
          <p:cNvSpPr/>
          <p:nvPr userDrawn="1"/>
        </p:nvSpPr>
        <p:spPr>
          <a:xfrm>
            <a:off x="12052573" y="970969"/>
            <a:ext cx="139426" cy="278423"/>
          </a:xfrm>
          <a:custGeom>
            <a:avLst/>
            <a:gdLst>
              <a:gd name="connsiteX0" fmla="*/ 222736 w 222736"/>
              <a:gd name="connsiteY0" fmla="*/ 0 h 445476"/>
              <a:gd name="connsiteX1" fmla="*/ 222736 w 222736"/>
              <a:gd name="connsiteY1" fmla="*/ 114224 h 445476"/>
              <a:gd name="connsiteX2" fmla="*/ 180500 w 222736"/>
              <a:gd name="connsiteY2" fmla="*/ 122751 h 445476"/>
              <a:gd name="connsiteX3" fmla="*/ 114224 w 222736"/>
              <a:gd name="connsiteY3" fmla="*/ 222738 h 445476"/>
              <a:gd name="connsiteX4" fmla="*/ 180500 w 222736"/>
              <a:gd name="connsiteY4" fmla="*/ 322724 h 445476"/>
              <a:gd name="connsiteX5" fmla="*/ 222736 w 222736"/>
              <a:gd name="connsiteY5" fmla="*/ 331251 h 445476"/>
              <a:gd name="connsiteX6" fmla="*/ 222736 w 222736"/>
              <a:gd name="connsiteY6" fmla="*/ 445476 h 445476"/>
              <a:gd name="connsiteX7" fmla="*/ 136038 w 222736"/>
              <a:gd name="connsiteY7" fmla="*/ 427972 h 445476"/>
              <a:gd name="connsiteX8" fmla="*/ 0 w 222736"/>
              <a:gd name="connsiteY8" fmla="*/ 222738 h 445476"/>
              <a:gd name="connsiteX9" fmla="*/ 136038 w 222736"/>
              <a:gd name="connsiteY9" fmla="*/ 17503 h 4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736" h="445476">
                <a:moveTo>
                  <a:pt x="222736" y="0"/>
                </a:moveTo>
                <a:lnTo>
                  <a:pt x="222736" y="114224"/>
                </a:lnTo>
                <a:lnTo>
                  <a:pt x="180500" y="122751"/>
                </a:lnTo>
                <a:cubicBezTo>
                  <a:pt x="141552" y="139225"/>
                  <a:pt x="114224" y="177790"/>
                  <a:pt x="114224" y="222738"/>
                </a:cubicBezTo>
                <a:cubicBezTo>
                  <a:pt x="114224" y="267685"/>
                  <a:pt x="141552" y="306251"/>
                  <a:pt x="180500" y="322724"/>
                </a:cubicBezTo>
                <a:lnTo>
                  <a:pt x="222736" y="331251"/>
                </a:lnTo>
                <a:lnTo>
                  <a:pt x="222736" y="445476"/>
                </a:lnTo>
                <a:lnTo>
                  <a:pt x="136038" y="427972"/>
                </a:lnTo>
                <a:cubicBezTo>
                  <a:pt x="56094" y="394159"/>
                  <a:pt x="0" y="314999"/>
                  <a:pt x="0" y="222738"/>
                </a:cubicBezTo>
                <a:cubicBezTo>
                  <a:pt x="0" y="130476"/>
                  <a:pt x="56094" y="51317"/>
                  <a:pt x="136038" y="1750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72" name="TextBox 71">
            <a:extLst>
              <a:ext uri="{FF2B5EF4-FFF2-40B4-BE49-F238E27FC236}">
                <a16:creationId xmlns:a16="http://schemas.microsoft.com/office/drawing/2014/main" id="{E422CB2C-ED07-4C26-A331-8B5D8A7555A5}"/>
              </a:ext>
            </a:extLst>
          </p:cNvPr>
          <p:cNvSpPr txBox="1"/>
          <p:nvPr userDrawn="1"/>
        </p:nvSpPr>
        <p:spPr>
          <a:xfrm>
            <a:off x="681572" y="6300846"/>
            <a:ext cx="2897010" cy="265457"/>
          </a:xfrm>
          <a:prstGeom prst="rect">
            <a:avLst/>
          </a:prstGeom>
          <a:noFill/>
        </p:spPr>
        <p:txBody>
          <a:bodyPr wrap="square" rtlCol="0">
            <a:spAutoFit/>
          </a:bodyPr>
          <a:lstStyle/>
          <a:p>
            <a:r>
              <a:rPr lang="en-US" sz="1125" dirty="0">
                <a:solidFill>
                  <a:schemeClr val="tx1">
                    <a:lumMod val="75000"/>
                    <a:lumOff val="25000"/>
                  </a:schemeClr>
                </a:solidFill>
                <a:latin typeface="+mj-lt"/>
              </a:rPr>
              <a:t>Experience </a:t>
            </a:r>
            <a:r>
              <a:rPr lang="en-US" sz="1125" b="1" dirty="0">
                <a:solidFill>
                  <a:schemeClr val="accent2"/>
                </a:solidFill>
                <a:latin typeface="+mj-lt"/>
              </a:rPr>
              <a:t>/</a:t>
            </a:r>
            <a:r>
              <a:rPr lang="en-US" sz="1125" dirty="0">
                <a:solidFill>
                  <a:schemeClr val="tx1">
                    <a:lumMod val="75000"/>
                    <a:lumOff val="25000"/>
                  </a:schemeClr>
                </a:solidFill>
                <a:latin typeface="+mj-lt"/>
              </a:rPr>
              <a:t> </a:t>
            </a:r>
            <a:r>
              <a:rPr lang="en-US" sz="1000" dirty="0">
                <a:solidFill>
                  <a:schemeClr val="bg1">
                    <a:lumMod val="75000"/>
                  </a:schemeClr>
                </a:solidFill>
                <a:latin typeface="+mj-lt"/>
              </a:rPr>
              <a:t>Multipurpose Presentation</a:t>
            </a:r>
            <a:endParaRPr lang="en-US" sz="1125" dirty="0">
              <a:solidFill>
                <a:schemeClr val="bg1">
                  <a:lumMod val="75000"/>
                </a:schemeClr>
              </a:solidFill>
              <a:latin typeface="+mj-lt"/>
            </a:endParaRPr>
          </a:p>
        </p:txBody>
      </p:sp>
    </p:spTree>
    <p:extLst>
      <p:ext uri="{BB962C8B-B14F-4D97-AF65-F5344CB8AC3E}">
        <p14:creationId xmlns:p14="http://schemas.microsoft.com/office/powerpoint/2010/main" val="153971531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txStyles>
    <p:titleStyle>
      <a:lvl1pPr algn="l" defTabSz="912971" rtl="0" eaLnBrk="1" latinLnBrk="0" hangingPunct="1">
        <a:lnSpc>
          <a:spcPct val="90000"/>
        </a:lnSpc>
        <a:spcBef>
          <a:spcPct val="0"/>
        </a:spcBef>
        <a:buNone/>
        <a:defRPr sz="4393" kern="1200">
          <a:solidFill>
            <a:schemeClr val="tx1"/>
          </a:solidFill>
          <a:latin typeface="+mj-lt"/>
          <a:ea typeface="+mj-ea"/>
          <a:cs typeface="+mj-cs"/>
        </a:defRPr>
      </a:lvl1pPr>
    </p:titleStyle>
    <p:bodyStyle>
      <a:lvl1pPr marL="228243" indent="-228243" algn="l" defTabSz="912971" rtl="0" eaLnBrk="1" latinLnBrk="0" hangingPunct="1">
        <a:lnSpc>
          <a:spcPct val="90000"/>
        </a:lnSpc>
        <a:spcBef>
          <a:spcPts val="999"/>
        </a:spcBef>
        <a:buFont typeface="Arial" panose="020B0604020202020204" pitchFamily="34" charset="0"/>
        <a:buChar char="•"/>
        <a:defRPr sz="2796" kern="1200">
          <a:solidFill>
            <a:schemeClr val="tx1"/>
          </a:solidFill>
          <a:latin typeface="+mn-lt"/>
          <a:ea typeface="+mn-ea"/>
          <a:cs typeface="+mn-cs"/>
        </a:defRPr>
      </a:lvl1pPr>
      <a:lvl2pPr marL="684729" indent="-228243" algn="l" defTabSz="912971" rtl="0" eaLnBrk="1" latinLnBrk="0" hangingPunct="1">
        <a:lnSpc>
          <a:spcPct val="90000"/>
        </a:lnSpc>
        <a:spcBef>
          <a:spcPts val="499"/>
        </a:spcBef>
        <a:buFont typeface="Arial" panose="020B0604020202020204" pitchFamily="34" charset="0"/>
        <a:buChar char="•"/>
        <a:defRPr sz="2396" kern="1200">
          <a:solidFill>
            <a:schemeClr val="tx1"/>
          </a:solidFill>
          <a:latin typeface="+mn-lt"/>
          <a:ea typeface="+mn-ea"/>
          <a:cs typeface="+mn-cs"/>
        </a:defRPr>
      </a:lvl2pPr>
      <a:lvl3pPr marL="1141214" indent="-228243" algn="l" defTabSz="912971" rtl="0" eaLnBrk="1" latinLnBrk="0" hangingPunct="1">
        <a:lnSpc>
          <a:spcPct val="90000"/>
        </a:lnSpc>
        <a:spcBef>
          <a:spcPts val="499"/>
        </a:spcBef>
        <a:buFont typeface="Arial" panose="020B0604020202020204" pitchFamily="34" charset="0"/>
        <a:buChar char="•"/>
        <a:defRPr sz="1997" kern="1200">
          <a:solidFill>
            <a:schemeClr val="tx1"/>
          </a:solidFill>
          <a:latin typeface="+mn-lt"/>
          <a:ea typeface="+mn-ea"/>
          <a:cs typeface="+mn-cs"/>
        </a:defRPr>
      </a:lvl3pPr>
      <a:lvl4pPr marL="1597700"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4pPr>
      <a:lvl5pPr marL="2054186"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5pPr>
      <a:lvl6pPr marL="2510671"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6pPr>
      <a:lvl7pPr marL="2967157"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7pPr>
      <a:lvl8pPr marL="3423643"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8pPr>
      <a:lvl9pPr marL="3880128"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2971" rtl="0" eaLnBrk="1" latinLnBrk="0" hangingPunct="1">
        <a:defRPr sz="1798" kern="1200">
          <a:solidFill>
            <a:schemeClr val="tx1"/>
          </a:solidFill>
          <a:latin typeface="+mn-lt"/>
          <a:ea typeface="+mn-ea"/>
          <a:cs typeface="+mn-cs"/>
        </a:defRPr>
      </a:lvl1pPr>
      <a:lvl2pPr marL="456486" algn="l" defTabSz="912971" rtl="0" eaLnBrk="1" latinLnBrk="0" hangingPunct="1">
        <a:defRPr sz="1798" kern="1200">
          <a:solidFill>
            <a:schemeClr val="tx1"/>
          </a:solidFill>
          <a:latin typeface="+mn-lt"/>
          <a:ea typeface="+mn-ea"/>
          <a:cs typeface="+mn-cs"/>
        </a:defRPr>
      </a:lvl2pPr>
      <a:lvl3pPr marL="912971" algn="l" defTabSz="912971" rtl="0" eaLnBrk="1" latinLnBrk="0" hangingPunct="1">
        <a:defRPr sz="1798" kern="1200">
          <a:solidFill>
            <a:schemeClr val="tx1"/>
          </a:solidFill>
          <a:latin typeface="+mn-lt"/>
          <a:ea typeface="+mn-ea"/>
          <a:cs typeface="+mn-cs"/>
        </a:defRPr>
      </a:lvl3pPr>
      <a:lvl4pPr marL="1369457" algn="l" defTabSz="912971" rtl="0" eaLnBrk="1" latinLnBrk="0" hangingPunct="1">
        <a:defRPr sz="1798" kern="1200">
          <a:solidFill>
            <a:schemeClr val="tx1"/>
          </a:solidFill>
          <a:latin typeface="+mn-lt"/>
          <a:ea typeface="+mn-ea"/>
          <a:cs typeface="+mn-cs"/>
        </a:defRPr>
      </a:lvl4pPr>
      <a:lvl5pPr marL="1825943" algn="l" defTabSz="912971" rtl="0" eaLnBrk="1" latinLnBrk="0" hangingPunct="1">
        <a:defRPr sz="1798" kern="1200">
          <a:solidFill>
            <a:schemeClr val="tx1"/>
          </a:solidFill>
          <a:latin typeface="+mn-lt"/>
          <a:ea typeface="+mn-ea"/>
          <a:cs typeface="+mn-cs"/>
        </a:defRPr>
      </a:lvl5pPr>
      <a:lvl6pPr marL="2282428" algn="l" defTabSz="912971" rtl="0" eaLnBrk="1" latinLnBrk="0" hangingPunct="1">
        <a:defRPr sz="1798" kern="1200">
          <a:solidFill>
            <a:schemeClr val="tx1"/>
          </a:solidFill>
          <a:latin typeface="+mn-lt"/>
          <a:ea typeface="+mn-ea"/>
          <a:cs typeface="+mn-cs"/>
        </a:defRPr>
      </a:lvl6pPr>
      <a:lvl7pPr marL="2738914" algn="l" defTabSz="912971" rtl="0" eaLnBrk="1" latinLnBrk="0" hangingPunct="1">
        <a:defRPr sz="1798" kern="1200">
          <a:solidFill>
            <a:schemeClr val="tx1"/>
          </a:solidFill>
          <a:latin typeface="+mn-lt"/>
          <a:ea typeface="+mn-ea"/>
          <a:cs typeface="+mn-cs"/>
        </a:defRPr>
      </a:lvl7pPr>
      <a:lvl8pPr marL="3195399" algn="l" defTabSz="912971" rtl="0" eaLnBrk="1" latinLnBrk="0" hangingPunct="1">
        <a:defRPr sz="1798" kern="1200">
          <a:solidFill>
            <a:schemeClr val="tx1"/>
          </a:solidFill>
          <a:latin typeface="+mn-lt"/>
          <a:ea typeface="+mn-ea"/>
          <a:cs typeface="+mn-cs"/>
        </a:defRPr>
      </a:lvl8pPr>
      <a:lvl9pPr marL="3651885" algn="l" defTabSz="912971"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0.xml"/><Relationship Id="rId5" Type="http://schemas.openxmlformats.org/officeDocument/2006/relationships/image" Target="../media/image16.png"/><Relationship Id="rId4" Type="http://schemas.microsoft.com/office/2017/06/relationships/model3d" Target="../media/model3d2.glb"/></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5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7/06/relationships/model3d" Target="../media/model3d3.glb"/><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40.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7/06/relationships/model3d" Target="../media/model3d4.glb"/><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7/06/relationships/model3d" Target="../media/model3d4.glb"/><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7/06/relationships/model3d" Target="../media/model3d4.glb"/><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Circle: Hollow 28">
            <a:extLst>
              <a:ext uri="{FF2B5EF4-FFF2-40B4-BE49-F238E27FC236}">
                <a16:creationId xmlns:a16="http://schemas.microsoft.com/office/drawing/2014/main" id="{E96A4426-75B6-464F-AB51-5DD69CAFFF81}"/>
              </a:ext>
            </a:extLst>
          </p:cNvPr>
          <p:cNvSpPr/>
          <p:nvPr/>
        </p:nvSpPr>
        <p:spPr>
          <a:xfrm>
            <a:off x="4657090" y="1643383"/>
            <a:ext cx="2505434" cy="2564213"/>
          </a:xfrm>
          <a:prstGeom prst="donut">
            <a:avLst>
              <a:gd name="adj" fmla="val 10004"/>
            </a:avLst>
          </a:prstGeom>
          <a:gradFill flip="none" rotWithShape="1">
            <a:gsLst>
              <a:gs pos="70000">
                <a:schemeClr val="accent3">
                  <a:alpha val="62000"/>
                </a:schemeClr>
              </a:gs>
              <a:gs pos="57000">
                <a:schemeClr val="accent1"/>
              </a:gs>
              <a:gs pos="65000">
                <a:schemeClr val="accent2">
                  <a:alpha val="15000"/>
                </a:schemeClr>
              </a:gs>
            </a:gsLst>
            <a:path path="circle">
              <a:fillToRect l="50000" t="50000" r="50000" b="50000"/>
            </a:path>
            <a:tileRect/>
          </a:gradFill>
          <a:ln w="12700">
            <a:gradFill>
              <a:gsLst>
                <a:gs pos="0">
                  <a:schemeClr val="accent1">
                    <a:alpha val="35000"/>
                  </a:schemeClr>
                </a:gs>
                <a:gs pos="100000">
                  <a:schemeClr val="accent2">
                    <a:alpha val="50000"/>
                  </a:schemeClr>
                </a:gs>
              </a:gsLst>
              <a:lin ang="3000000" scaled="0"/>
            </a:gradFill>
          </a:ln>
          <a:effectLst>
            <a:glow rad="190500">
              <a:schemeClr val="accent3">
                <a:alpha val="1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Circle: Hollow 7">
            <a:extLst>
              <a:ext uri="{FF2B5EF4-FFF2-40B4-BE49-F238E27FC236}">
                <a16:creationId xmlns:a16="http://schemas.microsoft.com/office/drawing/2014/main" id="{8A1B21F6-7513-4E7E-A76C-93F96C9285FC}"/>
              </a:ext>
            </a:extLst>
          </p:cNvPr>
          <p:cNvSpPr/>
          <p:nvPr/>
        </p:nvSpPr>
        <p:spPr>
          <a:xfrm>
            <a:off x="4791589" y="1571227"/>
            <a:ext cx="2505434" cy="2564213"/>
          </a:xfrm>
          <a:prstGeom prst="donut">
            <a:avLst>
              <a:gd name="adj" fmla="val 10004"/>
            </a:avLst>
          </a:prstGeom>
          <a:gradFill flip="none" rotWithShape="1">
            <a:gsLst>
              <a:gs pos="70000">
                <a:schemeClr val="accent3">
                  <a:alpha val="62000"/>
                </a:schemeClr>
              </a:gs>
              <a:gs pos="57000">
                <a:schemeClr val="accent1"/>
              </a:gs>
              <a:gs pos="65000">
                <a:schemeClr val="accent2">
                  <a:alpha val="15000"/>
                </a:schemeClr>
              </a:gs>
            </a:gsLst>
            <a:path path="circle">
              <a:fillToRect l="50000" t="50000" r="50000" b="50000"/>
            </a:path>
            <a:tileRect/>
          </a:gradFill>
          <a:ln w="12700">
            <a:gradFill>
              <a:gsLst>
                <a:gs pos="0">
                  <a:schemeClr val="accent1">
                    <a:alpha val="35000"/>
                  </a:schemeClr>
                </a:gs>
                <a:gs pos="100000">
                  <a:schemeClr val="accent2">
                    <a:alpha val="50000"/>
                  </a:schemeClr>
                </a:gs>
              </a:gsLst>
              <a:lin ang="3000000" scaled="0"/>
            </a:gradFill>
          </a:ln>
          <a:effectLst>
            <a:glow rad="190500">
              <a:schemeClr val="accent3">
                <a:alpha val="1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Circle: Hollow 27">
            <a:extLst>
              <a:ext uri="{FF2B5EF4-FFF2-40B4-BE49-F238E27FC236}">
                <a16:creationId xmlns:a16="http://schemas.microsoft.com/office/drawing/2014/main" id="{AA1DDD1D-C64E-4E24-82A1-217734F0C73E}"/>
              </a:ext>
            </a:extLst>
          </p:cNvPr>
          <p:cNvSpPr/>
          <p:nvPr/>
        </p:nvSpPr>
        <p:spPr>
          <a:xfrm>
            <a:off x="4924065" y="1722753"/>
            <a:ext cx="2505434" cy="2564213"/>
          </a:xfrm>
          <a:prstGeom prst="donut">
            <a:avLst>
              <a:gd name="adj" fmla="val 10004"/>
            </a:avLst>
          </a:prstGeom>
          <a:gradFill flip="none" rotWithShape="1">
            <a:gsLst>
              <a:gs pos="70000">
                <a:schemeClr val="accent3">
                  <a:alpha val="62000"/>
                </a:schemeClr>
              </a:gs>
              <a:gs pos="57000">
                <a:schemeClr val="accent1"/>
              </a:gs>
              <a:gs pos="65000">
                <a:schemeClr val="accent2">
                  <a:alpha val="15000"/>
                </a:schemeClr>
              </a:gs>
            </a:gsLst>
            <a:path path="circle">
              <a:fillToRect l="50000" t="50000" r="50000" b="50000"/>
            </a:path>
            <a:tileRect/>
          </a:gradFill>
          <a:ln w="12700">
            <a:gradFill>
              <a:gsLst>
                <a:gs pos="0">
                  <a:schemeClr val="accent1">
                    <a:alpha val="35000"/>
                  </a:schemeClr>
                </a:gs>
                <a:gs pos="100000">
                  <a:schemeClr val="accent2">
                    <a:alpha val="50000"/>
                  </a:schemeClr>
                </a:gs>
              </a:gsLst>
              <a:lin ang="3000000" scaled="0"/>
            </a:gradFill>
          </a:ln>
          <a:effectLst>
            <a:glow rad="190500">
              <a:schemeClr val="accent3">
                <a:alpha val="1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333363C-264A-412F-8045-8D78642E3700}"/>
              </a:ext>
            </a:extLst>
          </p:cNvPr>
          <p:cNvSpPr/>
          <p:nvPr/>
        </p:nvSpPr>
        <p:spPr>
          <a:xfrm>
            <a:off x="4619770" y="5945540"/>
            <a:ext cx="322890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err="1">
                <a:gradFill>
                  <a:gsLst>
                    <a:gs pos="85000">
                      <a:srgbClr val="FFAF84"/>
                    </a:gs>
                    <a:gs pos="66395">
                      <a:srgbClr val="F33265"/>
                    </a:gs>
                    <a:gs pos="45000">
                      <a:srgbClr val="7F64FB"/>
                    </a:gs>
                    <a:gs pos="23000">
                      <a:srgbClr val="14A5ED"/>
                    </a:gs>
                    <a:gs pos="0">
                      <a:srgbClr val="1ADBBB"/>
                    </a:gs>
                    <a:gs pos="100000">
                      <a:srgbClr val="FF766C"/>
                    </a:gs>
                  </a:gsLst>
                  <a:lin ang="3000000" scaled="0"/>
                </a:gradFill>
                <a:latin typeface="+mj-lt"/>
                <a:ea typeface="Zen Antique" pitchFamily="2" charset="-128"/>
                <a:cs typeface="Heebo" pitchFamily="2" charset="-79"/>
              </a:rPr>
              <a:t>Sistemas</a:t>
            </a:r>
            <a:r>
              <a:rPr kumimoji="0" lang="en-US" sz="2800" b="0" i="0" u="none" strike="noStrike" kern="1200" cap="none" spc="0" normalizeH="0" baseline="0" noProof="0" dirty="0">
                <a:ln>
                  <a:noFill/>
                </a:ln>
                <a:gradFill>
                  <a:gsLst>
                    <a:gs pos="85000">
                      <a:srgbClr val="FFAF84"/>
                    </a:gs>
                    <a:gs pos="66395">
                      <a:srgbClr val="F33265"/>
                    </a:gs>
                    <a:gs pos="45000">
                      <a:srgbClr val="7F64FB"/>
                    </a:gs>
                    <a:gs pos="23000">
                      <a:srgbClr val="14A5ED"/>
                    </a:gs>
                    <a:gs pos="0">
                      <a:srgbClr val="1ADBBB"/>
                    </a:gs>
                    <a:gs pos="100000">
                      <a:srgbClr val="FF766C"/>
                    </a:gs>
                  </a:gsLst>
                  <a:lin ang="3000000" scaled="0"/>
                </a:gradFill>
                <a:effectLst/>
                <a:uLnTx/>
                <a:uFillTx/>
                <a:latin typeface="+mj-lt"/>
                <a:ea typeface="Zen Antique" pitchFamily="2" charset="-128"/>
                <a:cs typeface="Heebo" pitchFamily="2" charset="-79"/>
              </a:rPr>
              <a:t> </a:t>
            </a:r>
            <a:r>
              <a:rPr kumimoji="0" lang="en-US" sz="2800" b="0" i="0" u="none" strike="noStrike" kern="1200" cap="none" spc="0" normalizeH="0" baseline="0" noProof="0" dirty="0" err="1">
                <a:ln>
                  <a:noFill/>
                </a:ln>
                <a:gradFill>
                  <a:gsLst>
                    <a:gs pos="85000">
                      <a:srgbClr val="FFAF84"/>
                    </a:gs>
                    <a:gs pos="66395">
                      <a:srgbClr val="F33265"/>
                    </a:gs>
                    <a:gs pos="45000">
                      <a:srgbClr val="7F64FB"/>
                    </a:gs>
                    <a:gs pos="23000">
                      <a:srgbClr val="14A5ED"/>
                    </a:gs>
                    <a:gs pos="0">
                      <a:srgbClr val="1ADBBB"/>
                    </a:gs>
                    <a:gs pos="100000">
                      <a:srgbClr val="FF766C"/>
                    </a:gs>
                  </a:gsLst>
                  <a:lin ang="3000000" scaled="0"/>
                </a:gradFill>
                <a:effectLst/>
                <a:uLnTx/>
                <a:uFillTx/>
                <a:latin typeface="+mj-lt"/>
                <a:ea typeface="Zen Antique" pitchFamily="2" charset="-128"/>
                <a:cs typeface="Heebo" pitchFamily="2" charset="-79"/>
              </a:rPr>
              <a:t>Contables</a:t>
            </a:r>
            <a:endParaRPr kumimoji="0" lang="en-US" sz="2800" b="0" i="0" u="none" strike="noStrike" kern="1200" cap="none" spc="0" normalizeH="0" baseline="0" noProof="0" dirty="0">
              <a:ln>
                <a:noFill/>
              </a:ln>
              <a:gradFill>
                <a:gsLst>
                  <a:gs pos="85000">
                    <a:srgbClr val="FFAF84"/>
                  </a:gs>
                  <a:gs pos="66395">
                    <a:srgbClr val="F33265"/>
                  </a:gs>
                  <a:gs pos="45000">
                    <a:srgbClr val="7F64FB"/>
                  </a:gs>
                  <a:gs pos="23000">
                    <a:srgbClr val="14A5ED"/>
                  </a:gs>
                  <a:gs pos="0">
                    <a:srgbClr val="1ADBBB"/>
                  </a:gs>
                  <a:gs pos="100000">
                    <a:srgbClr val="FF766C"/>
                  </a:gs>
                </a:gsLst>
                <a:lin ang="3000000" scaled="0"/>
              </a:gradFill>
              <a:effectLst/>
              <a:uLnTx/>
              <a:uFillTx/>
              <a:latin typeface="+mj-lt"/>
              <a:ea typeface="Zen Antique" pitchFamily="2" charset="-128"/>
              <a:cs typeface="Heebo" pitchFamily="2" charset="-79"/>
            </a:endParaRPr>
          </a:p>
        </p:txBody>
      </p:sp>
      <p:cxnSp>
        <p:nvCxnSpPr>
          <p:cNvPr id="63" name="Straight Connector 62">
            <a:extLst>
              <a:ext uri="{FF2B5EF4-FFF2-40B4-BE49-F238E27FC236}">
                <a16:creationId xmlns:a16="http://schemas.microsoft.com/office/drawing/2014/main" id="{AD51885A-9B25-4DAB-9117-27FD438E5539}"/>
              </a:ext>
            </a:extLst>
          </p:cNvPr>
          <p:cNvCxnSpPr>
            <a:cxnSpLocks/>
          </p:cNvCxnSpPr>
          <p:nvPr/>
        </p:nvCxnSpPr>
        <p:spPr>
          <a:xfrm>
            <a:off x="0" y="6819900"/>
            <a:ext cx="2806700" cy="0"/>
          </a:xfrm>
          <a:prstGeom prst="line">
            <a:avLst/>
          </a:prstGeom>
          <a:ln w="57150" cap="rnd">
            <a:gradFill>
              <a:gsLst>
                <a:gs pos="37000">
                  <a:schemeClr val="accent3"/>
                </a:gs>
                <a:gs pos="0">
                  <a:schemeClr val="accent1"/>
                </a:gs>
                <a:gs pos="100000">
                  <a:schemeClr val="accent6"/>
                </a:gs>
                <a:gs pos="70000">
                  <a:schemeClr val="accent5"/>
                </a:gs>
              </a:gsLst>
              <a:lin ang="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B70651-E2A8-4A05-85F0-0FDA1A1E05E4}"/>
              </a:ext>
            </a:extLst>
          </p:cNvPr>
          <p:cNvCxnSpPr>
            <a:cxnSpLocks/>
          </p:cNvCxnSpPr>
          <p:nvPr/>
        </p:nvCxnSpPr>
        <p:spPr>
          <a:xfrm>
            <a:off x="9080500" y="0"/>
            <a:ext cx="3111500" cy="0"/>
          </a:xfrm>
          <a:prstGeom prst="line">
            <a:avLst/>
          </a:prstGeom>
          <a:ln w="57150" cap="rnd">
            <a:gradFill>
              <a:gsLst>
                <a:gs pos="37000">
                  <a:schemeClr val="accent3"/>
                </a:gs>
                <a:gs pos="0">
                  <a:schemeClr val="accent1"/>
                </a:gs>
                <a:gs pos="100000">
                  <a:schemeClr val="accent6"/>
                </a:gs>
                <a:gs pos="70000">
                  <a:schemeClr val="accent5"/>
                </a:gs>
              </a:gsLst>
              <a:lin ang="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A71199A-9EEB-4C6A-8F36-AB9B3E11FCCF}"/>
              </a:ext>
            </a:extLst>
          </p:cNvPr>
          <p:cNvCxnSpPr>
            <a:cxnSpLocks/>
          </p:cNvCxnSpPr>
          <p:nvPr/>
        </p:nvCxnSpPr>
        <p:spPr>
          <a:xfrm flipV="1">
            <a:off x="0" y="0"/>
            <a:ext cx="0" cy="2540000"/>
          </a:xfrm>
          <a:prstGeom prst="line">
            <a:avLst/>
          </a:prstGeom>
          <a:ln w="57150" cap="rnd">
            <a:gradFill>
              <a:gsLst>
                <a:gs pos="37000">
                  <a:schemeClr val="accent3"/>
                </a:gs>
                <a:gs pos="0">
                  <a:schemeClr val="accent1"/>
                </a:gs>
                <a:gs pos="100000">
                  <a:schemeClr val="accent6"/>
                </a:gs>
                <a:gs pos="70000">
                  <a:schemeClr val="accent5"/>
                </a:gs>
              </a:gsLst>
              <a:lin ang="480000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7BDAE96-1BC0-4E89-9B6F-7CE79594F4BF}"/>
              </a:ext>
            </a:extLst>
          </p:cNvPr>
          <p:cNvCxnSpPr>
            <a:cxnSpLocks/>
          </p:cNvCxnSpPr>
          <p:nvPr/>
        </p:nvCxnSpPr>
        <p:spPr>
          <a:xfrm>
            <a:off x="12179300" y="4635500"/>
            <a:ext cx="0" cy="2222500"/>
          </a:xfrm>
          <a:prstGeom prst="line">
            <a:avLst/>
          </a:prstGeom>
          <a:ln w="57150" cap="rnd">
            <a:gradFill>
              <a:gsLst>
                <a:gs pos="37000">
                  <a:schemeClr val="accent3"/>
                </a:gs>
                <a:gs pos="0">
                  <a:schemeClr val="accent1"/>
                </a:gs>
                <a:gs pos="100000">
                  <a:schemeClr val="accent6"/>
                </a:gs>
                <a:gs pos="70000">
                  <a:schemeClr val="accent5"/>
                </a:gs>
              </a:gsLst>
              <a:lin ang="480000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AF0520-1B06-449B-B080-E981E853B60A}"/>
              </a:ext>
            </a:extLst>
          </p:cNvPr>
          <p:cNvSpPr txBox="1"/>
          <p:nvPr/>
        </p:nvSpPr>
        <p:spPr>
          <a:xfrm>
            <a:off x="1528666" y="1471961"/>
            <a:ext cx="9134668" cy="2554545"/>
          </a:xfrm>
          <a:prstGeom prst="rect">
            <a:avLst/>
          </a:prstGeom>
          <a:noFill/>
        </p:spPr>
        <p:txBody>
          <a:bodyPr wrap="square" rtlCol="0">
            <a:spAutoFit/>
          </a:bodyPr>
          <a:lstStyle>
            <a:defPPr>
              <a:defRPr lang="en-US"/>
            </a:defPPr>
            <a:lvl1pPr algn="ctr">
              <a:defRPr sz="8800" b="1" spc="-150">
                <a:solidFill>
                  <a:schemeClr val="bg1"/>
                </a:solidFill>
                <a:effectLst>
                  <a:outerShdw blurRad="304800" dist="76200" dir="5400000" algn="ctr" rotWithShape="0">
                    <a:schemeClr val="tx1">
                      <a:alpha val="60000"/>
                    </a:schemeClr>
                  </a:outerShdw>
                </a:effectLst>
                <a:latin typeface="Heebo" pitchFamily="2" charset="-79"/>
                <a:ea typeface="Zen Antique" pitchFamily="2" charset="-128"/>
                <a:cs typeface="Heebo" pitchFamily="2"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US" sz="8000" b="0" i="0" u="none" strike="noStrike" kern="1200" cap="none" spc="-150" normalizeH="0" baseline="0" dirty="0">
                <a:ln>
                  <a:noFill/>
                </a:ln>
                <a:solidFill>
                  <a:srgbClr val="FFFFFF"/>
                </a:solidFill>
                <a:effectLst>
                  <a:outerShdw blurRad="304800" dist="76200" dir="5400000" algn="ctr" rotWithShape="0">
                    <a:srgbClr val="000000">
                      <a:alpha val="60000"/>
                    </a:srgbClr>
                  </a:outerShdw>
                </a:effectLst>
                <a:uLnTx/>
                <a:uFillTx/>
                <a:latin typeface="Inter"/>
                <a:ea typeface="Zen Antique" pitchFamily="2" charset="-128"/>
                <a:cs typeface="Heebo" pitchFamily="2" charset="-79"/>
              </a:rPr>
              <a:t>Introducción</a:t>
            </a:r>
            <a:r>
              <a:rPr kumimoji="0" lang="en-US" sz="8000" b="0" i="0" u="none" strike="noStrike" kern="1200" cap="none" spc="-150" normalizeH="0" noProof="0" dirty="0">
                <a:ln>
                  <a:noFill/>
                </a:ln>
                <a:solidFill>
                  <a:srgbClr val="FFFFFF"/>
                </a:solidFill>
                <a:effectLst>
                  <a:outerShdw blurRad="304800" dist="76200" dir="5400000" algn="ctr" rotWithShape="0">
                    <a:srgbClr val="000000">
                      <a:alpha val="60000"/>
                    </a:srgbClr>
                  </a:outerShdw>
                </a:effectLst>
                <a:uLnTx/>
                <a:uFillTx/>
                <a:latin typeface="Inter"/>
                <a:ea typeface="Zen Antique" pitchFamily="2" charset="-128"/>
                <a:cs typeface="Heebo" pitchFamily="2" charset="-79"/>
              </a:rPr>
              <a:t> a la </a:t>
            </a:r>
            <a:r>
              <a:rPr kumimoji="0" lang="es-US" sz="8000" b="0" i="0" u="none" strike="noStrike" kern="1200" cap="none" spc="-150" normalizeH="0" dirty="0">
                <a:ln>
                  <a:noFill/>
                </a:ln>
                <a:solidFill>
                  <a:srgbClr val="FFFFFF"/>
                </a:solidFill>
                <a:effectLst>
                  <a:outerShdw blurRad="304800" dist="76200" dir="5400000" algn="ctr" rotWithShape="0">
                    <a:srgbClr val="000000">
                      <a:alpha val="60000"/>
                    </a:srgbClr>
                  </a:outerShdw>
                </a:effectLst>
                <a:uLnTx/>
                <a:uFillTx/>
                <a:latin typeface="Inter"/>
                <a:ea typeface="Zen Antique" pitchFamily="2" charset="-128"/>
                <a:cs typeface="Heebo" pitchFamily="2" charset="-79"/>
              </a:rPr>
              <a:t>contabilidad</a:t>
            </a:r>
            <a:r>
              <a:rPr kumimoji="0" lang="en-US" sz="8000" b="0" i="0" u="none" strike="noStrike" kern="1200" cap="none" spc="-150" normalizeH="0" noProof="0" dirty="0">
                <a:ln>
                  <a:noFill/>
                </a:ln>
                <a:solidFill>
                  <a:srgbClr val="FFFFFF"/>
                </a:solidFill>
                <a:effectLst>
                  <a:outerShdw blurRad="304800" dist="76200" dir="5400000" algn="ctr" rotWithShape="0">
                    <a:srgbClr val="000000">
                      <a:alpha val="60000"/>
                    </a:srgbClr>
                  </a:outerShdw>
                </a:effectLst>
                <a:uLnTx/>
                <a:uFillTx/>
                <a:latin typeface="Inter"/>
                <a:ea typeface="Zen Antique" pitchFamily="2" charset="-128"/>
                <a:cs typeface="Heebo" pitchFamily="2" charset="-79"/>
              </a:rPr>
              <a:t> de costos</a:t>
            </a:r>
            <a:endParaRPr kumimoji="0" lang="en-US" sz="8000" b="0" i="0" u="none" strike="noStrike" kern="1200" cap="none" spc="-150" normalizeH="0" baseline="0" noProof="0" dirty="0">
              <a:ln>
                <a:noFill/>
              </a:ln>
              <a:solidFill>
                <a:srgbClr val="FFFFFF"/>
              </a:solidFill>
              <a:effectLst>
                <a:outerShdw blurRad="304800" dist="76200" dir="5400000" algn="ctr" rotWithShape="0">
                  <a:srgbClr val="000000">
                    <a:alpha val="60000"/>
                  </a:srgbClr>
                </a:outerShdw>
              </a:effectLst>
              <a:uLnTx/>
              <a:uFillTx/>
              <a:latin typeface="Inter"/>
              <a:ea typeface="Zen Antique" pitchFamily="2" charset="-128"/>
              <a:cs typeface="Heebo" pitchFamily="2" charset="-79"/>
            </a:endParaRPr>
          </a:p>
        </p:txBody>
      </p:sp>
    </p:spTree>
    <p:extLst>
      <p:ext uri="{BB962C8B-B14F-4D97-AF65-F5344CB8AC3E}">
        <p14:creationId xmlns:p14="http://schemas.microsoft.com/office/powerpoint/2010/main" val="340843445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23" presetClass="entr" presetSubtype="32" fill="hold" grpId="1"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750" fill="hold"/>
                                        <p:tgtEl>
                                          <p:spTgt spid="28"/>
                                        </p:tgtEl>
                                        <p:attrNameLst>
                                          <p:attrName>ppt_w</p:attrName>
                                        </p:attrNameLst>
                                      </p:cBhvr>
                                      <p:tavLst>
                                        <p:tav tm="0">
                                          <p:val>
                                            <p:strVal val="4*#ppt_w"/>
                                          </p:val>
                                        </p:tav>
                                        <p:tav tm="100000">
                                          <p:val>
                                            <p:strVal val="#ppt_w"/>
                                          </p:val>
                                        </p:tav>
                                      </p:tavLst>
                                    </p:anim>
                                    <p:anim calcmode="lin" valueType="num">
                                      <p:cBhvr>
                                        <p:cTn id="11" dur="750" fill="hold"/>
                                        <p:tgtEl>
                                          <p:spTgt spid="28"/>
                                        </p:tgtEl>
                                        <p:attrNameLst>
                                          <p:attrName>ppt_h</p:attrName>
                                        </p:attrNameLst>
                                      </p:cBhvr>
                                      <p:tavLst>
                                        <p:tav tm="0">
                                          <p:val>
                                            <p:strVal val="4*#ppt_h"/>
                                          </p:val>
                                        </p:tav>
                                        <p:tav tm="100000">
                                          <p:val>
                                            <p:strVal val="#ppt_h"/>
                                          </p:val>
                                        </p:tav>
                                      </p:tavLst>
                                    </p:anim>
                                  </p:childTnLst>
                                </p:cTn>
                              </p:par>
                              <p:par>
                                <p:cTn id="12" presetID="8" presetClass="emph" presetSubtype="0" repeatCount="indefinite" decel="100000" fill="hold" grpId="2" nodeType="withEffect">
                                  <p:stCondLst>
                                    <p:cond delay="0"/>
                                  </p:stCondLst>
                                  <p:childTnLst>
                                    <p:animRot by="21600000">
                                      <p:cBhvr>
                                        <p:cTn id="13" dur="2000" fill="hold"/>
                                        <p:tgtEl>
                                          <p:spTgt spid="28"/>
                                        </p:tgtEl>
                                        <p:attrNameLst>
                                          <p:attrName>r</p:attrName>
                                        </p:attrNameLst>
                                      </p:cBhvr>
                                    </p:animRot>
                                  </p:childTnLst>
                                </p:cTn>
                              </p:par>
                              <p:par>
                                <p:cTn id="14" presetID="6" presetClass="emph" presetSubtype="0" decel="100000" fill="hold" grpId="3" nodeType="withEffect">
                                  <p:stCondLst>
                                    <p:cond delay="1250"/>
                                  </p:stCondLst>
                                  <p:childTnLst>
                                    <p:animScale>
                                      <p:cBhvr>
                                        <p:cTn id="15" dur="200" fill="hold"/>
                                        <p:tgtEl>
                                          <p:spTgt spid="28"/>
                                        </p:tgtEl>
                                      </p:cBhvr>
                                      <p:by x="105000" y="105000"/>
                                    </p:animScale>
                                  </p:childTnLst>
                                </p:cTn>
                              </p:par>
                              <p:par>
                                <p:cTn id="16" presetID="6" presetClass="emph" presetSubtype="0" decel="100000" fill="hold" grpId="4" nodeType="withEffect">
                                  <p:stCondLst>
                                    <p:cond delay="3500"/>
                                  </p:stCondLst>
                                  <p:childTnLst>
                                    <p:animScale>
                                      <p:cBhvr>
                                        <p:cTn id="17" dur="750" fill="hold"/>
                                        <p:tgtEl>
                                          <p:spTgt spid="28"/>
                                        </p:tgtEl>
                                      </p:cBhvr>
                                      <p:by x="90000" y="90000"/>
                                    </p:animScale>
                                  </p:childTnLst>
                                </p:cTn>
                              </p:par>
                              <p:par>
                                <p:cTn id="18" presetID="10" presetClass="entr" presetSubtype="0" fill="hold" grpId="0" nodeType="with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par>
                                <p:cTn id="21" presetID="23" presetClass="entr" presetSubtype="32" fill="hold" grpId="1" nodeType="with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p:cTn id="23" dur="750" fill="hold"/>
                                        <p:tgtEl>
                                          <p:spTgt spid="8"/>
                                        </p:tgtEl>
                                        <p:attrNameLst>
                                          <p:attrName>ppt_w</p:attrName>
                                        </p:attrNameLst>
                                      </p:cBhvr>
                                      <p:tavLst>
                                        <p:tav tm="0">
                                          <p:val>
                                            <p:strVal val="4*#ppt_w"/>
                                          </p:val>
                                        </p:tav>
                                        <p:tav tm="100000">
                                          <p:val>
                                            <p:strVal val="#ppt_w"/>
                                          </p:val>
                                        </p:tav>
                                      </p:tavLst>
                                    </p:anim>
                                    <p:anim calcmode="lin" valueType="num">
                                      <p:cBhvr>
                                        <p:cTn id="24" dur="750" fill="hold"/>
                                        <p:tgtEl>
                                          <p:spTgt spid="8"/>
                                        </p:tgtEl>
                                        <p:attrNameLst>
                                          <p:attrName>ppt_h</p:attrName>
                                        </p:attrNameLst>
                                      </p:cBhvr>
                                      <p:tavLst>
                                        <p:tav tm="0">
                                          <p:val>
                                            <p:strVal val="4*#ppt_h"/>
                                          </p:val>
                                        </p:tav>
                                        <p:tav tm="100000">
                                          <p:val>
                                            <p:strVal val="#ppt_h"/>
                                          </p:val>
                                        </p:tav>
                                      </p:tavLst>
                                    </p:anim>
                                  </p:childTnLst>
                                </p:cTn>
                              </p:par>
                              <p:par>
                                <p:cTn id="25" presetID="8" presetClass="emph" presetSubtype="0" repeatCount="indefinite" decel="100000" fill="hold" grpId="2" nodeType="withEffect">
                                  <p:stCondLst>
                                    <p:cond delay="250"/>
                                  </p:stCondLst>
                                  <p:childTnLst>
                                    <p:animRot by="21600000">
                                      <p:cBhvr>
                                        <p:cTn id="26" dur="2000" fill="hold"/>
                                        <p:tgtEl>
                                          <p:spTgt spid="8"/>
                                        </p:tgtEl>
                                        <p:attrNameLst>
                                          <p:attrName>r</p:attrName>
                                        </p:attrNameLst>
                                      </p:cBhvr>
                                    </p:animRot>
                                  </p:childTnLst>
                                </p:cTn>
                              </p:par>
                              <p:par>
                                <p:cTn id="27" presetID="6" presetClass="emph" presetSubtype="0" decel="100000" fill="hold" grpId="3" nodeType="withEffect">
                                  <p:stCondLst>
                                    <p:cond delay="1500"/>
                                  </p:stCondLst>
                                  <p:childTnLst>
                                    <p:animScale>
                                      <p:cBhvr>
                                        <p:cTn id="28" dur="200" fill="hold"/>
                                        <p:tgtEl>
                                          <p:spTgt spid="8"/>
                                        </p:tgtEl>
                                      </p:cBhvr>
                                      <p:by x="105000" y="105000"/>
                                    </p:animScale>
                                  </p:childTnLst>
                                </p:cTn>
                              </p:par>
                              <p:par>
                                <p:cTn id="29" presetID="6" presetClass="emph" presetSubtype="0" decel="100000" fill="hold" grpId="4" nodeType="withEffect">
                                  <p:stCondLst>
                                    <p:cond delay="3750"/>
                                  </p:stCondLst>
                                  <p:childTnLst>
                                    <p:animScale>
                                      <p:cBhvr>
                                        <p:cTn id="30" dur="750" fill="hold"/>
                                        <p:tgtEl>
                                          <p:spTgt spid="8"/>
                                        </p:tgtEl>
                                      </p:cBhvr>
                                      <p:by x="90000" y="90000"/>
                                    </p:animScale>
                                  </p:childTnLst>
                                </p:cTn>
                              </p:par>
                              <p:par>
                                <p:cTn id="31" presetID="10" presetClass="entr" presetSubtype="0" fill="hold" grpId="0" nodeType="with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250"/>
                                        <p:tgtEl>
                                          <p:spTgt spid="29"/>
                                        </p:tgtEl>
                                      </p:cBhvr>
                                    </p:animEffect>
                                  </p:childTnLst>
                                </p:cTn>
                              </p:par>
                              <p:par>
                                <p:cTn id="34" presetID="23" presetClass="entr" presetSubtype="32" fill="hold" grpId="1" nodeType="withEffect">
                                  <p:stCondLst>
                                    <p:cond delay="500"/>
                                  </p:stCondLst>
                                  <p:childTnLst>
                                    <p:set>
                                      <p:cBhvr>
                                        <p:cTn id="35" dur="1" fill="hold">
                                          <p:stCondLst>
                                            <p:cond delay="0"/>
                                          </p:stCondLst>
                                        </p:cTn>
                                        <p:tgtEl>
                                          <p:spTgt spid="29"/>
                                        </p:tgtEl>
                                        <p:attrNameLst>
                                          <p:attrName>style.visibility</p:attrName>
                                        </p:attrNameLst>
                                      </p:cBhvr>
                                      <p:to>
                                        <p:strVal val="visible"/>
                                      </p:to>
                                    </p:set>
                                    <p:anim calcmode="lin" valueType="num">
                                      <p:cBhvr>
                                        <p:cTn id="36" dur="750" fill="hold"/>
                                        <p:tgtEl>
                                          <p:spTgt spid="29"/>
                                        </p:tgtEl>
                                        <p:attrNameLst>
                                          <p:attrName>ppt_w</p:attrName>
                                        </p:attrNameLst>
                                      </p:cBhvr>
                                      <p:tavLst>
                                        <p:tav tm="0">
                                          <p:val>
                                            <p:strVal val="4*#ppt_w"/>
                                          </p:val>
                                        </p:tav>
                                        <p:tav tm="100000">
                                          <p:val>
                                            <p:strVal val="#ppt_w"/>
                                          </p:val>
                                        </p:tav>
                                      </p:tavLst>
                                    </p:anim>
                                    <p:anim calcmode="lin" valueType="num">
                                      <p:cBhvr>
                                        <p:cTn id="37" dur="750" fill="hold"/>
                                        <p:tgtEl>
                                          <p:spTgt spid="29"/>
                                        </p:tgtEl>
                                        <p:attrNameLst>
                                          <p:attrName>ppt_h</p:attrName>
                                        </p:attrNameLst>
                                      </p:cBhvr>
                                      <p:tavLst>
                                        <p:tav tm="0">
                                          <p:val>
                                            <p:strVal val="4*#ppt_h"/>
                                          </p:val>
                                        </p:tav>
                                        <p:tav tm="100000">
                                          <p:val>
                                            <p:strVal val="#ppt_h"/>
                                          </p:val>
                                        </p:tav>
                                      </p:tavLst>
                                    </p:anim>
                                  </p:childTnLst>
                                </p:cTn>
                              </p:par>
                              <p:par>
                                <p:cTn id="38" presetID="8" presetClass="emph" presetSubtype="0" repeatCount="indefinite" decel="100000" fill="hold" grpId="2" nodeType="withEffect">
                                  <p:stCondLst>
                                    <p:cond delay="500"/>
                                  </p:stCondLst>
                                  <p:childTnLst>
                                    <p:animRot by="21600000">
                                      <p:cBhvr>
                                        <p:cTn id="39" dur="2000" fill="hold"/>
                                        <p:tgtEl>
                                          <p:spTgt spid="29"/>
                                        </p:tgtEl>
                                        <p:attrNameLst>
                                          <p:attrName>r</p:attrName>
                                        </p:attrNameLst>
                                      </p:cBhvr>
                                    </p:animRot>
                                  </p:childTnLst>
                                </p:cTn>
                              </p:par>
                              <p:par>
                                <p:cTn id="40" presetID="6" presetClass="emph" presetSubtype="0" decel="100000" fill="hold" grpId="3" nodeType="withEffect">
                                  <p:stCondLst>
                                    <p:cond delay="1750"/>
                                  </p:stCondLst>
                                  <p:childTnLst>
                                    <p:animScale>
                                      <p:cBhvr>
                                        <p:cTn id="41" dur="200" fill="hold"/>
                                        <p:tgtEl>
                                          <p:spTgt spid="29"/>
                                        </p:tgtEl>
                                      </p:cBhvr>
                                      <p:by x="105000" y="105000"/>
                                    </p:animScale>
                                  </p:childTnLst>
                                </p:cTn>
                              </p:par>
                              <p:par>
                                <p:cTn id="42" presetID="6" presetClass="emph" presetSubtype="0" decel="100000" fill="hold" grpId="4" nodeType="withEffect">
                                  <p:stCondLst>
                                    <p:cond delay="4000"/>
                                  </p:stCondLst>
                                  <p:childTnLst>
                                    <p:animScale>
                                      <p:cBhvr>
                                        <p:cTn id="43" dur="750" fill="hold"/>
                                        <p:tgtEl>
                                          <p:spTgt spid="29"/>
                                        </p:tgtEl>
                                      </p:cBhvr>
                                      <p:by x="90000" y="90000"/>
                                    </p:animScale>
                                  </p:childTnLst>
                                </p:cTn>
                              </p:par>
                              <p:par>
                                <p:cTn id="44" presetID="22" presetClass="entr" presetSubtype="1" fill="hold" grpId="0" nodeType="withEffect">
                                  <p:stCondLst>
                                    <p:cond delay="750"/>
                                  </p:stCondLst>
                                  <p:childTnLst>
                                    <p:set>
                                      <p:cBhvr>
                                        <p:cTn id="45" dur="1" fill="hold">
                                          <p:stCondLst>
                                            <p:cond delay="0"/>
                                          </p:stCondLst>
                                        </p:cTn>
                                        <p:tgtEl>
                                          <p:spTgt spid="6"/>
                                        </p:tgtEl>
                                        <p:attrNameLst>
                                          <p:attrName>style.visibility</p:attrName>
                                        </p:attrNameLst>
                                      </p:cBhvr>
                                      <p:to>
                                        <p:strVal val="visible"/>
                                      </p:to>
                                    </p:set>
                                    <p:animEffect transition="in" filter="wipe(up)">
                                      <p:cBhvr>
                                        <p:cTn id="46" dur="750"/>
                                        <p:tgtEl>
                                          <p:spTgt spid="6"/>
                                        </p:tgtEl>
                                      </p:cBhvr>
                                    </p:animEffect>
                                  </p:childTnLst>
                                </p:cTn>
                              </p:par>
                              <p:par>
                                <p:cTn id="47" presetID="2" presetClass="entr" presetSubtype="4" decel="100000" fill="hold" grpId="1" nodeType="withEffect">
                                  <p:stCondLst>
                                    <p:cond delay="75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1250" fill="hold"/>
                                        <p:tgtEl>
                                          <p:spTgt spid="6"/>
                                        </p:tgtEl>
                                        <p:attrNameLst>
                                          <p:attrName>ppt_x</p:attrName>
                                        </p:attrNameLst>
                                      </p:cBhvr>
                                      <p:tavLst>
                                        <p:tav tm="0">
                                          <p:val>
                                            <p:strVal val="#ppt_x"/>
                                          </p:val>
                                        </p:tav>
                                        <p:tav tm="100000">
                                          <p:val>
                                            <p:strVal val="#ppt_x"/>
                                          </p:val>
                                        </p:tav>
                                      </p:tavLst>
                                    </p:anim>
                                    <p:anim calcmode="lin" valueType="num">
                                      <p:cBhvr additive="base">
                                        <p:cTn id="50" dur="1250" fill="hold"/>
                                        <p:tgtEl>
                                          <p:spTgt spid="6"/>
                                        </p:tgtEl>
                                        <p:attrNameLst>
                                          <p:attrName>ppt_y</p:attrName>
                                        </p:attrNameLst>
                                      </p:cBhvr>
                                      <p:tavLst>
                                        <p:tav tm="0">
                                          <p:val>
                                            <p:strVal val="1+#ppt_h/2"/>
                                          </p:val>
                                        </p:tav>
                                        <p:tav tm="100000">
                                          <p:val>
                                            <p:strVal val="#ppt_y"/>
                                          </p:val>
                                        </p:tav>
                                      </p:tavLst>
                                    </p:anim>
                                  </p:childTnLst>
                                </p:cTn>
                              </p:par>
                              <p:par>
                                <p:cTn id="51" presetID="6" presetClass="emph" presetSubtype="0" decel="100000" fill="hold" grpId="2" nodeType="withEffect">
                                  <p:stCondLst>
                                    <p:cond delay="2000"/>
                                  </p:stCondLst>
                                  <p:childTnLst>
                                    <p:animScale>
                                      <p:cBhvr>
                                        <p:cTn id="52" dur="200" fill="hold"/>
                                        <p:tgtEl>
                                          <p:spTgt spid="6"/>
                                        </p:tgtEl>
                                      </p:cBhvr>
                                      <p:by x="105000" y="100000"/>
                                    </p:animScale>
                                  </p:childTnLst>
                                </p:cTn>
                              </p:par>
                              <p:par>
                                <p:cTn id="53" presetID="6" presetClass="emph" presetSubtype="0" decel="100000" fill="hold" grpId="3" nodeType="withEffect">
                                  <p:stCondLst>
                                    <p:cond delay="3000"/>
                                  </p:stCondLst>
                                  <p:childTnLst>
                                    <p:animScale>
                                      <p:cBhvr>
                                        <p:cTn id="54" dur="200" fill="hold"/>
                                        <p:tgtEl>
                                          <p:spTgt spid="6"/>
                                        </p:tgtEl>
                                      </p:cBhvr>
                                      <p:by x="90000" y="90000"/>
                                    </p:animScale>
                                  </p:childTnLst>
                                </p:cTn>
                              </p:par>
                              <p:par>
                                <p:cTn id="55" presetID="22" presetClass="entr" presetSubtype="1" fill="hold" grpId="0" nodeType="withEffect">
                                  <p:stCondLst>
                                    <p:cond delay="175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750"/>
                                        <p:tgtEl>
                                          <p:spTgt spid="9"/>
                                        </p:tgtEl>
                                      </p:cBhvr>
                                    </p:animEffect>
                                  </p:childTnLst>
                                </p:cTn>
                              </p:par>
                              <p:par>
                                <p:cTn id="58" presetID="2" presetClass="entr" presetSubtype="4" decel="100000" fill="hold" grpId="1" nodeType="withEffect">
                                  <p:stCondLst>
                                    <p:cond delay="1750"/>
                                  </p:stCondLst>
                                  <p:childTnLst>
                                    <p:set>
                                      <p:cBhvr>
                                        <p:cTn id="59" dur="1" fill="hold">
                                          <p:stCondLst>
                                            <p:cond delay="0"/>
                                          </p:stCondLst>
                                        </p:cTn>
                                        <p:tgtEl>
                                          <p:spTgt spid="9"/>
                                        </p:tgtEl>
                                        <p:attrNameLst>
                                          <p:attrName>style.visibility</p:attrName>
                                        </p:attrNameLst>
                                      </p:cBhvr>
                                      <p:to>
                                        <p:strVal val="visible"/>
                                      </p:to>
                                    </p:set>
                                    <p:anim calcmode="lin" valueType="num">
                                      <p:cBhvr additive="base">
                                        <p:cTn id="60" dur="1250" fill="hold"/>
                                        <p:tgtEl>
                                          <p:spTgt spid="9"/>
                                        </p:tgtEl>
                                        <p:attrNameLst>
                                          <p:attrName>ppt_x</p:attrName>
                                        </p:attrNameLst>
                                      </p:cBhvr>
                                      <p:tavLst>
                                        <p:tav tm="0">
                                          <p:val>
                                            <p:strVal val="#ppt_x"/>
                                          </p:val>
                                        </p:tav>
                                        <p:tav tm="100000">
                                          <p:val>
                                            <p:strVal val="#ppt_x"/>
                                          </p:val>
                                        </p:tav>
                                      </p:tavLst>
                                    </p:anim>
                                    <p:anim calcmode="lin" valueType="num">
                                      <p:cBhvr additive="base">
                                        <p:cTn id="61" dur="1250" fill="hold"/>
                                        <p:tgtEl>
                                          <p:spTgt spid="9"/>
                                        </p:tgtEl>
                                        <p:attrNameLst>
                                          <p:attrName>ppt_y</p:attrName>
                                        </p:attrNameLst>
                                      </p:cBhvr>
                                      <p:tavLst>
                                        <p:tav tm="0">
                                          <p:val>
                                            <p:strVal val="1+#ppt_h/2"/>
                                          </p:val>
                                        </p:tav>
                                        <p:tav tm="100000">
                                          <p:val>
                                            <p:strVal val="#ppt_y"/>
                                          </p:val>
                                        </p:tav>
                                      </p:tavLst>
                                    </p:anim>
                                  </p:childTnLst>
                                </p:cTn>
                              </p:par>
                              <p:par>
                                <p:cTn id="62" presetID="10" presetClass="entr" presetSubtype="0" fill="hold" nodeType="withEffect">
                                  <p:stCondLst>
                                    <p:cond delay="175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par>
                                <p:cTn id="65" presetID="42" presetClass="path" presetSubtype="0" repeatCount="indefinite" accel="36000" decel="64000" autoRev="1" fill="hold" nodeType="withEffect">
                                  <p:stCondLst>
                                    <p:cond delay="1800"/>
                                  </p:stCondLst>
                                  <p:childTnLst>
                                    <p:animMotion origin="layout" path="M 0 4.81481E-6 L 0 0.62037 " pathEditMode="relative" rAng="0" ptsTypes="AA">
                                      <p:cBhvr>
                                        <p:cTn id="66" dur="4000" fill="hold"/>
                                        <p:tgtEl>
                                          <p:spTgt spid="71"/>
                                        </p:tgtEl>
                                        <p:attrNameLst>
                                          <p:attrName>ppt_x</p:attrName>
                                          <p:attrName>ppt_y</p:attrName>
                                        </p:attrNameLst>
                                      </p:cBhvr>
                                      <p:rCtr x="0" y="31019"/>
                                    </p:animMotion>
                                  </p:childTnLst>
                                </p:cTn>
                              </p:par>
                              <p:par>
                                <p:cTn id="67" presetID="10" presetClass="entr" presetSubtype="0" fill="hold" nodeType="withEffect">
                                  <p:stCondLst>
                                    <p:cond delay="175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500"/>
                                        <p:tgtEl>
                                          <p:spTgt spid="63"/>
                                        </p:tgtEl>
                                      </p:cBhvr>
                                    </p:animEffect>
                                  </p:childTnLst>
                                </p:cTn>
                              </p:par>
                              <p:par>
                                <p:cTn id="70" presetID="42" presetClass="path" presetSubtype="0" repeatCount="indefinite" accel="36000" decel="64000" autoRev="1" fill="hold" nodeType="withEffect">
                                  <p:stCondLst>
                                    <p:cond delay="1750"/>
                                  </p:stCondLst>
                                  <p:childTnLst>
                                    <p:animMotion origin="layout" path="M -4.16667E-6 -4.44444E-6 L 0.76589 0.00556 " pathEditMode="relative" rAng="0" ptsTypes="AA">
                                      <p:cBhvr>
                                        <p:cTn id="71" dur="4000" fill="hold"/>
                                        <p:tgtEl>
                                          <p:spTgt spid="63"/>
                                        </p:tgtEl>
                                        <p:attrNameLst>
                                          <p:attrName>ppt_x</p:attrName>
                                          <p:attrName>ppt_y</p:attrName>
                                        </p:attrNameLst>
                                      </p:cBhvr>
                                      <p:rCtr x="38294" y="278"/>
                                    </p:animMotion>
                                  </p:childTnLst>
                                </p:cTn>
                              </p:par>
                              <p:par>
                                <p:cTn id="72" presetID="10" presetClass="entr" presetSubtype="0" fill="hold" nodeType="withEffect">
                                  <p:stCondLst>
                                    <p:cond delay="1750"/>
                                  </p:stCondLst>
                                  <p:childTnLst>
                                    <p:set>
                                      <p:cBhvr>
                                        <p:cTn id="73" dur="1" fill="hold">
                                          <p:stCondLst>
                                            <p:cond delay="0"/>
                                          </p:stCondLst>
                                        </p:cTn>
                                        <p:tgtEl>
                                          <p:spTgt spid="73"/>
                                        </p:tgtEl>
                                        <p:attrNameLst>
                                          <p:attrName>style.visibility</p:attrName>
                                        </p:attrNameLst>
                                      </p:cBhvr>
                                      <p:to>
                                        <p:strVal val="visible"/>
                                      </p:to>
                                    </p:set>
                                    <p:animEffect transition="in" filter="fade">
                                      <p:cBhvr>
                                        <p:cTn id="74" dur="500"/>
                                        <p:tgtEl>
                                          <p:spTgt spid="73"/>
                                        </p:tgtEl>
                                      </p:cBhvr>
                                    </p:animEffect>
                                  </p:childTnLst>
                                </p:cTn>
                              </p:par>
                              <p:par>
                                <p:cTn id="75" presetID="42" presetClass="path" presetSubtype="0" repeatCount="indefinite" accel="36000" decel="64000" autoRev="1" fill="hold" nodeType="withEffect">
                                  <p:stCondLst>
                                    <p:cond delay="1750"/>
                                  </p:stCondLst>
                                  <p:childTnLst>
                                    <p:animMotion origin="layout" path="M 1.66667E-6 -2.96296E-6 L 0.00104 -0.67963 " pathEditMode="relative" rAng="0" ptsTypes="AA">
                                      <p:cBhvr>
                                        <p:cTn id="76" dur="4000" fill="hold"/>
                                        <p:tgtEl>
                                          <p:spTgt spid="73"/>
                                        </p:tgtEl>
                                        <p:attrNameLst>
                                          <p:attrName>ppt_x</p:attrName>
                                          <p:attrName>ppt_y</p:attrName>
                                        </p:attrNameLst>
                                      </p:cBhvr>
                                      <p:rCtr x="52" y="-33981"/>
                                    </p:animMotion>
                                  </p:childTnLst>
                                </p:cTn>
                              </p:par>
                              <p:par>
                                <p:cTn id="77" presetID="10" presetClass="entr" presetSubtype="0" fill="hold" nodeType="withEffect">
                                  <p:stCondLst>
                                    <p:cond delay="175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42" presetClass="path" presetSubtype="0" repeatCount="indefinite" accel="36000" decel="64000" autoRev="1" fill="hold" nodeType="withEffect">
                                  <p:stCondLst>
                                    <p:cond delay="1750"/>
                                  </p:stCondLst>
                                  <p:childTnLst>
                                    <p:animMotion origin="layout" path="M 4.16667E-6 0 L -0.74584 0 " pathEditMode="relative" rAng="0" ptsTypes="AA">
                                      <p:cBhvr>
                                        <p:cTn id="81" dur="4000" fill="hold"/>
                                        <p:tgtEl>
                                          <p:spTgt spid="66"/>
                                        </p:tgtEl>
                                        <p:attrNameLst>
                                          <p:attrName>ppt_x</p:attrName>
                                          <p:attrName>ppt_y</p:attrName>
                                        </p:attrNameLst>
                                      </p:cBhvr>
                                      <p:rCtr x="-3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9" grpId="2" animBg="1"/>
      <p:bldP spid="29" grpId="3" animBg="1"/>
      <p:bldP spid="29" grpId="4" animBg="1"/>
      <p:bldP spid="8" grpId="0" animBg="1"/>
      <p:bldP spid="8" grpId="1" animBg="1"/>
      <p:bldP spid="8" grpId="2" animBg="1"/>
      <p:bldP spid="8" grpId="3" animBg="1"/>
      <p:bldP spid="8" grpId="4" animBg="1"/>
      <p:bldP spid="28" grpId="0" animBg="1"/>
      <p:bldP spid="28" grpId="1" animBg="1"/>
      <p:bldP spid="28" grpId="2" animBg="1"/>
      <p:bldP spid="28" grpId="3" animBg="1"/>
      <p:bldP spid="28" grpId="4" animBg="1"/>
      <p:bldP spid="9" grpId="0"/>
      <p:bldP spid="9" grpId="1"/>
      <p:bldP spid="6" grpId="0"/>
      <p:bldP spid="6" grpId="1"/>
      <p:bldP spid="6" grpId="2"/>
      <p:bldP spid="6" grpId="3"/>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Marcador de posición de imagen 21" descr="Texto, Carta&#10;&#10;Descripción generada automáticamente">
            <a:extLst>
              <a:ext uri="{FF2B5EF4-FFF2-40B4-BE49-F238E27FC236}">
                <a16:creationId xmlns:a16="http://schemas.microsoft.com/office/drawing/2014/main" id="{FA264BD6-2404-7C8F-3869-905EE90937B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 b="2"/>
          <a:stretch>
            <a:fillRect/>
          </a:stretch>
        </p:blipFill>
        <p:spPr>
          <a:xfrm>
            <a:off x="286703" y="910420"/>
            <a:ext cx="6408737" cy="2667000"/>
          </a:xfrm>
          <a:prstGeom prst="rect">
            <a:avLst/>
          </a:prstGeom>
          <a:ln>
            <a:noFill/>
          </a:ln>
          <a:effectLst/>
        </p:spPr>
      </p:pic>
      <p:pic>
        <p:nvPicPr>
          <p:cNvPr id="24" name="Marcador de posición de imagen 23">
            <a:extLst>
              <a:ext uri="{FF2B5EF4-FFF2-40B4-BE49-F238E27FC236}">
                <a16:creationId xmlns:a16="http://schemas.microsoft.com/office/drawing/2014/main" id="{C2122262-413E-C101-9470-7247CD6B6D7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1" b="11"/>
          <a:stretch>
            <a:fillRect/>
          </a:stretch>
        </p:blipFill>
        <p:spPr>
          <a:xfrm>
            <a:off x="5387346" y="3690642"/>
            <a:ext cx="6407150" cy="3016250"/>
          </a:xfrm>
          <a:prstGeom prst="rect">
            <a:avLst/>
          </a:prstGeom>
          <a:ln>
            <a:noFill/>
          </a:ln>
          <a:effectLst/>
        </p:spPr>
      </p:pic>
      <p:sp>
        <p:nvSpPr>
          <p:cNvPr id="25" name="TextBox 5">
            <a:extLst>
              <a:ext uri="{FF2B5EF4-FFF2-40B4-BE49-F238E27FC236}">
                <a16:creationId xmlns:a16="http://schemas.microsoft.com/office/drawing/2014/main" id="{D2038A80-9016-6381-6B05-AAA3CA292222}"/>
              </a:ext>
            </a:extLst>
          </p:cNvPr>
          <p:cNvSpPr txBox="1"/>
          <p:nvPr/>
        </p:nvSpPr>
        <p:spPr>
          <a:xfrm>
            <a:off x="180352" y="0"/>
            <a:ext cx="11564608" cy="686470"/>
          </a:xfrm>
          <a:prstGeom prst="rect">
            <a:avLst/>
          </a:prstGeom>
          <a:noFill/>
        </p:spPr>
        <p:txBody>
          <a:bodyPr wrap="square" rtlCol="0">
            <a:spAutoFit/>
          </a:bodyPr>
          <a:lstStyle/>
          <a:p>
            <a:pPr algn="just">
              <a:lnSpc>
                <a:spcPct val="110000"/>
              </a:lnSpc>
            </a:pPr>
            <a:r>
              <a:rPr lang="en-ID" dirty="0">
                <a:solidFill>
                  <a:srgbClr val="283755"/>
                </a:solidFill>
                <a:latin typeface="Inter" panose="020B0502030000000004"/>
              </a:rPr>
              <a:t>La </a:t>
            </a:r>
            <a:r>
              <a:rPr lang="en-ID" dirty="0" err="1">
                <a:solidFill>
                  <a:srgbClr val="283755"/>
                </a:solidFill>
                <a:latin typeface="Inter" panose="020B0502030000000004"/>
              </a:rPr>
              <a:t>contabilidad</a:t>
            </a:r>
            <a:r>
              <a:rPr lang="en-ID" dirty="0">
                <a:solidFill>
                  <a:srgbClr val="283755"/>
                </a:solidFill>
                <a:latin typeface="Inter" panose="020B0502030000000004"/>
              </a:rPr>
              <a:t> de </a:t>
            </a:r>
            <a:r>
              <a:rPr lang="en-ID" dirty="0" err="1">
                <a:solidFill>
                  <a:srgbClr val="283755"/>
                </a:solidFill>
                <a:latin typeface="Inter" panose="020B0502030000000004"/>
              </a:rPr>
              <a:t>costos</a:t>
            </a:r>
            <a:r>
              <a:rPr lang="en-ID" dirty="0">
                <a:solidFill>
                  <a:srgbClr val="283755"/>
                </a:solidFill>
                <a:latin typeface="Inter" panose="020B0502030000000004"/>
              </a:rPr>
              <a:t> se </a:t>
            </a:r>
            <a:r>
              <a:rPr lang="en-ID" dirty="0" err="1">
                <a:solidFill>
                  <a:srgbClr val="283755"/>
                </a:solidFill>
                <a:latin typeface="Inter" panose="020B0502030000000004"/>
              </a:rPr>
              <a:t>puede</a:t>
            </a:r>
            <a:r>
              <a:rPr lang="en-ID" dirty="0">
                <a:solidFill>
                  <a:srgbClr val="283755"/>
                </a:solidFill>
                <a:latin typeface="Inter" panose="020B0502030000000004"/>
              </a:rPr>
              <a:t> </a:t>
            </a:r>
            <a:r>
              <a:rPr lang="en-ID" dirty="0" err="1">
                <a:solidFill>
                  <a:srgbClr val="283755"/>
                </a:solidFill>
                <a:latin typeface="Inter" panose="020B0502030000000004"/>
              </a:rPr>
              <a:t>aplicar</a:t>
            </a:r>
            <a:r>
              <a:rPr lang="en-ID" dirty="0">
                <a:solidFill>
                  <a:srgbClr val="283755"/>
                </a:solidFill>
                <a:latin typeface="Inter" panose="020B0502030000000004"/>
              </a:rPr>
              <a:t> a </a:t>
            </a:r>
            <a:r>
              <a:rPr lang="en-ID" dirty="0" err="1">
                <a:solidFill>
                  <a:srgbClr val="283755"/>
                </a:solidFill>
                <a:latin typeface="Inter" panose="020B0502030000000004"/>
              </a:rPr>
              <a:t>cualquier</a:t>
            </a:r>
            <a:r>
              <a:rPr lang="en-ID" dirty="0">
                <a:solidFill>
                  <a:srgbClr val="283755"/>
                </a:solidFill>
                <a:latin typeface="Inter" panose="020B0502030000000004"/>
              </a:rPr>
              <a:t> </a:t>
            </a:r>
            <a:r>
              <a:rPr lang="en-ID" dirty="0" err="1">
                <a:solidFill>
                  <a:srgbClr val="283755"/>
                </a:solidFill>
                <a:latin typeface="Inter" panose="020B0502030000000004"/>
              </a:rPr>
              <a:t>tipo</a:t>
            </a:r>
            <a:r>
              <a:rPr lang="en-ID" dirty="0">
                <a:solidFill>
                  <a:srgbClr val="283755"/>
                </a:solidFill>
                <a:latin typeface="Inter" panose="020B0502030000000004"/>
              </a:rPr>
              <a:t> </a:t>
            </a:r>
            <a:r>
              <a:rPr lang="en-ID" dirty="0" err="1">
                <a:solidFill>
                  <a:srgbClr val="283755"/>
                </a:solidFill>
                <a:latin typeface="Inter" panose="020B0502030000000004"/>
              </a:rPr>
              <a:t>actividad</a:t>
            </a:r>
            <a:r>
              <a:rPr lang="en-ID" dirty="0">
                <a:solidFill>
                  <a:srgbClr val="283755"/>
                </a:solidFill>
                <a:latin typeface="Inter" panose="020B0502030000000004"/>
              </a:rPr>
              <a:t> de </a:t>
            </a:r>
            <a:r>
              <a:rPr lang="es-US" dirty="0">
                <a:solidFill>
                  <a:srgbClr val="283755"/>
                </a:solidFill>
                <a:latin typeface="Inter" panose="020B0502030000000004"/>
              </a:rPr>
              <a:t>económica, con la cual se obtienen grandes beneficios ya que proporciona información a la dirección de la empresa para una mejor toma de decisiones. </a:t>
            </a:r>
            <a:endParaRPr lang="en-US" dirty="0">
              <a:solidFill>
                <a:srgbClr val="283755"/>
              </a:solidFill>
              <a:latin typeface="Inter" panose="020B0502030000000004"/>
            </a:endParaRPr>
          </a:p>
        </p:txBody>
      </p:sp>
      <p:sp>
        <p:nvSpPr>
          <p:cNvPr id="28" name="TextBox 5">
            <a:extLst>
              <a:ext uri="{FF2B5EF4-FFF2-40B4-BE49-F238E27FC236}">
                <a16:creationId xmlns:a16="http://schemas.microsoft.com/office/drawing/2014/main" id="{3E0E17B7-988F-04C1-15CC-56A288EDEABD}"/>
              </a:ext>
            </a:extLst>
          </p:cNvPr>
          <p:cNvSpPr txBox="1"/>
          <p:nvPr/>
        </p:nvSpPr>
        <p:spPr>
          <a:xfrm>
            <a:off x="6864033" y="1689472"/>
            <a:ext cx="3336608" cy="891270"/>
          </a:xfrm>
          <a:prstGeom prst="rect">
            <a:avLst/>
          </a:prstGeom>
          <a:noFill/>
        </p:spPr>
        <p:txBody>
          <a:bodyPr wrap="square" rtlCol="0">
            <a:spAutoFit/>
          </a:bodyPr>
          <a:lstStyle/>
          <a:p>
            <a:pPr algn="just">
              <a:lnSpc>
                <a:spcPct val="110000"/>
              </a:lnSpc>
            </a:pPr>
            <a:r>
              <a:rPr lang="es-US" sz="1600" dirty="0">
                <a:solidFill>
                  <a:srgbClr val="283755"/>
                </a:solidFill>
                <a:latin typeface="Inter" panose="020B0502030000000004"/>
              </a:rPr>
              <a:t>Muestra la utilidad de operación que obtuvo la empresa </a:t>
            </a:r>
            <a:r>
              <a:rPr lang="es-US" sz="1600" dirty="0" err="1">
                <a:solidFill>
                  <a:srgbClr val="283755"/>
                </a:solidFill>
                <a:latin typeface="Inter" panose="020B0502030000000004"/>
              </a:rPr>
              <a:t>Alesca</a:t>
            </a:r>
            <a:r>
              <a:rPr lang="es-US" sz="1600" dirty="0">
                <a:solidFill>
                  <a:srgbClr val="283755"/>
                </a:solidFill>
                <a:latin typeface="Inter" panose="020B0502030000000004"/>
              </a:rPr>
              <a:t>, S. A., de $100,000.</a:t>
            </a:r>
            <a:endParaRPr lang="en-US" sz="1600" dirty="0">
              <a:solidFill>
                <a:srgbClr val="283755"/>
              </a:solidFill>
              <a:latin typeface="Inter" panose="020B0502030000000004"/>
            </a:endParaRPr>
          </a:p>
        </p:txBody>
      </p:sp>
      <p:sp>
        <p:nvSpPr>
          <p:cNvPr id="29" name="TextBox 5">
            <a:extLst>
              <a:ext uri="{FF2B5EF4-FFF2-40B4-BE49-F238E27FC236}">
                <a16:creationId xmlns:a16="http://schemas.microsoft.com/office/drawing/2014/main" id="{BB6786CB-98A7-FBD2-37A0-3B363491E19F}"/>
              </a:ext>
            </a:extLst>
          </p:cNvPr>
          <p:cNvSpPr txBox="1"/>
          <p:nvPr/>
        </p:nvSpPr>
        <p:spPr>
          <a:xfrm>
            <a:off x="808672" y="4564753"/>
            <a:ext cx="3791585" cy="620426"/>
          </a:xfrm>
          <a:prstGeom prst="rect">
            <a:avLst/>
          </a:prstGeom>
          <a:noFill/>
        </p:spPr>
        <p:txBody>
          <a:bodyPr wrap="square" rtlCol="0">
            <a:spAutoFit/>
          </a:bodyPr>
          <a:lstStyle/>
          <a:p>
            <a:pPr algn="r">
              <a:lnSpc>
                <a:spcPct val="110000"/>
              </a:lnSpc>
            </a:pPr>
            <a:r>
              <a:rPr lang="en-US" sz="1600" dirty="0">
                <a:solidFill>
                  <a:srgbClr val="283755"/>
                </a:solidFill>
                <a:latin typeface="Inter" panose="020B0502030000000004"/>
              </a:rPr>
              <a:t>M</a:t>
            </a:r>
            <a:r>
              <a:rPr lang="es-US" sz="1600" dirty="0" err="1">
                <a:solidFill>
                  <a:srgbClr val="283755"/>
                </a:solidFill>
                <a:latin typeface="Inter" panose="020B0502030000000004"/>
              </a:rPr>
              <a:t>uestra</a:t>
            </a:r>
            <a:r>
              <a:rPr lang="es-US" sz="1600" dirty="0">
                <a:solidFill>
                  <a:srgbClr val="283755"/>
                </a:solidFill>
                <a:latin typeface="Inter" panose="020B0502030000000004"/>
              </a:rPr>
              <a:t> la utilidad o pérdida de operación de cada uno de los productos</a:t>
            </a:r>
            <a:endParaRPr lang="en-US" sz="1600" dirty="0">
              <a:solidFill>
                <a:srgbClr val="283755"/>
              </a:solidFill>
              <a:latin typeface="Inter" panose="020B0502030000000004"/>
            </a:endParaRPr>
          </a:p>
        </p:txBody>
      </p:sp>
      <mc:AlternateContent xmlns:mc="http://schemas.openxmlformats.org/markup-compatibility/2006">
        <mc:Choice xmlns:am3d="http://schemas.microsoft.com/office/drawing/2017/model3d" Requires="am3d">
          <p:graphicFrame>
            <p:nvGraphicFramePr>
              <p:cNvPr id="31" name="3D Model 19">
                <a:extLst>
                  <a:ext uri="{FF2B5EF4-FFF2-40B4-BE49-F238E27FC236}">
                    <a16:creationId xmlns:a16="http://schemas.microsoft.com/office/drawing/2014/main" id="{934BFA4B-7762-5333-5839-02E5099E9746}"/>
                  </a:ext>
                </a:extLst>
              </p:cNvPr>
              <p:cNvGraphicFramePr>
                <a:graphicFrameLocks noChangeAspect="1"/>
              </p:cNvGraphicFramePr>
              <p:nvPr>
                <p:extLst>
                  <p:ext uri="{D42A27DB-BD31-4B8C-83A1-F6EECF244321}">
                    <p14:modId xmlns:p14="http://schemas.microsoft.com/office/powerpoint/2010/main" val="1321620867"/>
                  </p:ext>
                </p:extLst>
              </p:nvPr>
            </p:nvGraphicFramePr>
            <p:xfrm rot="4082550">
              <a:off x="260845" y="5002764"/>
              <a:ext cx="2432895" cy="2204812"/>
            </p:xfrm>
            <a:graphic>
              <a:graphicData uri="http://schemas.microsoft.com/office/drawing/2017/model3d">
                <am3d:model3d r:embed="rId4">
                  <am3d:spPr>
                    <a:xfrm rot="4082550">
                      <a:off x="0" y="0"/>
                      <a:ext cx="2432895" cy="2204812"/>
                    </a:xfrm>
                    <a:prstGeom prst="rect">
                      <a:avLst/>
                    </a:prstGeom>
                    <a:effectLst>
                      <a:outerShdw blurRad="241300" dist="38100" dir="13500000" sy="23000" kx="1200000" algn="br" rotWithShape="0">
                        <a:prstClr val="black">
                          <a:alpha val="20000"/>
                        </a:prstClr>
                      </a:outerShdw>
                    </a:effectLst>
                  </am3d:spPr>
                  <am3d:camera>
                    <am3d:pos x="0" y="0" z="66740299"/>
                    <am3d:up dx="0" dy="36000000" dz="0"/>
                    <am3d:lookAt x="0" y="0" z="0"/>
                    <am3d:perspective fov="2700000"/>
                  </am3d:camera>
                  <am3d:trans>
                    <am3d:meterPerModelUnit n="341792" d="1000000"/>
                    <am3d:preTrans dx="229722919" dy="-57730433" dz="0"/>
                    <am3d:scale>
                      <am3d:sx n="1000000" d="1000000"/>
                      <am3d:sy n="1000000" d="1000000"/>
                      <am3d:sz n="1000000" d="1000000"/>
                    </am3d:scale>
                    <am3d:rot ax="9440851" ay="326589" az="10663969"/>
                    <am3d:postTrans dx="0" dy="0" dz="0"/>
                  </am3d:trans>
                  <am3d:raster rName="Office3DRenderer" rVer="16.0.8326">
                    <am3d:blip r:embed="rId5"/>
                  </am3d:raster>
                  <am3d:objViewport viewportSz="41055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19">
                <a:extLst>
                  <a:ext uri="{FF2B5EF4-FFF2-40B4-BE49-F238E27FC236}">
                    <a16:creationId xmlns:a16="http://schemas.microsoft.com/office/drawing/2014/main" id="{934BFA4B-7762-5333-5839-02E5099E9746}"/>
                  </a:ext>
                </a:extLst>
              </p:cNvPr>
              <p:cNvPicPr>
                <a:picLocks noGrp="1" noRot="1" noChangeAspect="1" noMove="1" noResize="1" noEditPoints="1" noAdjustHandles="1" noChangeArrowheads="1" noChangeShapeType="1" noCrop="1"/>
              </p:cNvPicPr>
              <p:nvPr/>
            </p:nvPicPr>
            <p:blipFill>
              <a:blip r:embed="rId5"/>
              <a:stretch>
                <a:fillRect/>
              </a:stretch>
            </p:blipFill>
            <p:spPr>
              <a:xfrm rot="4082550">
                <a:off x="260845" y="5002764"/>
                <a:ext cx="2432895" cy="2204812"/>
              </a:xfrm>
              <a:prstGeom prst="rect">
                <a:avLst/>
              </a:prstGeom>
              <a:effectLst>
                <a:outerShdw blurRad="241300" dist="38100" dir="13500000" sy="23000" kx="1200000" algn="br" rotWithShape="0">
                  <a:prstClr val="black">
                    <a:alpha val="20000"/>
                  </a:prstClr>
                </a:outerShdw>
              </a:effectLst>
            </p:spPr>
          </p:pic>
        </mc:Fallback>
      </mc:AlternateContent>
    </p:spTree>
    <p:extLst>
      <p:ext uri="{BB962C8B-B14F-4D97-AF65-F5344CB8AC3E}">
        <p14:creationId xmlns:p14="http://schemas.microsoft.com/office/powerpoint/2010/main" val="164535022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par>
                                <p:cTn id="8" presetID="6" presetClass="emph" presetSubtype="0" decel="100000" autoRev="1" fill="hold" grpId="1" nodeType="withEffect">
                                  <p:stCondLst>
                                    <p:cond delay="0"/>
                                  </p:stCondLst>
                                  <p:childTnLst>
                                    <p:animScale>
                                      <p:cBhvr>
                                        <p:cTn id="9" dur="250" fill="hold"/>
                                        <p:tgtEl>
                                          <p:spTgt spid="25"/>
                                        </p:tgtEl>
                                      </p:cBhvr>
                                      <p:by x="103000" y="103000"/>
                                    </p:animScale>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par>
                                <p:cTn id="13" presetID="6" presetClass="emph" presetSubtype="0" decel="100000" autoRev="1" fill="hold" grpId="1" nodeType="withEffect">
                                  <p:stCondLst>
                                    <p:cond delay="0"/>
                                  </p:stCondLst>
                                  <p:childTnLst>
                                    <p:animScale>
                                      <p:cBhvr>
                                        <p:cTn id="14" dur="250" fill="hold"/>
                                        <p:tgtEl>
                                          <p:spTgt spid="28"/>
                                        </p:tgtEl>
                                      </p:cBhvr>
                                      <p:by x="103000" y="103000"/>
                                    </p:animScale>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250"/>
                                        <p:tgtEl>
                                          <p:spTgt spid="29"/>
                                        </p:tgtEl>
                                      </p:cBhvr>
                                    </p:animEffect>
                                  </p:childTnLst>
                                </p:cTn>
                              </p:par>
                              <p:par>
                                <p:cTn id="18" presetID="6" presetClass="emph" presetSubtype="0" decel="100000" autoRev="1" fill="hold" grpId="1" nodeType="withEffect">
                                  <p:stCondLst>
                                    <p:cond delay="0"/>
                                  </p:stCondLst>
                                  <p:childTnLst>
                                    <p:animScale>
                                      <p:cBhvr>
                                        <p:cTn id="19" dur="250" fill="hold"/>
                                        <p:tgtEl>
                                          <p:spTgt spid="29"/>
                                        </p:tgtEl>
                                      </p:cBhvr>
                                      <p:by x="103000" y="103000"/>
                                    </p:animScale>
                                  </p:childTnLst>
                                </p:cTn>
                              </p:par>
                              <p:par>
                                <p:cTn id="20" presetID="60" presetClass="entr" presetSubtype="256" fill="hold" nodeType="withEffect">
                                  <p:stCondLst>
                                    <p:cond delay="2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750"/>
                                        <p:tgtEl>
                                          <p:spTgt spid="31"/>
                                        </p:tgtEl>
                                      </p:cBhvr>
                                    </p:animEffect>
                                    <p:anim calcmode="lin" valueType="num">
                                      <p:cBhvr additive="sum">
                                        <p:cTn id="23" dur="750" fill="hold"/>
                                        <p:tgtEl>
                                          <p:spTgt spid="31"/>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4" dur="750" fill="hold"/>
                                        <p:tgtEl>
                                          <p:spTgt spid="3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5" dur="750" fill="hold"/>
                                        <p:tgtEl>
                                          <p:spTgt spid="3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6" dur="750" fill="hold"/>
                                        <p:tgtEl>
                                          <p:spTgt spid="3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27" presetID="38" presetClass="emph" presetSubtype="128" decel="100000" fill="hold" nodeType="withEffect">
                                  <p:stCondLst>
                                    <p:cond delay="250"/>
                                  </p:stCondLst>
                                  <p:childTnLst>
                                    <p:anim calcmode="lin" valueType="num">
                                      <p:cBhvr additive="sum">
                                        <p:cTn id="28" dur="1500" fill="hold"/>
                                        <p:tgtEl>
                                          <p:spTgt spid="31"/>
                                        </p:tgtEl>
                                        <p:attrNameLst>
                                          <p:attrName>3d.view.rotation.y</p:attrName>
                                        </p:attrNameLst>
                                      </p:cBhvr>
                                      <p:tavLst>
                                        <p:tav tm="0">
                                          <p:val>
                                            <p:fltVal val="0"/>
                                          </p:val>
                                        </p:tav>
                                        <p:tav tm="3330">
                                          <p:val>
                                            <p:fltVal val="3.4873"/>
                                          </p:val>
                                        </p:tav>
                                        <p:tav tm="6660">
                                          <p:val>
                                            <p:fltVal val="6.0519"/>
                                          </p:val>
                                        </p:tav>
                                        <p:tav tm="9990">
                                          <p:val>
                                            <p:fltVal val="7.8356"/>
                                          </p:val>
                                        </p:tav>
                                        <p:tav tm="13320">
                                          <p:val>
                                            <p:fltVal val="8.9802"/>
                                          </p:val>
                                        </p:tav>
                                        <p:tav tm="16650">
                                          <p:val>
                                            <p:fltVal val="9.6274"/>
                                          </p:val>
                                        </p:tav>
                                        <p:tav tm="19970">
                                          <p:val>
                                            <p:fltVal val="9.9185"/>
                                          </p:val>
                                        </p:tav>
                                        <p:tav tm="23290">
                                          <p:val>
                                            <p:fltVal val="9.9968"/>
                                          </p:val>
                                        </p:tav>
                                        <p:tav tm="26620">
                                          <p:val>
                                            <p:fltVal val="9.9972"/>
                                          </p:val>
                                        </p:tav>
                                        <p:tav tm="29950">
                                          <p:val>
                                            <p:fltVal val="9.9223"/>
                                          </p:val>
                                        </p:tav>
                                        <p:tav tm="33280">
                                          <p:val>
                                            <p:fltVal val="9.6366"/>
                                          </p:val>
                                        </p:tav>
                                        <p:tav tm="36610">
                                          <p:val>
                                            <p:fltVal val="8.9984"/>
                                          </p:val>
                                        </p:tav>
                                        <p:tav tm="39940">
                                          <p:val>
                                            <p:fltVal val="7.8658"/>
                                          </p:val>
                                        </p:tav>
                                        <p:tav tm="43270">
                                          <p:val>
                                            <p:fltVal val="6.097"/>
                                          </p:val>
                                        </p:tav>
                                        <p:tav tm="46600">
                                          <p:val>
                                            <p:fltVal val="3.5502"/>
                                          </p:val>
                                        </p:tav>
                                        <p:tav tm="49930">
                                          <p:val>
                                            <p:fltVal val="0.0837"/>
                                          </p:val>
                                        </p:tav>
                                        <p:tav tm="53250">
                                          <p:val>
                                            <p:fltVal val="-3.4149"/>
                                          </p:val>
                                        </p:tav>
                                        <p:tav tm="56580">
                                          <p:val>
                                            <p:fltVal val="-6.0001"/>
                                          </p:val>
                                        </p:tav>
                                        <p:tav tm="59900">
                                          <p:val>
                                            <p:fltVal val="-7.7965"/>
                                          </p:val>
                                        </p:tav>
                                        <p:tav tm="63220">
                                          <p:val>
                                            <p:fltVal val="-8.9537"/>
                                          </p:val>
                                        </p:tav>
                                        <p:tav tm="66540">
                                          <p:val>
                                            <p:fltVal val="-9.6124"/>
                                          </p:val>
                                        </p:tav>
                                        <p:tav tm="69870">
                                          <p:val>
                                            <p:fltVal val="-9.9135"/>
                                          </p:val>
                                        </p:tav>
                                        <p:tav tm="73190">
                                          <p:val>
                                            <p:fltVal val="-9.9962"/>
                                          </p:val>
                                        </p:tav>
                                        <p:tav tm="76510">
                                          <p:val>
                                            <p:fltVal val="-9.9977"/>
                                          </p:val>
                                        </p:tav>
                                        <p:tav tm="79830">
                                          <p:val>
                                            <p:fltVal val="-9.9278"/>
                                          </p:val>
                                        </p:tav>
                                        <p:tav tm="83160">
                                          <p:val>
                                            <p:fltVal val="-9.6522"/>
                                          </p:val>
                                        </p:tav>
                                        <p:tav tm="86480">
                                          <p:val>
                                            <p:fltVal val="-9.0317"/>
                                          </p:val>
                                        </p:tav>
                                        <p:tav tm="89800">
                                          <p:val>
                                            <p:fltVal val="-7.9252"/>
                                          </p:val>
                                        </p:tav>
                                        <p:tav tm="93120">
                                          <p:val>
                                            <p:fltVal val="-6.1923"/>
                                          </p:val>
                                        </p:tav>
                                        <p:tav tm="96450">
                                          <p:val>
                                            <p:fltVal val="-3.6837"/>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8" grpId="0"/>
      <p:bldP spid="28" grpId="1"/>
      <p:bldP spid="29" grpId="0"/>
      <p:bldP spid="2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D9C74D-180E-4F82-A096-892F8ACF8341}"/>
              </a:ext>
            </a:extLst>
          </p:cNvPr>
          <p:cNvSpPr txBox="1"/>
          <p:nvPr/>
        </p:nvSpPr>
        <p:spPr>
          <a:xfrm>
            <a:off x="349567" y="243161"/>
            <a:ext cx="9994268" cy="707886"/>
          </a:xfrm>
          <a:prstGeom prst="rect">
            <a:avLst/>
          </a:prstGeom>
          <a:solidFill>
            <a:schemeClr val="bg1"/>
          </a:solidFill>
        </p:spPr>
        <p:txBody>
          <a:bodyPr wrap="square" rtlCol="0">
            <a:spAutoFit/>
          </a:bodyPr>
          <a:lstStyle/>
          <a:p>
            <a:pPr lvl="0"/>
            <a:r>
              <a:rPr kumimoji="0" lang="en-US" sz="4000" b="0" i="0" u="none" strike="noStrike" kern="1200" cap="none" spc="0" normalizeH="0" baseline="0" noProof="0" dirty="0" err="1">
                <a:ln>
                  <a:noFill/>
                </a:ln>
                <a:solidFill>
                  <a:srgbClr val="283755"/>
                </a:solidFill>
                <a:effectLst/>
                <a:uLnTx/>
                <a:uFillTx/>
                <a:latin typeface="Inter "/>
              </a:rPr>
              <a:t>Empresa</a:t>
            </a:r>
            <a:r>
              <a:rPr kumimoji="0" lang="en-US" sz="4000" b="0" i="0" u="none" strike="noStrike" kern="1200" cap="none" spc="0" normalizeH="0" noProof="0" dirty="0">
                <a:ln>
                  <a:noFill/>
                </a:ln>
                <a:solidFill>
                  <a:srgbClr val="283755"/>
                </a:solidFill>
                <a:effectLst/>
                <a:uLnTx/>
                <a:uFillTx/>
                <a:latin typeface="Inter "/>
              </a:rPr>
              <a:t> </a:t>
            </a:r>
            <a:r>
              <a:rPr kumimoji="0" lang="en-US" sz="4000" b="0" i="0" u="none" strike="noStrike" kern="1200" cap="none" spc="0" normalizeH="0" noProof="0" dirty="0" err="1">
                <a:ln>
                  <a:noFill/>
                </a:ln>
                <a:solidFill>
                  <a:srgbClr val="283755"/>
                </a:solidFill>
                <a:effectLst/>
                <a:uLnTx/>
                <a:uFillTx/>
                <a:latin typeface="Inter "/>
              </a:rPr>
              <a:t>comercial</a:t>
            </a:r>
            <a:r>
              <a:rPr kumimoji="0" lang="en-US" sz="4000" b="0" i="0" u="none" strike="noStrike" kern="1200" cap="none" spc="0" normalizeH="0" noProof="0" dirty="0">
                <a:ln>
                  <a:noFill/>
                </a:ln>
                <a:solidFill>
                  <a:srgbClr val="283755"/>
                </a:solidFill>
                <a:effectLst/>
                <a:uLnTx/>
                <a:uFillTx/>
                <a:latin typeface="Inter "/>
              </a:rPr>
              <a:t> y </a:t>
            </a:r>
            <a:r>
              <a:rPr kumimoji="0" lang="en-US" sz="4000" b="0" i="0" u="none" strike="noStrike" kern="1200" cap="none" spc="0" normalizeH="0" noProof="0" dirty="0" err="1">
                <a:ln>
                  <a:noFill/>
                </a:ln>
                <a:solidFill>
                  <a:srgbClr val="283755"/>
                </a:solidFill>
                <a:effectLst/>
                <a:uLnTx/>
                <a:uFillTx/>
                <a:latin typeface="Inter "/>
              </a:rPr>
              <a:t>empresa</a:t>
            </a:r>
            <a:r>
              <a:rPr lang="en-US" sz="4000" noProof="0" dirty="0">
                <a:solidFill>
                  <a:srgbClr val="283755"/>
                </a:solidFill>
                <a:latin typeface="Inter "/>
              </a:rPr>
              <a:t> </a:t>
            </a:r>
            <a:r>
              <a:rPr lang="en-US" sz="4000" dirty="0" err="1">
                <a:solidFill>
                  <a:srgbClr val="283755"/>
                </a:solidFill>
                <a:latin typeface="Inter "/>
              </a:rPr>
              <a:t>transformación</a:t>
            </a:r>
            <a:r>
              <a:rPr lang="en-US" sz="4000" dirty="0">
                <a:solidFill>
                  <a:srgbClr val="283755"/>
                </a:solidFill>
                <a:latin typeface="Inter "/>
              </a:rPr>
              <a:t> </a:t>
            </a:r>
            <a:endParaRPr kumimoji="0" lang="en-US" sz="4000" b="0" i="0" u="none" strike="noStrike" kern="1200" cap="none" spc="0" normalizeH="0" baseline="0" noProof="0" dirty="0">
              <a:ln>
                <a:noFill/>
              </a:ln>
              <a:solidFill>
                <a:srgbClr val="283755"/>
              </a:solidFill>
              <a:effectLst/>
              <a:uLnTx/>
              <a:uFillTx/>
              <a:latin typeface="Inter "/>
            </a:endParaRPr>
          </a:p>
        </p:txBody>
      </p:sp>
      <p:sp>
        <p:nvSpPr>
          <p:cNvPr id="7" name="TextBox 6">
            <a:extLst>
              <a:ext uri="{FF2B5EF4-FFF2-40B4-BE49-F238E27FC236}">
                <a16:creationId xmlns:a16="http://schemas.microsoft.com/office/drawing/2014/main" id="{55F3F854-3AE6-4707-BDC8-7FB0C71658F5}"/>
              </a:ext>
            </a:extLst>
          </p:cNvPr>
          <p:cNvSpPr txBox="1"/>
          <p:nvPr/>
        </p:nvSpPr>
        <p:spPr>
          <a:xfrm>
            <a:off x="427042" y="1103316"/>
            <a:ext cx="4832317" cy="3664208"/>
          </a:xfrm>
          <a:prstGeom prst="rect">
            <a:avLst/>
          </a:prstGeom>
          <a:noFill/>
        </p:spPr>
        <p:txBody>
          <a:bodyPr wrap="square" rtlCol="0">
            <a:spAutoFit/>
          </a:bodyPr>
          <a:lstStyle/>
          <a:p>
            <a:pPr lvl="0" algn="just">
              <a:lnSpc>
                <a:spcPct val="130000"/>
              </a:lnSpc>
            </a:pPr>
            <a:r>
              <a:rPr lang="es-US" dirty="0">
                <a:solidFill>
                  <a:srgbClr val="283755"/>
                </a:solidFill>
              </a:rPr>
              <a:t>La </a:t>
            </a:r>
            <a:r>
              <a:rPr lang="es-US" dirty="0">
                <a:solidFill>
                  <a:srgbClr val="0070C0"/>
                </a:solidFill>
              </a:rPr>
              <a:t>empresa comercial </a:t>
            </a:r>
            <a:r>
              <a:rPr lang="es-US" dirty="0">
                <a:solidFill>
                  <a:srgbClr val="283755"/>
                </a:solidFill>
              </a:rPr>
              <a:t>tiene como principal función económica actuar como intermediario; es decir, compra artículos elaborados para después revenderlos, básicamente en las mismas condiciones. En cambio, la </a:t>
            </a:r>
            <a:r>
              <a:rPr lang="es-US" dirty="0">
                <a:solidFill>
                  <a:srgbClr val="0070C0"/>
                </a:solidFill>
              </a:rPr>
              <a:t>empresa de transformación </a:t>
            </a:r>
            <a:r>
              <a:rPr lang="es-US" dirty="0">
                <a:solidFill>
                  <a:srgbClr val="283755"/>
                </a:solidFill>
              </a:rPr>
              <a:t>se dedica a la adquisición de materias primas para transformarlas física y/o químicamente y ofrecer un producto, a los consumidores, diferente del producto que adquirió.</a:t>
            </a:r>
            <a:endParaRPr kumimoji="0" lang="en-US" b="0" i="0" u="none" strike="noStrike" kern="1200" cap="none" spc="0" normalizeH="0" baseline="0" noProof="0" dirty="0">
              <a:ln>
                <a:noFill/>
              </a:ln>
              <a:solidFill>
                <a:srgbClr val="283755"/>
              </a:solidFill>
              <a:effectLst/>
              <a:uLnTx/>
              <a:uFillTx/>
              <a:latin typeface="Inter"/>
            </a:endParaRPr>
          </a:p>
        </p:txBody>
      </p:sp>
      <p:grpSp>
        <p:nvGrpSpPr>
          <p:cNvPr id="8" name="Group 7">
            <a:extLst>
              <a:ext uri="{FF2B5EF4-FFF2-40B4-BE49-F238E27FC236}">
                <a16:creationId xmlns:a16="http://schemas.microsoft.com/office/drawing/2014/main" id="{C50AD3E0-DE04-4394-85DD-1D1414D967E8}"/>
              </a:ext>
            </a:extLst>
          </p:cNvPr>
          <p:cNvGrpSpPr/>
          <p:nvPr/>
        </p:nvGrpSpPr>
        <p:grpSpPr>
          <a:xfrm>
            <a:off x="274773" y="5625363"/>
            <a:ext cx="633178" cy="633178"/>
            <a:chOff x="1233329" y="3925768"/>
            <a:chExt cx="633178" cy="633178"/>
          </a:xfrm>
        </p:grpSpPr>
        <p:sp>
          <p:nvSpPr>
            <p:cNvPr id="9" name="Oval 8">
              <a:extLst>
                <a:ext uri="{FF2B5EF4-FFF2-40B4-BE49-F238E27FC236}">
                  <a16:creationId xmlns:a16="http://schemas.microsoft.com/office/drawing/2014/main" id="{3DF9D973-129C-4A9E-AEF7-64BAD0E785DD}"/>
                </a:ext>
              </a:extLst>
            </p:cNvPr>
            <p:cNvSpPr/>
            <p:nvPr/>
          </p:nvSpPr>
          <p:spPr>
            <a:xfrm>
              <a:off x="1233329" y="3925768"/>
              <a:ext cx="633178" cy="633178"/>
            </a:xfrm>
            <a:prstGeom prst="ellipse">
              <a:avLst/>
            </a:prstGeom>
            <a:ln w="215900">
              <a:solidFill>
                <a:schemeClr val="accent1">
                  <a:alpha val="50000"/>
                </a:scheme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0" name="Rectangle 9">
              <a:extLst>
                <a:ext uri="{FF2B5EF4-FFF2-40B4-BE49-F238E27FC236}">
                  <a16:creationId xmlns:a16="http://schemas.microsoft.com/office/drawing/2014/main" id="{8212E309-353A-4AC3-9A6F-7ED52B061858}"/>
                </a:ext>
              </a:extLst>
            </p:cNvPr>
            <p:cNvSpPr/>
            <p:nvPr/>
          </p:nvSpPr>
          <p:spPr>
            <a:xfrm>
              <a:off x="1385598" y="4078037"/>
              <a:ext cx="328641" cy="328641"/>
            </a:xfrm>
            <a:prstGeom prst="rect">
              <a:avLst/>
            </a:prstGeom>
            <a:blipFill>
              <a:blip r:embed="rId2">
                <a:lum bright="100000"/>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grpSp>
      <p:graphicFrame>
        <p:nvGraphicFramePr>
          <p:cNvPr id="16" name="Chart 15">
            <a:extLst>
              <a:ext uri="{FF2B5EF4-FFF2-40B4-BE49-F238E27FC236}">
                <a16:creationId xmlns:a16="http://schemas.microsoft.com/office/drawing/2014/main" id="{B9F9803D-9796-4853-8CD5-26A608430723}"/>
              </a:ext>
            </a:extLst>
          </p:cNvPr>
          <p:cNvGraphicFramePr/>
          <p:nvPr>
            <p:extLst>
              <p:ext uri="{D42A27DB-BD31-4B8C-83A1-F6EECF244321}">
                <p14:modId xmlns:p14="http://schemas.microsoft.com/office/powerpoint/2010/main" val="3487951684"/>
              </p:ext>
            </p:extLst>
          </p:nvPr>
        </p:nvGraphicFramePr>
        <p:xfrm>
          <a:off x="7305040" y="1330960"/>
          <a:ext cx="4612186" cy="5374639"/>
        </p:xfrm>
        <a:graphic>
          <a:graphicData uri="http://schemas.openxmlformats.org/drawingml/2006/chart">
            <c:chart xmlns:c="http://schemas.openxmlformats.org/drawingml/2006/chart" xmlns:r="http://schemas.openxmlformats.org/officeDocument/2006/relationships" r:id="rId4"/>
          </a:graphicData>
        </a:graphic>
      </p:graphicFrame>
      <p:pic>
        <p:nvPicPr>
          <p:cNvPr id="11" name="Imagen 10" descr="Un dibujo de una cara&#10;&#10;Descripción generada automáticamente con confianza media">
            <a:extLst>
              <a:ext uri="{FF2B5EF4-FFF2-40B4-BE49-F238E27FC236}">
                <a16:creationId xmlns:a16="http://schemas.microsoft.com/office/drawing/2014/main" id="{0546592B-6B59-22C8-4D45-53F0A5F7DA3D}"/>
              </a:ext>
            </a:extLst>
          </p:cNvPr>
          <p:cNvPicPr>
            <a:picLocks noChangeAspect="1"/>
          </p:cNvPicPr>
          <p:nvPr/>
        </p:nvPicPr>
        <p:blipFill rotWithShape="1">
          <a:blip r:embed="rId5">
            <a:extLst>
              <a:ext uri="{28A0092B-C50C-407E-A947-70E740481C1C}">
                <a14:useLocalDpi xmlns:a14="http://schemas.microsoft.com/office/drawing/2010/main" val="0"/>
              </a:ext>
            </a:extLst>
          </a:blip>
          <a:srcRect l="33834" t="18917" r="32666" b="18417"/>
          <a:stretch/>
        </p:blipFill>
        <p:spPr>
          <a:xfrm>
            <a:off x="6004333" y="1234440"/>
            <a:ext cx="2346311" cy="2194560"/>
          </a:xfrm>
          <a:prstGeom prst="rect">
            <a:avLst/>
          </a:prstGeom>
        </p:spPr>
      </p:pic>
      <p:pic>
        <p:nvPicPr>
          <p:cNvPr id="12" name="Imagen 11" descr="Diagrama&#10;&#10;Descripción generada automáticamente">
            <a:extLst>
              <a:ext uri="{FF2B5EF4-FFF2-40B4-BE49-F238E27FC236}">
                <a16:creationId xmlns:a16="http://schemas.microsoft.com/office/drawing/2014/main" id="{37997F00-C586-7DCE-95DF-8877419A1E39}"/>
              </a:ext>
            </a:extLst>
          </p:cNvPr>
          <p:cNvPicPr>
            <a:picLocks noChangeAspect="1"/>
          </p:cNvPicPr>
          <p:nvPr/>
        </p:nvPicPr>
        <p:blipFill rotWithShape="1">
          <a:blip r:embed="rId6">
            <a:extLst>
              <a:ext uri="{28A0092B-C50C-407E-A947-70E740481C1C}">
                <a14:useLocalDpi xmlns:a14="http://schemas.microsoft.com/office/drawing/2010/main" val="0"/>
              </a:ext>
            </a:extLst>
          </a:blip>
          <a:srcRect t="11852" b="7408"/>
          <a:stretch/>
        </p:blipFill>
        <p:spPr>
          <a:xfrm>
            <a:off x="7426960" y="4165600"/>
            <a:ext cx="4438151" cy="2413000"/>
          </a:xfrm>
          <a:prstGeom prst="rect">
            <a:avLst/>
          </a:prstGeom>
        </p:spPr>
      </p:pic>
    </p:spTree>
    <p:extLst>
      <p:ext uri="{BB962C8B-B14F-4D97-AF65-F5344CB8AC3E}">
        <p14:creationId xmlns:p14="http://schemas.microsoft.com/office/powerpoint/2010/main" val="1865883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6" presetClass="emph" presetSubtype="0" decel="100000" autoRev="1" fill="hold" grpId="1" nodeType="withEffect">
                                  <p:stCondLst>
                                    <p:cond delay="0"/>
                                  </p:stCondLst>
                                  <p:childTnLst>
                                    <p:animScale>
                                      <p:cBhvr>
                                        <p:cTn id="9" dur="250" fill="hold"/>
                                        <p:tgtEl>
                                          <p:spTgt spid="4"/>
                                        </p:tgtEl>
                                      </p:cBhvr>
                                      <p:by x="103000" y="103000"/>
                                    </p:animScale>
                                  </p:childTnLst>
                                </p:cTn>
                              </p:par>
                              <p:par>
                                <p:cTn id="10" presetID="49" presetClass="entr" presetSubtype="0" decel="10000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 calcmode="lin" valueType="num">
                                      <p:cBhvr>
                                        <p:cTn id="14" dur="500" fill="hold"/>
                                        <p:tgtEl>
                                          <p:spTgt spid="8"/>
                                        </p:tgtEl>
                                        <p:attrNameLst>
                                          <p:attrName>style.rotation</p:attrName>
                                        </p:attrNameLst>
                                      </p:cBhvr>
                                      <p:tavLst>
                                        <p:tav tm="0">
                                          <p:val>
                                            <p:fltVal val="360"/>
                                          </p:val>
                                        </p:tav>
                                        <p:tav tm="100000">
                                          <p:val>
                                            <p:fltVal val="0"/>
                                          </p:val>
                                        </p:tav>
                                      </p:tavLst>
                                    </p:anim>
                                    <p:animEffect transition="in" filter="fade">
                                      <p:cBhvr>
                                        <p:cTn id="15" dur="500"/>
                                        <p:tgtEl>
                                          <p:spTgt spid="8"/>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50"/>
                                        <p:tgtEl>
                                          <p:spTgt spid="7"/>
                                        </p:tgtEl>
                                      </p:cBhvr>
                                    </p:animEffect>
                                  </p:childTnLst>
                                </p:cTn>
                              </p:par>
                              <p:par>
                                <p:cTn id="19" presetID="6" presetClass="emph" presetSubtype="0" decel="100000" autoRev="1" fill="hold" grpId="1" nodeType="withEffect">
                                  <p:stCondLst>
                                    <p:cond delay="500"/>
                                  </p:stCondLst>
                                  <p:childTnLst>
                                    <p:animScale>
                                      <p:cBhvr>
                                        <p:cTn id="20" dur="250" fill="hold"/>
                                        <p:tgtEl>
                                          <p:spTgt spid="7"/>
                                        </p:tgtEl>
                                      </p:cBhvr>
                                      <p:by x="103000" y="103000"/>
                                    </p:animScale>
                                  </p:childTnLst>
                                </p:cTn>
                              </p:par>
                              <p:par>
                                <p:cTn id="21" presetID="10" presetClass="entr" presetSubtype="0" fill="hold" grpId="0" nodeType="withEffect">
                                  <p:stCondLst>
                                    <p:cond delay="7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par>
                                <p:cTn id="24" presetID="6" presetClass="emph" presetSubtype="0" decel="100000" autoRev="1" fill="hold" grpId="1" nodeType="withEffect">
                                  <p:stCondLst>
                                    <p:cond delay="750"/>
                                  </p:stCondLst>
                                  <p:childTnLst>
                                    <p:animScale>
                                      <p:cBhvr>
                                        <p:cTn id="25" dur="250" fill="hold"/>
                                        <p:tgtEl>
                                          <p:spTgt spid="16"/>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p:bldP spid="7" grpId="1"/>
      <p:bldGraphic spid="16" grpId="0">
        <p:bldAsOne/>
      </p:bldGraphic>
      <p:bldGraphic spid="16" grpId="1">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descr="Diagrama&#10;&#10;Descripción generada automáticamente">
            <a:extLst>
              <a:ext uri="{FF2B5EF4-FFF2-40B4-BE49-F238E27FC236}">
                <a16:creationId xmlns:a16="http://schemas.microsoft.com/office/drawing/2014/main" id="{66D3F668-B725-FEF2-07BE-1D3557649F8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 r="1"/>
          <a:stretch>
            <a:fillRect/>
          </a:stretch>
        </p:blipFill>
        <p:spPr>
          <a:xfrm>
            <a:off x="1316928" y="1041073"/>
            <a:ext cx="8770937" cy="5608638"/>
          </a:xfrm>
          <a:prstGeom prst="rect">
            <a:avLst/>
          </a:prstGeom>
          <a:ln>
            <a:noFill/>
          </a:ln>
          <a:effectLst/>
        </p:spPr>
      </p:pic>
      <p:sp>
        <p:nvSpPr>
          <p:cNvPr id="6" name="TextBox 5">
            <a:extLst>
              <a:ext uri="{FF2B5EF4-FFF2-40B4-BE49-F238E27FC236}">
                <a16:creationId xmlns:a16="http://schemas.microsoft.com/office/drawing/2014/main" id="{5883ECAA-D5E6-497B-BE5B-4D3D05A98154}"/>
              </a:ext>
            </a:extLst>
          </p:cNvPr>
          <p:cNvSpPr txBox="1"/>
          <p:nvPr/>
        </p:nvSpPr>
        <p:spPr>
          <a:xfrm>
            <a:off x="350714" y="208289"/>
            <a:ext cx="10703366" cy="606961"/>
          </a:xfrm>
          <a:prstGeom prst="rect">
            <a:avLst/>
          </a:prstGeom>
          <a:solidFill>
            <a:schemeClr val="bg1"/>
          </a:solidFill>
        </p:spPr>
        <p:txBody>
          <a:bodyPr wrap="square" rtlCol="0">
            <a:spAutoFit/>
          </a:bodyPr>
          <a:lstStyle/>
          <a:p>
            <a:pPr lvl="0">
              <a:lnSpc>
                <a:spcPct val="110000"/>
              </a:lnSpc>
            </a:pPr>
            <a:r>
              <a:rPr lang="es-US" sz="3200" dirty="0">
                <a:solidFill>
                  <a:srgbClr val="283755"/>
                </a:solidFill>
                <a:latin typeface="Inter "/>
              </a:rPr>
              <a:t>Representación de la empresa comercial y de transformación. </a:t>
            </a:r>
            <a:endParaRPr kumimoji="0" lang="en-US" sz="3200" b="0" i="0" u="none" strike="noStrike" kern="1200" cap="none" spc="0" normalizeH="0" baseline="0" noProof="0" dirty="0">
              <a:ln>
                <a:noFill/>
              </a:ln>
              <a:solidFill>
                <a:srgbClr val="283755"/>
              </a:solidFill>
              <a:effectLst/>
              <a:uLnTx/>
              <a:uFillTx/>
              <a:latin typeface="Inter "/>
            </a:endParaRPr>
          </a:p>
        </p:txBody>
      </p:sp>
      <p:sp>
        <p:nvSpPr>
          <p:cNvPr id="25" name="CuadroTexto 24">
            <a:extLst>
              <a:ext uri="{FF2B5EF4-FFF2-40B4-BE49-F238E27FC236}">
                <a16:creationId xmlns:a16="http://schemas.microsoft.com/office/drawing/2014/main" id="{1A0725F2-4610-0F0B-6424-63F4F8F101EB}"/>
              </a:ext>
            </a:extLst>
          </p:cNvPr>
          <p:cNvSpPr txBox="1"/>
          <p:nvPr/>
        </p:nvSpPr>
        <p:spPr>
          <a:xfrm>
            <a:off x="10231120" y="6319520"/>
            <a:ext cx="1554480" cy="369332"/>
          </a:xfrm>
          <a:prstGeom prst="rect">
            <a:avLst/>
          </a:prstGeom>
          <a:solidFill>
            <a:schemeClr val="bg1"/>
          </a:solidFill>
        </p:spPr>
        <p:txBody>
          <a:bodyPr wrap="square" rtlCol="0">
            <a:spAutoFit/>
          </a:bodyPr>
          <a:lstStyle/>
          <a:p>
            <a:endParaRPr lang="es-US" dirty="0"/>
          </a:p>
        </p:txBody>
      </p:sp>
      <p:grpSp>
        <p:nvGrpSpPr>
          <p:cNvPr id="17" name="Google Shape;17885;p93">
            <a:extLst>
              <a:ext uri="{FF2B5EF4-FFF2-40B4-BE49-F238E27FC236}">
                <a16:creationId xmlns:a16="http://schemas.microsoft.com/office/drawing/2014/main" id="{D0623ABA-D50D-3D09-DFED-8B3D4683BEEB}"/>
              </a:ext>
            </a:extLst>
          </p:cNvPr>
          <p:cNvGrpSpPr/>
          <p:nvPr/>
        </p:nvGrpSpPr>
        <p:grpSpPr>
          <a:xfrm>
            <a:off x="10526775" y="5398532"/>
            <a:ext cx="1402080" cy="1290320"/>
            <a:chOff x="5778676" y="3826972"/>
            <a:chExt cx="349052" cy="313055"/>
          </a:xfrm>
        </p:grpSpPr>
        <p:sp>
          <p:nvSpPr>
            <p:cNvPr id="19" name="Google Shape;17886;p93">
              <a:extLst>
                <a:ext uri="{FF2B5EF4-FFF2-40B4-BE49-F238E27FC236}">
                  <a16:creationId xmlns:a16="http://schemas.microsoft.com/office/drawing/2014/main" id="{828C39E2-31D4-292E-C260-4F32222022B2}"/>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887;p93">
              <a:extLst>
                <a:ext uri="{FF2B5EF4-FFF2-40B4-BE49-F238E27FC236}">
                  <a16:creationId xmlns:a16="http://schemas.microsoft.com/office/drawing/2014/main" id="{93E2D952-E20A-4F14-3C12-6A7E61B3D605}"/>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7888;p93">
              <a:extLst>
                <a:ext uri="{FF2B5EF4-FFF2-40B4-BE49-F238E27FC236}">
                  <a16:creationId xmlns:a16="http://schemas.microsoft.com/office/drawing/2014/main" id="{01C52636-A183-D9D0-DB44-1F99AE7D53B9}"/>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89;p93">
              <a:extLst>
                <a:ext uri="{FF2B5EF4-FFF2-40B4-BE49-F238E27FC236}">
                  <a16:creationId xmlns:a16="http://schemas.microsoft.com/office/drawing/2014/main" id="{ABBEE9EE-A999-1D05-CE53-62D0FD086807}"/>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90;p93">
              <a:extLst>
                <a:ext uri="{FF2B5EF4-FFF2-40B4-BE49-F238E27FC236}">
                  <a16:creationId xmlns:a16="http://schemas.microsoft.com/office/drawing/2014/main" id="{B956AC12-CF08-E5E6-F0CB-639637D10A14}"/>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70020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6" presetClass="emph" presetSubtype="0" decel="100000" autoRev="1" fill="hold" grpId="1" nodeType="withEffect">
                                  <p:stCondLst>
                                    <p:cond delay="0"/>
                                  </p:stCondLst>
                                  <p:childTnLst>
                                    <p:animScale>
                                      <p:cBhvr>
                                        <p:cTn id="9" dur="250" fill="hold"/>
                                        <p:tgtEl>
                                          <p:spTgt spid="6"/>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3CAD98-07C9-F384-E884-ECD1F4678391}"/>
              </a:ext>
            </a:extLst>
          </p:cNvPr>
          <p:cNvSpPr txBox="1"/>
          <p:nvPr/>
        </p:nvSpPr>
        <p:spPr>
          <a:xfrm>
            <a:off x="1190626" y="1471556"/>
            <a:ext cx="2571248" cy="542584"/>
          </a:xfrm>
          <a:prstGeom prst="rect">
            <a:avLst/>
          </a:prstGeom>
          <a:noFill/>
        </p:spPr>
        <p:txBody>
          <a:bodyPr wrap="square" rtlCol="0">
            <a:spAutoFit/>
          </a:bodyPr>
          <a:lstStyle>
            <a:defPPr>
              <a:defRPr lang="en-US"/>
            </a:defPPr>
            <a:lvl1pPr algn="ctr">
              <a:lnSpc>
                <a:spcPct val="110000"/>
              </a:lnSpc>
              <a:defRPr sz="2000" i="1">
                <a:solidFill>
                  <a:schemeClr val="tx1">
                    <a:lumMod val="85000"/>
                    <a:lumOff val="15000"/>
                  </a:schemeClr>
                </a:solidFill>
                <a:latin typeface="+mj-lt"/>
                <a:ea typeface="Red Hat Display Light" panose="02010303040201060303" pitchFamily="2" charset="0"/>
                <a:cs typeface="Red Hat Display Light" panose="02010303040201060303" pitchFamily="2" charset="0"/>
              </a:defRPr>
            </a:lvl1pPr>
          </a:lstStyle>
          <a:p>
            <a:pPr algn="l"/>
            <a:r>
              <a:rPr lang="en-US" sz="2800" i="0" dirty="0">
                <a:solidFill>
                  <a:srgbClr val="32394E"/>
                </a:solidFill>
                <a:latin typeface="Inter "/>
              </a:rPr>
              <a:t>Primera </a:t>
            </a:r>
            <a:r>
              <a:rPr lang="en-US" sz="2800" i="0" dirty="0" err="1">
                <a:solidFill>
                  <a:srgbClr val="32394E"/>
                </a:solidFill>
                <a:latin typeface="Inter "/>
              </a:rPr>
              <a:t>función</a:t>
            </a:r>
            <a:r>
              <a:rPr lang="en-US" sz="2800" i="0" dirty="0">
                <a:solidFill>
                  <a:srgbClr val="32394E"/>
                </a:solidFill>
                <a:latin typeface="Inter "/>
              </a:rPr>
              <a:t> </a:t>
            </a:r>
          </a:p>
        </p:txBody>
      </p:sp>
      <p:sp>
        <p:nvSpPr>
          <p:cNvPr id="3" name="TextBox 2">
            <a:extLst>
              <a:ext uri="{FF2B5EF4-FFF2-40B4-BE49-F238E27FC236}">
                <a16:creationId xmlns:a16="http://schemas.microsoft.com/office/drawing/2014/main" id="{294F6237-0D76-09AF-D8D3-5DEA2A05B60E}"/>
              </a:ext>
            </a:extLst>
          </p:cNvPr>
          <p:cNvSpPr txBox="1"/>
          <p:nvPr/>
        </p:nvSpPr>
        <p:spPr>
          <a:xfrm>
            <a:off x="526763" y="2173774"/>
            <a:ext cx="3679477" cy="3907480"/>
          </a:xfrm>
          <a:prstGeom prst="rect">
            <a:avLst/>
          </a:prstGeom>
          <a:noFill/>
        </p:spPr>
        <p:txBody>
          <a:bodyPr wrap="square" rtlCol="0">
            <a:spAutoFit/>
          </a:bodyPr>
          <a:lstStyle/>
          <a:p>
            <a:pPr algn="just">
              <a:lnSpc>
                <a:spcPct val="130000"/>
              </a:lnSpc>
              <a:spcBef>
                <a:spcPts val="1200"/>
              </a:spcBef>
            </a:pPr>
            <a:r>
              <a:rPr lang="es-US" sz="1600" dirty="0">
                <a:solidFill>
                  <a:schemeClr val="tx1">
                    <a:lumMod val="65000"/>
                    <a:lumOff val="35000"/>
                  </a:schemeClr>
                </a:solidFill>
                <a:cs typeface="Space Grotesk" pitchFamily="2" charset="0"/>
              </a:rPr>
              <a:t>Está constituida por </a:t>
            </a:r>
            <a:r>
              <a:rPr lang="es-US" sz="1600" dirty="0">
                <a:solidFill>
                  <a:schemeClr val="accent1"/>
                </a:solidFill>
                <a:cs typeface="Space Grotesk" pitchFamily="2" charset="0"/>
              </a:rPr>
              <a:t>la compra de materia prima</a:t>
            </a:r>
            <a:r>
              <a:rPr lang="es-US" sz="1600" dirty="0">
                <a:solidFill>
                  <a:schemeClr val="tx1">
                    <a:lumMod val="65000"/>
                    <a:lumOff val="35000"/>
                  </a:schemeClr>
                </a:solidFill>
                <a:cs typeface="Space Grotesk" pitchFamily="2" charset="0"/>
              </a:rPr>
              <a:t>, cuyo costo se forma por el precio de adquisición facturado por los proveedores, más todos aquellos costos inherentes al traslado de la materia prima hasta la propia empresa, tales como fletes, gastos aduanales, impuestos de importación, seguros, etc. Esta función termina en el momento en que la materia prima llega al almacén y se encuentra en condiciones de utilizarse en el proceso de producción. </a:t>
            </a:r>
            <a:endParaRPr lang="en-US" sz="1600" dirty="0">
              <a:solidFill>
                <a:schemeClr val="tx1">
                  <a:lumMod val="65000"/>
                  <a:lumOff val="35000"/>
                </a:schemeClr>
              </a:solidFill>
              <a:cs typeface="Space Grotesk" pitchFamily="2" charset="0"/>
            </a:endParaRPr>
          </a:p>
        </p:txBody>
      </p:sp>
      <p:sp>
        <p:nvSpPr>
          <p:cNvPr id="4" name="TextBox 3">
            <a:extLst>
              <a:ext uri="{FF2B5EF4-FFF2-40B4-BE49-F238E27FC236}">
                <a16:creationId xmlns:a16="http://schemas.microsoft.com/office/drawing/2014/main" id="{9F3008D5-D28C-D55E-A093-A18D9886A950}"/>
              </a:ext>
            </a:extLst>
          </p:cNvPr>
          <p:cNvSpPr txBox="1"/>
          <p:nvPr/>
        </p:nvSpPr>
        <p:spPr>
          <a:xfrm>
            <a:off x="5192186" y="1471556"/>
            <a:ext cx="2697856" cy="542584"/>
          </a:xfrm>
          <a:prstGeom prst="rect">
            <a:avLst/>
          </a:prstGeom>
          <a:noFill/>
        </p:spPr>
        <p:txBody>
          <a:bodyPr wrap="square" rtlCol="0">
            <a:spAutoFit/>
          </a:bodyPr>
          <a:lstStyle>
            <a:defPPr>
              <a:defRPr lang="en-US"/>
            </a:defPPr>
            <a:lvl1pPr algn="ctr">
              <a:lnSpc>
                <a:spcPct val="110000"/>
              </a:lnSpc>
              <a:defRPr sz="2000" i="1">
                <a:solidFill>
                  <a:schemeClr val="tx1">
                    <a:lumMod val="85000"/>
                    <a:lumOff val="15000"/>
                  </a:schemeClr>
                </a:solidFill>
                <a:latin typeface="+mj-lt"/>
                <a:ea typeface="Red Hat Display Light" panose="02010303040201060303" pitchFamily="2" charset="0"/>
                <a:cs typeface="Red Hat Display Light" panose="02010303040201060303" pitchFamily="2" charset="0"/>
              </a:defRPr>
            </a:lvl1pPr>
          </a:lstStyle>
          <a:p>
            <a:pPr algn="l"/>
            <a:r>
              <a:rPr lang="en-US" sz="2800" i="0" dirty="0">
                <a:solidFill>
                  <a:srgbClr val="32394E"/>
                </a:solidFill>
                <a:latin typeface="+mn-lt"/>
              </a:rPr>
              <a:t>Segunda </a:t>
            </a:r>
            <a:r>
              <a:rPr lang="en-US" sz="2800" i="0" dirty="0" err="1">
                <a:solidFill>
                  <a:srgbClr val="32394E"/>
                </a:solidFill>
                <a:latin typeface="+mn-lt"/>
              </a:rPr>
              <a:t>función</a:t>
            </a:r>
            <a:r>
              <a:rPr lang="en-US" sz="2800" i="0" dirty="0">
                <a:solidFill>
                  <a:srgbClr val="32394E"/>
                </a:solidFill>
                <a:latin typeface="+mn-lt"/>
              </a:rPr>
              <a:t> </a:t>
            </a:r>
          </a:p>
        </p:txBody>
      </p:sp>
      <p:sp>
        <p:nvSpPr>
          <p:cNvPr id="5" name="TextBox 4">
            <a:extLst>
              <a:ext uri="{FF2B5EF4-FFF2-40B4-BE49-F238E27FC236}">
                <a16:creationId xmlns:a16="http://schemas.microsoft.com/office/drawing/2014/main" id="{5EFC7958-A8CE-E7E3-B052-179AF46CCB3F}"/>
              </a:ext>
            </a:extLst>
          </p:cNvPr>
          <p:cNvSpPr txBox="1"/>
          <p:nvPr/>
        </p:nvSpPr>
        <p:spPr>
          <a:xfrm>
            <a:off x="4469845" y="2167804"/>
            <a:ext cx="3679477" cy="4547655"/>
          </a:xfrm>
          <a:prstGeom prst="rect">
            <a:avLst/>
          </a:prstGeom>
          <a:noFill/>
        </p:spPr>
        <p:txBody>
          <a:bodyPr wrap="square" rtlCol="0">
            <a:spAutoFit/>
          </a:bodyPr>
          <a:lstStyle/>
          <a:p>
            <a:pPr algn="just">
              <a:lnSpc>
                <a:spcPct val="130000"/>
              </a:lnSpc>
              <a:spcBef>
                <a:spcPts val="1200"/>
              </a:spcBef>
            </a:pPr>
            <a:r>
              <a:rPr lang="es-US" sz="1600" dirty="0">
                <a:solidFill>
                  <a:schemeClr val="tx1">
                    <a:lumMod val="65000"/>
                    <a:lumOff val="35000"/>
                  </a:schemeClr>
                </a:solidFill>
                <a:cs typeface="Space Grotesk" pitchFamily="2" charset="0"/>
              </a:rPr>
              <a:t>Es propiamente la actividad adicional; o sea, la función de </a:t>
            </a:r>
            <a:r>
              <a:rPr lang="es-US" sz="1600" dirty="0">
                <a:solidFill>
                  <a:schemeClr val="accent2">
                    <a:lumMod val="75000"/>
                  </a:schemeClr>
                </a:solidFill>
                <a:cs typeface="Space Grotesk" pitchFamily="2" charset="0"/>
              </a:rPr>
              <a:t>producción o manufactura</a:t>
            </a:r>
            <a:r>
              <a:rPr lang="es-US" sz="1600" dirty="0">
                <a:solidFill>
                  <a:schemeClr val="tx1">
                    <a:lumMod val="65000"/>
                    <a:lumOff val="35000"/>
                  </a:schemeClr>
                </a:solidFill>
                <a:cs typeface="Space Grotesk" pitchFamily="2" charset="0"/>
              </a:rPr>
              <a:t>, que comprende el conjunto de erogaciones relacionadas con la guarda, custodia y conservación de los materiales en el almacén; la transformación de éstos en productos elaborados mediante la incorporación del esfuerzo humano y el conjunto de diversas erogaciones fabriles. Esta función concluye en el momento en que los artículos elaborados se encuentran en el almacén de artículos terminados disponibles para su venta. </a:t>
            </a:r>
            <a:endParaRPr lang="en-US" sz="1600" dirty="0">
              <a:solidFill>
                <a:schemeClr val="tx1">
                  <a:lumMod val="65000"/>
                  <a:lumOff val="35000"/>
                </a:schemeClr>
              </a:solidFill>
              <a:cs typeface="Space Grotesk" pitchFamily="2" charset="0"/>
            </a:endParaRPr>
          </a:p>
        </p:txBody>
      </p:sp>
      <p:sp>
        <p:nvSpPr>
          <p:cNvPr id="6" name="TextBox 5">
            <a:extLst>
              <a:ext uri="{FF2B5EF4-FFF2-40B4-BE49-F238E27FC236}">
                <a16:creationId xmlns:a16="http://schemas.microsoft.com/office/drawing/2014/main" id="{97F24F0C-CC24-C671-7C75-ECA09AEA97CF}"/>
              </a:ext>
            </a:extLst>
          </p:cNvPr>
          <p:cNvSpPr txBox="1"/>
          <p:nvPr/>
        </p:nvSpPr>
        <p:spPr>
          <a:xfrm>
            <a:off x="9092151" y="1471556"/>
            <a:ext cx="2647995" cy="542584"/>
          </a:xfrm>
          <a:prstGeom prst="rect">
            <a:avLst/>
          </a:prstGeom>
          <a:noFill/>
        </p:spPr>
        <p:txBody>
          <a:bodyPr wrap="square" rtlCol="0">
            <a:spAutoFit/>
          </a:bodyPr>
          <a:lstStyle>
            <a:defPPr>
              <a:defRPr lang="en-US"/>
            </a:defPPr>
            <a:lvl1pPr algn="ctr">
              <a:lnSpc>
                <a:spcPct val="110000"/>
              </a:lnSpc>
              <a:defRPr sz="2000" i="1">
                <a:solidFill>
                  <a:schemeClr val="tx1">
                    <a:lumMod val="85000"/>
                    <a:lumOff val="15000"/>
                  </a:schemeClr>
                </a:solidFill>
                <a:latin typeface="+mj-lt"/>
                <a:ea typeface="Red Hat Display Light" panose="02010303040201060303" pitchFamily="2" charset="0"/>
                <a:cs typeface="Red Hat Display Light" panose="02010303040201060303" pitchFamily="2" charset="0"/>
              </a:defRPr>
            </a:lvl1pPr>
          </a:lstStyle>
          <a:p>
            <a:pPr algn="l"/>
            <a:r>
              <a:rPr lang="en-US" sz="2800" i="0" dirty="0" err="1">
                <a:solidFill>
                  <a:srgbClr val="32394E"/>
                </a:solidFill>
                <a:latin typeface="Inter "/>
              </a:rPr>
              <a:t>Tercera</a:t>
            </a:r>
            <a:r>
              <a:rPr lang="en-US" sz="2800" i="0" dirty="0">
                <a:solidFill>
                  <a:srgbClr val="32394E"/>
                </a:solidFill>
                <a:latin typeface="Inter "/>
              </a:rPr>
              <a:t> </a:t>
            </a:r>
            <a:r>
              <a:rPr lang="en-US" sz="2800" i="0" dirty="0" err="1">
                <a:solidFill>
                  <a:srgbClr val="32394E"/>
                </a:solidFill>
                <a:latin typeface="Inter "/>
              </a:rPr>
              <a:t>función</a:t>
            </a:r>
            <a:r>
              <a:rPr lang="en-US" sz="2800" i="0" dirty="0">
                <a:solidFill>
                  <a:srgbClr val="32394E"/>
                </a:solidFill>
                <a:latin typeface="Inter "/>
              </a:rPr>
              <a:t> </a:t>
            </a:r>
          </a:p>
        </p:txBody>
      </p:sp>
      <p:sp>
        <p:nvSpPr>
          <p:cNvPr id="7" name="TextBox 6">
            <a:extLst>
              <a:ext uri="{FF2B5EF4-FFF2-40B4-BE49-F238E27FC236}">
                <a16:creationId xmlns:a16="http://schemas.microsoft.com/office/drawing/2014/main" id="{5774BE9C-7709-1DE5-D9DF-9E0DE24E70EE}"/>
              </a:ext>
            </a:extLst>
          </p:cNvPr>
          <p:cNvSpPr txBox="1"/>
          <p:nvPr/>
        </p:nvSpPr>
        <p:spPr>
          <a:xfrm>
            <a:off x="8562286" y="2167804"/>
            <a:ext cx="3284273" cy="4227568"/>
          </a:xfrm>
          <a:prstGeom prst="rect">
            <a:avLst/>
          </a:prstGeom>
          <a:noFill/>
        </p:spPr>
        <p:txBody>
          <a:bodyPr wrap="square" rtlCol="0">
            <a:spAutoFit/>
          </a:bodyPr>
          <a:lstStyle/>
          <a:p>
            <a:pPr algn="just">
              <a:lnSpc>
                <a:spcPct val="130000"/>
              </a:lnSpc>
              <a:spcBef>
                <a:spcPts val="1200"/>
              </a:spcBef>
            </a:pPr>
            <a:r>
              <a:rPr lang="es-US" sz="1600" dirty="0">
                <a:solidFill>
                  <a:schemeClr val="tx1">
                    <a:lumMod val="65000"/>
                    <a:lumOff val="35000"/>
                  </a:schemeClr>
                </a:solidFill>
                <a:cs typeface="Space Grotesk" pitchFamily="2" charset="0"/>
              </a:rPr>
              <a:t>es la de </a:t>
            </a:r>
            <a:r>
              <a:rPr lang="es-US" sz="1600" dirty="0">
                <a:solidFill>
                  <a:schemeClr val="accent3"/>
                </a:solidFill>
                <a:cs typeface="Space Grotesk" pitchFamily="2" charset="0"/>
              </a:rPr>
              <a:t>venta y administración </a:t>
            </a:r>
            <a:r>
              <a:rPr lang="es-US" sz="1600" dirty="0">
                <a:solidFill>
                  <a:schemeClr val="tx1">
                    <a:lumMod val="65000"/>
                    <a:lumOff val="35000"/>
                  </a:schemeClr>
                </a:solidFill>
                <a:cs typeface="Space Grotesk" pitchFamily="2" charset="0"/>
              </a:rPr>
              <a:t>y comprende la suma de erogaciones referentes a la guarda, custodia y conservación de los artículos terminados; su publicidad y promoción; el empaque, despacho y entrega de los productos a los clientes; los gastos del departamento de ventas; los gastos de la administración en general y del financiamiento de los recursos ajenos que la empresa necesita para su desenvolvimiento. </a:t>
            </a:r>
            <a:endParaRPr lang="en-US" sz="1600" dirty="0">
              <a:solidFill>
                <a:schemeClr val="tx1">
                  <a:lumMod val="65000"/>
                  <a:lumOff val="35000"/>
                </a:schemeClr>
              </a:solidFill>
              <a:cs typeface="Space Grotesk" pitchFamily="2" charset="0"/>
            </a:endParaRPr>
          </a:p>
        </p:txBody>
      </p:sp>
      <p:sp>
        <p:nvSpPr>
          <p:cNvPr id="8" name="TextBox 7">
            <a:extLst>
              <a:ext uri="{FF2B5EF4-FFF2-40B4-BE49-F238E27FC236}">
                <a16:creationId xmlns:a16="http://schemas.microsoft.com/office/drawing/2014/main" id="{1B8E20D2-E3A0-7963-DA21-6FB51F4AD28B}"/>
              </a:ext>
            </a:extLst>
          </p:cNvPr>
          <p:cNvSpPr txBox="1"/>
          <p:nvPr/>
        </p:nvSpPr>
        <p:spPr>
          <a:xfrm>
            <a:off x="2060924" y="453182"/>
            <a:ext cx="8370646" cy="646331"/>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s-US" sz="3600" dirty="0">
                <a:latin typeface="Inter "/>
              </a:rPr>
              <a:t>Funciones de una empresa de transformación </a:t>
            </a:r>
            <a:endParaRPr lang="en-US" sz="3600" dirty="0">
              <a:latin typeface="Inter "/>
            </a:endParaRPr>
          </a:p>
        </p:txBody>
      </p:sp>
      <p:sp>
        <p:nvSpPr>
          <p:cNvPr id="12" name="Freeform: Shape 11">
            <a:extLst>
              <a:ext uri="{FF2B5EF4-FFF2-40B4-BE49-F238E27FC236}">
                <a16:creationId xmlns:a16="http://schemas.microsoft.com/office/drawing/2014/main" id="{8240C3A8-B70F-A68E-B932-CA6A30528C4D}"/>
              </a:ext>
            </a:extLst>
          </p:cNvPr>
          <p:cNvSpPr/>
          <p:nvPr/>
        </p:nvSpPr>
        <p:spPr>
          <a:xfrm>
            <a:off x="577563" y="1560301"/>
            <a:ext cx="471614" cy="358240"/>
          </a:xfrm>
          <a:custGeom>
            <a:avLst/>
            <a:gdLst/>
            <a:ahLst/>
            <a:cxnLst/>
            <a:rect l="l" t="t" r="r" b="b"/>
            <a:pathLst>
              <a:path w="1778264" h="1350775">
                <a:moveTo>
                  <a:pt x="1439340" y="0"/>
                </a:moveTo>
                <a:lnTo>
                  <a:pt x="1778264" y="0"/>
                </a:lnTo>
                <a:lnTo>
                  <a:pt x="1407604" y="604782"/>
                </a:lnTo>
                <a:cubicBezTo>
                  <a:pt x="1472825" y="608335"/>
                  <a:pt x="1538032" y="645702"/>
                  <a:pt x="1603226" y="716882"/>
                </a:cubicBezTo>
                <a:cubicBezTo>
                  <a:pt x="1668419" y="788062"/>
                  <a:pt x="1701016" y="873756"/>
                  <a:pt x="1701016" y="973966"/>
                </a:cubicBezTo>
                <a:cubicBezTo>
                  <a:pt x="1701016" y="1089810"/>
                  <a:pt x="1662200" y="1181573"/>
                  <a:pt x="1584570" y="1249254"/>
                </a:cubicBezTo>
                <a:cubicBezTo>
                  <a:pt x="1506939" y="1316935"/>
                  <a:pt x="1416707" y="1350775"/>
                  <a:pt x="1313873" y="1350775"/>
                </a:cubicBezTo>
                <a:cubicBezTo>
                  <a:pt x="1203714" y="1350775"/>
                  <a:pt x="1109942" y="1317058"/>
                  <a:pt x="1032558" y="1249623"/>
                </a:cubicBezTo>
                <a:cubicBezTo>
                  <a:pt x="955173" y="1182188"/>
                  <a:pt x="916480" y="1086858"/>
                  <a:pt x="916480" y="963633"/>
                </a:cubicBezTo>
                <a:cubicBezTo>
                  <a:pt x="916480" y="856644"/>
                  <a:pt x="954981" y="738668"/>
                  <a:pt x="1031983" y="609702"/>
                </a:cubicBezTo>
                <a:cubicBezTo>
                  <a:pt x="1108986" y="480737"/>
                  <a:pt x="1227960" y="301557"/>
                  <a:pt x="1388907" y="72164"/>
                </a:cubicBezTo>
                <a:close/>
                <a:moveTo>
                  <a:pt x="522860" y="0"/>
                </a:moveTo>
                <a:lnTo>
                  <a:pt x="861866" y="0"/>
                </a:lnTo>
                <a:lnTo>
                  <a:pt x="491124" y="604782"/>
                </a:lnTo>
                <a:cubicBezTo>
                  <a:pt x="556345" y="608335"/>
                  <a:pt x="621566" y="645688"/>
                  <a:pt x="686786" y="716841"/>
                </a:cubicBezTo>
                <a:cubicBezTo>
                  <a:pt x="752007" y="787993"/>
                  <a:pt x="784618" y="873701"/>
                  <a:pt x="784618" y="973966"/>
                </a:cubicBezTo>
                <a:cubicBezTo>
                  <a:pt x="784618" y="1089810"/>
                  <a:pt x="745788" y="1181573"/>
                  <a:pt x="668130" y="1249254"/>
                </a:cubicBezTo>
                <a:cubicBezTo>
                  <a:pt x="590472" y="1316935"/>
                  <a:pt x="500254" y="1350775"/>
                  <a:pt x="397475" y="1350775"/>
                </a:cubicBezTo>
                <a:cubicBezTo>
                  <a:pt x="287261" y="1350775"/>
                  <a:pt x="193462" y="1317058"/>
                  <a:pt x="116077" y="1249623"/>
                </a:cubicBezTo>
                <a:cubicBezTo>
                  <a:pt x="38693" y="1182188"/>
                  <a:pt x="0" y="1086858"/>
                  <a:pt x="0" y="963633"/>
                </a:cubicBezTo>
                <a:cubicBezTo>
                  <a:pt x="0" y="856644"/>
                  <a:pt x="38501" y="738668"/>
                  <a:pt x="115503" y="609702"/>
                </a:cubicBezTo>
                <a:cubicBezTo>
                  <a:pt x="192505" y="480737"/>
                  <a:pt x="311480" y="301557"/>
                  <a:pt x="472427" y="721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4" name="Freeform: Shape 13">
            <a:extLst>
              <a:ext uri="{FF2B5EF4-FFF2-40B4-BE49-F238E27FC236}">
                <a16:creationId xmlns:a16="http://schemas.microsoft.com/office/drawing/2014/main" id="{A480E904-EADE-6DA4-A701-32F38B6BE201}"/>
              </a:ext>
            </a:extLst>
          </p:cNvPr>
          <p:cNvSpPr/>
          <p:nvPr/>
        </p:nvSpPr>
        <p:spPr>
          <a:xfrm>
            <a:off x="4594910" y="1560301"/>
            <a:ext cx="471614" cy="358240"/>
          </a:xfrm>
          <a:custGeom>
            <a:avLst/>
            <a:gdLst/>
            <a:ahLst/>
            <a:cxnLst/>
            <a:rect l="l" t="t" r="r" b="b"/>
            <a:pathLst>
              <a:path w="1778264" h="1350775">
                <a:moveTo>
                  <a:pt x="1439340" y="0"/>
                </a:moveTo>
                <a:lnTo>
                  <a:pt x="1778264" y="0"/>
                </a:lnTo>
                <a:lnTo>
                  <a:pt x="1407604" y="604782"/>
                </a:lnTo>
                <a:cubicBezTo>
                  <a:pt x="1472825" y="608335"/>
                  <a:pt x="1538032" y="645702"/>
                  <a:pt x="1603226" y="716882"/>
                </a:cubicBezTo>
                <a:cubicBezTo>
                  <a:pt x="1668419" y="788062"/>
                  <a:pt x="1701016" y="873756"/>
                  <a:pt x="1701016" y="973966"/>
                </a:cubicBezTo>
                <a:cubicBezTo>
                  <a:pt x="1701016" y="1089810"/>
                  <a:pt x="1662200" y="1181573"/>
                  <a:pt x="1584570" y="1249254"/>
                </a:cubicBezTo>
                <a:cubicBezTo>
                  <a:pt x="1506939" y="1316935"/>
                  <a:pt x="1416707" y="1350775"/>
                  <a:pt x="1313873" y="1350775"/>
                </a:cubicBezTo>
                <a:cubicBezTo>
                  <a:pt x="1203714" y="1350775"/>
                  <a:pt x="1109942" y="1317058"/>
                  <a:pt x="1032558" y="1249623"/>
                </a:cubicBezTo>
                <a:cubicBezTo>
                  <a:pt x="955173" y="1182188"/>
                  <a:pt x="916480" y="1086858"/>
                  <a:pt x="916480" y="963633"/>
                </a:cubicBezTo>
                <a:cubicBezTo>
                  <a:pt x="916480" y="856644"/>
                  <a:pt x="954981" y="738668"/>
                  <a:pt x="1031983" y="609702"/>
                </a:cubicBezTo>
                <a:cubicBezTo>
                  <a:pt x="1108986" y="480737"/>
                  <a:pt x="1227960" y="301557"/>
                  <a:pt x="1388907" y="72164"/>
                </a:cubicBezTo>
                <a:close/>
                <a:moveTo>
                  <a:pt x="522860" y="0"/>
                </a:moveTo>
                <a:lnTo>
                  <a:pt x="861866" y="0"/>
                </a:lnTo>
                <a:lnTo>
                  <a:pt x="491124" y="604782"/>
                </a:lnTo>
                <a:cubicBezTo>
                  <a:pt x="556345" y="608335"/>
                  <a:pt x="621566" y="645688"/>
                  <a:pt x="686786" y="716841"/>
                </a:cubicBezTo>
                <a:cubicBezTo>
                  <a:pt x="752007" y="787993"/>
                  <a:pt x="784618" y="873701"/>
                  <a:pt x="784618" y="973966"/>
                </a:cubicBezTo>
                <a:cubicBezTo>
                  <a:pt x="784618" y="1089810"/>
                  <a:pt x="745788" y="1181573"/>
                  <a:pt x="668130" y="1249254"/>
                </a:cubicBezTo>
                <a:cubicBezTo>
                  <a:pt x="590472" y="1316935"/>
                  <a:pt x="500254" y="1350775"/>
                  <a:pt x="397475" y="1350775"/>
                </a:cubicBezTo>
                <a:cubicBezTo>
                  <a:pt x="287261" y="1350775"/>
                  <a:pt x="193462" y="1317058"/>
                  <a:pt x="116077" y="1249623"/>
                </a:cubicBezTo>
                <a:cubicBezTo>
                  <a:pt x="38693" y="1182188"/>
                  <a:pt x="0" y="1086858"/>
                  <a:pt x="0" y="963633"/>
                </a:cubicBezTo>
                <a:cubicBezTo>
                  <a:pt x="0" y="856644"/>
                  <a:pt x="38501" y="738668"/>
                  <a:pt x="115503" y="609702"/>
                </a:cubicBezTo>
                <a:cubicBezTo>
                  <a:pt x="192505" y="480737"/>
                  <a:pt x="311480" y="301557"/>
                  <a:pt x="472427" y="7216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5" name="Freeform: Shape 14">
            <a:extLst>
              <a:ext uri="{FF2B5EF4-FFF2-40B4-BE49-F238E27FC236}">
                <a16:creationId xmlns:a16="http://schemas.microsoft.com/office/drawing/2014/main" id="{F073D8E9-1683-9E85-549F-F2C79AD3262A}"/>
              </a:ext>
            </a:extLst>
          </p:cNvPr>
          <p:cNvSpPr/>
          <p:nvPr/>
        </p:nvSpPr>
        <p:spPr>
          <a:xfrm>
            <a:off x="8562287" y="1560301"/>
            <a:ext cx="471614" cy="358240"/>
          </a:xfrm>
          <a:custGeom>
            <a:avLst/>
            <a:gdLst/>
            <a:ahLst/>
            <a:cxnLst/>
            <a:rect l="l" t="t" r="r" b="b"/>
            <a:pathLst>
              <a:path w="1778264" h="1350775">
                <a:moveTo>
                  <a:pt x="1439340" y="0"/>
                </a:moveTo>
                <a:lnTo>
                  <a:pt x="1778264" y="0"/>
                </a:lnTo>
                <a:lnTo>
                  <a:pt x="1407604" y="604782"/>
                </a:lnTo>
                <a:cubicBezTo>
                  <a:pt x="1472825" y="608335"/>
                  <a:pt x="1538032" y="645702"/>
                  <a:pt x="1603226" y="716882"/>
                </a:cubicBezTo>
                <a:cubicBezTo>
                  <a:pt x="1668419" y="788062"/>
                  <a:pt x="1701016" y="873756"/>
                  <a:pt x="1701016" y="973966"/>
                </a:cubicBezTo>
                <a:cubicBezTo>
                  <a:pt x="1701016" y="1089810"/>
                  <a:pt x="1662200" y="1181573"/>
                  <a:pt x="1584570" y="1249254"/>
                </a:cubicBezTo>
                <a:cubicBezTo>
                  <a:pt x="1506939" y="1316935"/>
                  <a:pt x="1416707" y="1350775"/>
                  <a:pt x="1313873" y="1350775"/>
                </a:cubicBezTo>
                <a:cubicBezTo>
                  <a:pt x="1203714" y="1350775"/>
                  <a:pt x="1109942" y="1317058"/>
                  <a:pt x="1032558" y="1249623"/>
                </a:cubicBezTo>
                <a:cubicBezTo>
                  <a:pt x="955173" y="1182188"/>
                  <a:pt x="916480" y="1086858"/>
                  <a:pt x="916480" y="963633"/>
                </a:cubicBezTo>
                <a:cubicBezTo>
                  <a:pt x="916480" y="856644"/>
                  <a:pt x="954981" y="738668"/>
                  <a:pt x="1031983" y="609702"/>
                </a:cubicBezTo>
                <a:cubicBezTo>
                  <a:pt x="1108986" y="480737"/>
                  <a:pt x="1227960" y="301557"/>
                  <a:pt x="1388907" y="72164"/>
                </a:cubicBezTo>
                <a:close/>
                <a:moveTo>
                  <a:pt x="522860" y="0"/>
                </a:moveTo>
                <a:lnTo>
                  <a:pt x="861866" y="0"/>
                </a:lnTo>
                <a:lnTo>
                  <a:pt x="491124" y="604782"/>
                </a:lnTo>
                <a:cubicBezTo>
                  <a:pt x="556345" y="608335"/>
                  <a:pt x="621566" y="645688"/>
                  <a:pt x="686786" y="716841"/>
                </a:cubicBezTo>
                <a:cubicBezTo>
                  <a:pt x="752007" y="787993"/>
                  <a:pt x="784618" y="873701"/>
                  <a:pt x="784618" y="973966"/>
                </a:cubicBezTo>
                <a:cubicBezTo>
                  <a:pt x="784618" y="1089810"/>
                  <a:pt x="745788" y="1181573"/>
                  <a:pt x="668130" y="1249254"/>
                </a:cubicBezTo>
                <a:cubicBezTo>
                  <a:pt x="590472" y="1316935"/>
                  <a:pt x="500254" y="1350775"/>
                  <a:pt x="397475" y="1350775"/>
                </a:cubicBezTo>
                <a:cubicBezTo>
                  <a:pt x="287261" y="1350775"/>
                  <a:pt x="193462" y="1317058"/>
                  <a:pt x="116077" y="1249623"/>
                </a:cubicBezTo>
                <a:cubicBezTo>
                  <a:pt x="38693" y="1182188"/>
                  <a:pt x="0" y="1086858"/>
                  <a:pt x="0" y="963633"/>
                </a:cubicBezTo>
                <a:cubicBezTo>
                  <a:pt x="0" y="856644"/>
                  <a:pt x="38501" y="738668"/>
                  <a:pt x="115503" y="609702"/>
                </a:cubicBezTo>
                <a:cubicBezTo>
                  <a:pt x="192505" y="480737"/>
                  <a:pt x="311480" y="301557"/>
                  <a:pt x="472427" y="7216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3" name="CuadroTexto 12">
            <a:extLst>
              <a:ext uri="{FF2B5EF4-FFF2-40B4-BE49-F238E27FC236}">
                <a16:creationId xmlns:a16="http://schemas.microsoft.com/office/drawing/2014/main" id="{C0FB574A-C1F9-81A9-B48D-1F6BD87C177A}"/>
              </a:ext>
            </a:extLst>
          </p:cNvPr>
          <p:cNvSpPr txBox="1"/>
          <p:nvPr/>
        </p:nvSpPr>
        <p:spPr>
          <a:xfrm>
            <a:off x="213360" y="274320"/>
            <a:ext cx="1087120" cy="369332"/>
          </a:xfrm>
          <a:prstGeom prst="rect">
            <a:avLst/>
          </a:prstGeom>
          <a:solidFill>
            <a:schemeClr val="bg1"/>
          </a:solidFill>
        </p:spPr>
        <p:txBody>
          <a:bodyPr wrap="square" rtlCol="0">
            <a:spAutoFit/>
          </a:bodyPr>
          <a:lstStyle/>
          <a:p>
            <a:endParaRPr lang="es-US" dirty="0"/>
          </a:p>
        </p:txBody>
      </p:sp>
      <p:sp>
        <p:nvSpPr>
          <p:cNvPr id="11" name="Google Shape;17764;p93">
            <a:extLst>
              <a:ext uri="{FF2B5EF4-FFF2-40B4-BE49-F238E27FC236}">
                <a16:creationId xmlns:a16="http://schemas.microsoft.com/office/drawing/2014/main" id="{3A87DB3C-4704-6171-9DBF-89CA7476D02E}"/>
              </a:ext>
            </a:extLst>
          </p:cNvPr>
          <p:cNvSpPr/>
          <p:nvPr/>
        </p:nvSpPr>
        <p:spPr>
          <a:xfrm>
            <a:off x="446729" y="264815"/>
            <a:ext cx="620381" cy="695209"/>
          </a:xfrm>
          <a:custGeom>
            <a:avLst/>
            <a:gdLst/>
            <a:ahLst/>
            <a:cxnLst/>
            <a:rect l="l" t="t" r="r" b="b"/>
            <a:pathLst>
              <a:path w="7085" h="11360" extrusionOk="0">
                <a:moveTo>
                  <a:pt x="6716" y="870"/>
                </a:moveTo>
                <a:cubicBezTo>
                  <a:pt x="6716" y="870"/>
                  <a:pt x="6728" y="870"/>
                  <a:pt x="6728" y="882"/>
                </a:cubicBezTo>
                <a:lnTo>
                  <a:pt x="6728" y="1239"/>
                </a:lnTo>
                <a:lnTo>
                  <a:pt x="6751" y="1239"/>
                </a:lnTo>
                <a:lnTo>
                  <a:pt x="6192" y="1251"/>
                </a:lnTo>
                <a:cubicBezTo>
                  <a:pt x="6108" y="1251"/>
                  <a:pt x="6037" y="1322"/>
                  <a:pt x="6037" y="1418"/>
                </a:cubicBezTo>
                <a:cubicBezTo>
                  <a:pt x="6037" y="1501"/>
                  <a:pt x="6108" y="1584"/>
                  <a:pt x="6192" y="1584"/>
                </a:cubicBezTo>
                <a:lnTo>
                  <a:pt x="6394" y="1584"/>
                </a:lnTo>
                <a:lnTo>
                  <a:pt x="6394" y="7454"/>
                </a:lnTo>
                <a:cubicBezTo>
                  <a:pt x="6394" y="7454"/>
                  <a:pt x="6394" y="7478"/>
                  <a:pt x="6370" y="7478"/>
                </a:cubicBezTo>
                <a:lnTo>
                  <a:pt x="679" y="7478"/>
                </a:lnTo>
                <a:cubicBezTo>
                  <a:pt x="679" y="7478"/>
                  <a:pt x="655" y="7478"/>
                  <a:pt x="655" y="7454"/>
                </a:cubicBezTo>
                <a:lnTo>
                  <a:pt x="655" y="1584"/>
                </a:lnTo>
                <a:lnTo>
                  <a:pt x="5477" y="1584"/>
                </a:lnTo>
                <a:cubicBezTo>
                  <a:pt x="5573" y="1584"/>
                  <a:pt x="5644" y="1501"/>
                  <a:pt x="5644" y="1418"/>
                </a:cubicBezTo>
                <a:cubicBezTo>
                  <a:pt x="5644" y="1322"/>
                  <a:pt x="5573" y="1251"/>
                  <a:pt x="5477" y="1251"/>
                </a:cubicBezTo>
                <a:lnTo>
                  <a:pt x="322" y="1251"/>
                </a:lnTo>
                <a:cubicBezTo>
                  <a:pt x="322" y="1251"/>
                  <a:pt x="298" y="1251"/>
                  <a:pt x="298" y="1239"/>
                </a:cubicBezTo>
                <a:lnTo>
                  <a:pt x="298" y="882"/>
                </a:lnTo>
                <a:cubicBezTo>
                  <a:pt x="298" y="882"/>
                  <a:pt x="298" y="870"/>
                  <a:pt x="322" y="870"/>
                </a:cubicBezTo>
                <a:close/>
                <a:moveTo>
                  <a:pt x="5358" y="7811"/>
                </a:moveTo>
                <a:lnTo>
                  <a:pt x="5858" y="10335"/>
                </a:lnTo>
                <a:lnTo>
                  <a:pt x="3691" y="10335"/>
                </a:lnTo>
                <a:lnTo>
                  <a:pt x="3691" y="8371"/>
                </a:lnTo>
                <a:cubicBezTo>
                  <a:pt x="3691" y="8276"/>
                  <a:pt x="3620" y="8204"/>
                  <a:pt x="3537" y="8204"/>
                </a:cubicBezTo>
                <a:cubicBezTo>
                  <a:pt x="3441" y="8204"/>
                  <a:pt x="3370" y="8276"/>
                  <a:pt x="3370" y="8371"/>
                </a:cubicBezTo>
                <a:lnTo>
                  <a:pt x="3370" y="10335"/>
                </a:lnTo>
                <a:lnTo>
                  <a:pt x="1215" y="10335"/>
                </a:lnTo>
                <a:lnTo>
                  <a:pt x="1715" y="7811"/>
                </a:lnTo>
                <a:close/>
                <a:moveTo>
                  <a:pt x="3549" y="1"/>
                </a:moveTo>
                <a:cubicBezTo>
                  <a:pt x="3453" y="1"/>
                  <a:pt x="3382" y="72"/>
                  <a:pt x="3382" y="168"/>
                </a:cubicBezTo>
                <a:lnTo>
                  <a:pt x="3382" y="537"/>
                </a:lnTo>
                <a:lnTo>
                  <a:pt x="346" y="537"/>
                </a:lnTo>
                <a:cubicBezTo>
                  <a:pt x="155" y="537"/>
                  <a:pt x="0" y="691"/>
                  <a:pt x="0" y="882"/>
                </a:cubicBezTo>
                <a:lnTo>
                  <a:pt x="0" y="1239"/>
                </a:lnTo>
                <a:cubicBezTo>
                  <a:pt x="0" y="1430"/>
                  <a:pt x="155" y="1584"/>
                  <a:pt x="346" y="1584"/>
                </a:cubicBezTo>
                <a:lnTo>
                  <a:pt x="358" y="1584"/>
                </a:lnTo>
                <a:lnTo>
                  <a:pt x="358" y="7454"/>
                </a:lnTo>
                <a:cubicBezTo>
                  <a:pt x="358" y="7645"/>
                  <a:pt x="512" y="7799"/>
                  <a:pt x="703" y="7799"/>
                </a:cubicBezTo>
                <a:lnTo>
                  <a:pt x="1382" y="7799"/>
                </a:lnTo>
                <a:lnTo>
                  <a:pt x="715" y="11157"/>
                </a:lnTo>
                <a:cubicBezTo>
                  <a:pt x="703" y="11252"/>
                  <a:pt x="762" y="11347"/>
                  <a:pt x="858" y="11359"/>
                </a:cubicBezTo>
                <a:lnTo>
                  <a:pt x="882" y="11359"/>
                </a:lnTo>
                <a:cubicBezTo>
                  <a:pt x="953" y="11359"/>
                  <a:pt x="1036" y="11300"/>
                  <a:pt x="1048" y="11217"/>
                </a:cubicBezTo>
                <a:lnTo>
                  <a:pt x="1167" y="10645"/>
                </a:lnTo>
                <a:lnTo>
                  <a:pt x="3382" y="10645"/>
                </a:lnTo>
                <a:lnTo>
                  <a:pt x="3382" y="11193"/>
                </a:lnTo>
                <a:cubicBezTo>
                  <a:pt x="3382" y="11288"/>
                  <a:pt x="3453" y="11359"/>
                  <a:pt x="3549" y="11359"/>
                </a:cubicBezTo>
                <a:cubicBezTo>
                  <a:pt x="3632" y="11359"/>
                  <a:pt x="3703" y="11288"/>
                  <a:pt x="3703" y="11193"/>
                </a:cubicBezTo>
                <a:lnTo>
                  <a:pt x="3703" y="10645"/>
                </a:lnTo>
                <a:lnTo>
                  <a:pt x="5930" y="10645"/>
                </a:lnTo>
                <a:lnTo>
                  <a:pt x="6049" y="11217"/>
                </a:lnTo>
                <a:cubicBezTo>
                  <a:pt x="6061" y="11300"/>
                  <a:pt x="6132" y="11359"/>
                  <a:pt x="6204" y="11359"/>
                </a:cubicBezTo>
                <a:lnTo>
                  <a:pt x="6239" y="11359"/>
                </a:lnTo>
                <a:cubicBezTo>
                  <a:pt x="6323" y="11336"/>
                  <a:pt x="6382" y="11252"/>
                  <a:pt x="6370" y="11157"/>
                </a:cubicBezTo>
                <a:lnTo>
                  <a:pt x="5704" y="7799"/>
                </a:lnTo>
                <a:lnTo>
                  <a:pt x="6382" y="7799"/>
                </a:lnTo>
                <a:cubicBezTo>
                  <a:pt x="6585" y="7799"/>
                  <a:pt x="6728" y="7645"/>
                  <a:pt x="6728" y="7454"/>
                </a:cubicBezTo>
                <a:lnTo>
                  <a:pt x="6728" y="1584"/>
                </a:lnTo>
                <a:lnTo>
                  <a:pt x="6739" y="1584"/>
                </a:lnTo>
                <a:cubicBezTo>
                  <a:pt x="6942" y="1584"/>
                  <a:pt x="7085" y="1430"/>
                  <a:pt x="7085" y="1239"/>
                </a:cubicBezTo>
                <a:lnTo>
                  <a:pt x="7085" y="882"/>
                </a:lnTo>
                <a:cubicBezTo>
                  <a:pt x="7085" y="691"/>
                  <a:pt x="6930" y="537"/>
                  <a:pt x="6751" y="537"/>
                </a:cubicBezTo>
                <a:lnTo>
                  <a:pt x="3715" y="537"/>
                </a:lnTo>
                <a:lnTo>
                  <a:pt x="3715" y="168"/>
                </a:lnTo>
                <a:cubicBezTo>
                  <a:pt x="3715" y="72"/>
                  <a:pt x="3632" y="1"/>
                  <a:pt x="3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CuadroTexto 15">
            <a:extLst>
              <a:ext uri="{FF2B5EF4-FFF2-40B4-BE49-F238E27FC236}">
                <a16:creationId xmlns:a16="http://schemas.microsoft.com/office/drawing/2014/main" id="{B24CCE4C-F1E4-F8A6-57A2-8D345A04C37B}"/>
              </a:ext>
            </a:extLst>
          </p:cNvPr>
          <p:cNvSpPr txBox="1"/>
          <p:nvPr/>
        </p:nvSpPr>
        <p:spPr>
          <a:xfrm>
            <a:off x="10292080" y="6258560"/>
            <a:ext cx="1448066" cy="369332"/>
          </a:xfrm>
          <a:prstGeom prst="rect">
            <a:avLst/>
          </a:prstGeom>
          <a:solidFill>
            <a:srgbClr val="F3FAFF"/>
          </a:solidFill>
        </p:spPr>
        <p:txBody>
          <a:bodyPr wrap="square" rtlCol="0">
            <a:spAutoFit/>
          </a:bodyPr>
          <a:lstStyle/>
          <a:p>
            <a:endParaRPr lang="es-US" dirty="0"/>
          </a:p>
        </p:txBody>
      </p:sp>
    </p:spTree>
    <p:extLst>
      <p:ext uri="{BB962C8B-B14F-4D97-AF65-F5344CB8AC3E}">
        <p14:creationId xmlns:p14="http://schemas.microsoft.com/office/powerpoint/2010/main" val="239126743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250" fill="hold"/>
                                        <p:tgtEl>
                                          <p:spTgt spid="8"/>
                                        </p:tgtEl>
                                        <p:attrNameLst>
                                          <p:attrName>ppt_x</p:attrName>
                                        </p:attrNameLst>
                                      </p:cBhvr>
                                      <p:tavLst>
                                        <p:tav tm="0">
                                          <p:val>
                                            <p:strVal val="#ppt_x"/>
                                          </p:val>
                                        </p:tav>
                                        <p:tav tm="100000">
                                          <p:val>
                                            <p:strVal val="#ppt_x"/>
                                          </p:val>
                                        </p:tav>
                                      </p:tavLst>
                                    </p:anim>
                                    <p:anim calcmode="lin" valueType="num">
                                      <p:cBhvr additive="base">
                                        <p:cTn id="11" dur="1250" fill="hold"/>
                                        <p:tgtEl>
                                          <p:spTgt spid="8"/>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25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1000"/>
                                        <p:tgtEl>
                                          <p:spTgt spid="2"/>
                                        </p:tgtEl>
                                      </p:cBhvr>
                                    </p:animEffect>
                                  </p:childTnLst>
                                </p:cTn>
                              </p:par>
                              <p:par>
                                <p:cTn id="15" presetID="2" presetClass="entr" presetSubtype="4" decel="100000" fill="hold" grpId="1"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250" fill="hold"/>
                                        <p:tgtEl>
                                          <p:spTgt spid="2"/>
                                        </p:tgtEl>
                                        <p:attrNameLst>
                                          <p:attrName>ppt_x</p:attrName>
                                        </p:attrNameLst>
                                      </p:cBhvr>
                                      <p:tavLst>
                                        <p:tav tm="0">
                                          <p:val>
                                            <p:strVal val="#ppt_x"/>
                                          </p:val>
                                        </p:tav>
                                        <p:tav tm="100000">
                                          <p:val>
                                            <p:strVal val="#ppt_x"/>
                                          </p:val>
                                        </p:tav>
                                      </p:tavLst>
                                    </p:anim>
                                    <p:anim calcmode="lin" valueType="num">
                                      <p:cBhvr additive="base">
                                        <p:cTn id="18" dur="1250" fill="hold"/>
                                        <p:tgtEl>
                                          <p:spTgt spid="2"/>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1000"/>
                                        <p:tgtEl>
                                          <p:spTgt spid="12"/>
                                        </p:tgtEl>
                                      </p:cBhvr>
                                    </p:animEffect>
                                  </p:childTnLst>
                                </p:cTn>
                              </p:par>
                              <p:par>
                                <p:cTn id="22" presetID="2" presetClass="entr" presetSubtype="4" decel="100000" fill="hold" grpId="1" nodeType="withEffect">
                                  <p:stCondLst>
                                    <p:cond delay="25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1250" fill="hold"/>
                                        <p:tgtEl>
                                          <p:spTgt spid="12"/>
                                        </p:tgtEl>
                                        <p:attrNameLst>
                                          <p:attrName>ppt_x</p:attrName>
                                        </p:attrNameLst>
                                      </p:cBhvr>
                                      <p:tavLst>
                                        <p:tav tm="0">
                                          <p:val>
                                            <p:strVal val="#ppt_x"/>
                                          </p:val>
                                        </p:tav>
                                        <p:tav tm="100000">
                                          <p:val>
                                            <p:strVal val="#ppt_x"/>
                                          </p:val>
                                        </p:tav>
                                      </p:tavLst>
                                    </p:anim>
                                    <p:anim calcmode="lin" valueType="num">
                                      <p:cBhvr additive="base">
                                        <p:cTn id="25" dur="1250" fill="hold"/>
                                        <p:tgtEl>
                                          <p:spTgt spid="12"/>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25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1000"/>
                                        <p:tgtEl>
                                          <p:spTgt spid="14"/>
                                        </p:tgtEl>
                                      </p:cBhvr>
                                    </p:animEffect>
                                  </p:childTnLst>
                                </p:cTn>
                              </p:par>
                              <p:par>
                                <p:cTn id="29" presetID="2" presetClass="entr" presetSubtype="4" decel="100000" fill="hold" grpId="1"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250" fill="hold"/>
                                        <p:tgtEl>
                                          <p:spTgt spid="14"/>
                                        </p:tgtEl>
                                        <p:attrNameLst>
                                          <p:attrName>ppt_x</p:attrName>
                                        </p:attrNameLst>
                                      </p:cBhvr>
                                      <p:tavLst>
                                        <p:tav tm="0">
                                          <p:val>
                                            <p:strVal val="#ppt_x"/>
                                          </p:val>
                                        </p:tav>
                                        <p:tav tm="100000">
                                          <p:val>
                                            <p:strVal val="#ppt_x"/>
                                          </p:val>
                                        </p:tav>
                                      </p:tavLst>
                                    </p:anim>
                                    <p:anim calcmode="lin" valueType="num">
                                      <p:cBhvr additive="base">
                                        <p:cTn id="32" dur="1250" fill="hold"/>
                                        <p:tgtEl>
                                          <p:spTgt spid="14"/>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25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1000"/>
                                        <p:tgtEl>
                                          <p:spTgt spid="4"/>
                                        </p:tgtEl>
                                      </p:cBhvr>
                                    </p:animEffect>
                                  </p:childTnLst>
                                </p:cTn>
                              </p:par>
                              <p:par>
                                <p:cTn id="36" presetID="2" presetClass="entr" presetSubtype="4" decel="100000" fill="hold" grpId="1" nodeType="withEffect">
                                  <p:stCondLst>
                                    <p:cond delay="25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1250" fill="hold"/>
                                        <p:tgtEl>
                                          <p:spTgt spid="4"/>
                                        </p:tgtEl>
                                        <p:attrNameLst>
                                          <p:attrName>ppt_x</p:attrName>
                                        </p:attrNameLst>
                                      </p:cBhvr>
                                      <p:tavLst>
                                        <p:tav tm="0">
                                          <p:val>
                                            <p:strVal val="#ppt_x"/>
                                          </p:val>
                                        </p:tav>
                                        <p:tav tm="100000">
                                          <p:val>
                                            <p:strVal val="#ppt_x"/>
                                          </p:val>
                                        </p:tav>
                                      </p:tavLst>
                                    </p:anim>
                                    <p:anim calcmode="lin" valueType="num">
                                      <p:cBhvr additive="base">
                                        <p:cTn id="39" dur="1250" fill="hold"/>
                                        <p:tgtEl>
                                          <p:spTgt spid="4"/>
                                        </p:tgtEl>
                                        <p:attrNameLst>
                                          <p:attrName>ppt_y</p:attrName>
                                        </p:attrNameLst>
                                      </p:cBhvr>
                                      <p:tavLst>
                                        <p:tav tm="0">
                                          <p:val>
                                            <p:strVal val="1+#ppt_h/2"/>
                                          </p:val>
                                        </p:tav>
                                        <p:tav tm="100000">
                                          <p:val>
                                            <p:strVal val="#ppt_y"/>
                                          </p:val>
                                        </p:tav>
                                      </p:tavLst>
                                    </p:anim>
                                  </p:childTnLst>
                                </p:cTn>
                              </p:par>
                              <p:par>
                                <p:cTn id="40" presetID="22" presetClass="entr" presetSubtype="1" fill="hold" grpId="0" nodeType="with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1000"/>
                                        <p:tgtEl>
                                          <p:spTgt spid="15"/>
                                        </p:tgtEl>
                                      </p:cBhvr>
                                    </p:animEffect>
                                  </p:childTnLst>
                                </p:cTn>
                              </p:par>
                              <p:par>
                                <p:cTn id="43" presetID="2" presetClass="entr" presetSubtype="4" decel="100000" fill="hold" grpId="1" nodeType="withEffect">
                                  <p:stCondLst>
                                    <p:cond delay="25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1250" fill="hold"/>
                                        <p:tgtEl>
                                          <p:spTgt spid="15"/>
                                        </p:tgtEl>
                                        <p:attrNameLst>
                                          <p:attrName>ppt_x</p:attrName>
                                        </p:attrNameLst>
                                      </p:cBhvr>
                                      <p:tavLst>
                                        <p:tav tm="0">
                                          <p:val>
                                            <p:strVal val="#ppt_x"/>
                                          </p:val>
                                        </p:tav>
                                        <p:tav tm="100000">
                                          <p:val>
                                            <p:strVal val="#ppt_x"/>
                                          </p:val>
                                        </p:tav>
                                      </p:tavLst>
                                    </p:anim>
                                    <p:anim calcmode="lin" valueType="num">
                                      <p:cBhvr additive="base">
                                        <p:cTn id="46" dur="1250" fill="hold"/>
                                        <p:tgtEl>
                                          <p:spTgt spid="15"/>
                                        </p:tgtEl>
                                        <p:attrNameLst>
                                          <p:attrName>ppt_y</p:attrName>
                                        </p:attrNameLst>
                                      </p:cBhvr>
                                      <p:tavLst>
                                        <p:tav tm="0">
                                          <p:val>
                                            <p:strVal val="1+#ppt_h/2"/>
                                          </p:val>
                                        </p:tav>
                                        <p:tav tm="100000">
                                          <p:val>
                                            <p:strVal val="#ppt_y"/>
                                          </p:val>
                                        </p:tav>
                                      </p:tavLst>
                                    </p:anim>
                                  </p:childTnLst>
                                </p:cTn>
                              </p:par>
                              <p:par>
                                <p:cTn id="47" presetID="22" presetClass="entr" presetSubtype="1" fill="hold" grpId="0" nodeType="withEffect">
                                  <p:stCondLst>
                                    <p:cond delay="250"/>
                                  </p:stCondLst>
                                  <p:childTnLst>
                                    <p:set>
                                      <p:cBhvr>
                                        <p:cTn id="48" dur="1" fill="hold">
                                          <p:stCondLst>
                                            <p:cond delay="0"/>
                                          </p:stCondLst>
                                        </p:cTn>
                                        <p:tgtEl>
                                          <p:spTgt spid="6"/>
                                        </p:tgtEl>
                                        <p:attrNameLst>
                                          <p:attrName>style.visibility</p:attrName>
                                        </p:attrNameLst>
                                      </p:cBhvr>
                                      <p:to>
                                        <p:strVal val="visible"/>
                                      </p:to>
                                    </p:set>
                                    <p:animEffect transition="in" filter="wipe(up)">
                                      <p:cBhvr>
                                        <p:cTn id="49" dur="1000"/>
                                        <p:tgtEl>
                                          <p:spTgt spid="6"/>
                                        </p:tgtEl>
                                      </p:cBhvr>
                                    </p:animEffect>
                                  </p:childTnLst>
                                </p:cTn>
                              </p:par>
                              <p:par>
                                <p:cTn id="50" presetID="2" presetClass="entr" presetSubtype="4" decel="100000" fill="hold" grpId="1" nodeType="with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1250" fill="hold"/>
                                        <p:tgtEl>
                                          <p:spTgt spid="6"/>
                                        </p:tgtEl>
                                        <p:attrNameLst>
                                          <p:attrName>ppt_x</p:attrName>
                                        </p:attrNameLst>
                                      </p:cBhvr>
                                      <p:tavLst>
                                        <p:tav tm="0">
                                          <p:val>
                                            <p:strVal val="#ppt_x"/>
                                          </p:val>
                                        </p:tav>
                                        <p:tav tm="100000">
                                          <p:val>
                                            <p:strVal val="#ppt_x"/>
                                          </p:val>
                                        </p:tav>
                                      </p:tavLst>
                                    </p:anim>
                                    <p:anim calcmode="lin" valueType="num">
                                      <p:cBhvr additive="base">
                                        <p:cTn id="53" dur="1250" fill="hold"/>
                                        <p:tgtEl>
                                          <p:spTgt spid="6"/>
                                        </p:tgtEl>
                                        <p:attrNameLst>
                                          <p:attrName>ppt_y</p:attrName>
                                        </p:attrNameLst>
                                      </p:cBhvr>
                                      <p:tavLst>
                                        <p:tav tm="0">
                                          <p:val>
                                            <p:strVal val="1+#ppt_h/2"/>
                                          </p:val>
                                        </p:tav>
                                        <p:tav tm="100000">
                                          <p:val>
                                            <p:strVal val="#ppt_y"/>
                                          </p:val>
                                        </p:tav>
                                      </p:tavLst>
                                    </p:anim>
                                  </p:childTnLst>
                                </p:cTn>
                              </p:par>
                              <p:par>
                                <p:cTn id="54" presetID="22" presetClass="entr" presetSubtype="1" fill="hold" grpId="0" nodeType="withEffect">
                                  <p:stCondLst>
                                    <p:cond delay="500"/>
                                  </p:stCondLst>
                                  <p:childTnLst>
                                    <p:set>
                                      <p:cBhvr>
                                        <p:cTn id="55" dur="1" fill="hold">
                                          <p:stCondLst>
                                            <p:cond delay="0"/>
                                          </p:stCondLst>
                                        </p:cTn>
                                        <p:tgtEl>
                                          <p:spTgt spid="3"/>
                                        </p:tgtEl>
                                        <p:attrNameLst>
                                          <p:attrName>style.visibility</p:attrName>
                                        </p:attrNameLst>
                                      </p:cBhvr>
                                      <p:to>
                                        <p:strVal val="visible"/>
                                      </p:to>
                                    </p:set>
                                    <p:animEffect transition="in" filter="wipe(up)">
                                      <p:cBhvr>
                                        <p:cTn id="56" dur="1000"/>
                                        <p:tgtEl>
                                          <p:spTgt spid="3"/>
                                        </p:tgtEl>
                                      </p:cBhvr>
                                    </p:animEffect>
                                  </p:childTnLst>
                                </p:cTn>
                              </p:par>
                              <p:par>
                                <p:cTn id="57" presetID="2" presetClass="entr" presetSubtype="4" decel="100000" fill="hold" grpId="1" nodeType="withEffect">
                                  <p:stCondLst>
                                    <p:cond delay="50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250" fill="hold"/>
                                        <p:tgtEl>
                                          <p:spTgt spid="3"/>
                                        </p:tgtEl>
                                        <p:attrNameLst>
                                          <p:attrName>ppt_x</p:attrName>
                                        </p:attrNameLst>
                                      </p:cBhvr>
                                      <p:tavLst>
                                        <p:tav tm="0">
                                          <p:val>
                                            <p:strVal val="#ppt_x"/>
                                          </p:val>
                                        </p:tav>
                                        <p:tav tm="100000">
                                          <p:val>
                                            <p:strVal val="#ppt_x"/>
                                          </p:val>
                                        </p:tav>
                                      </p:tavLst>
                                    </p:anim>
                                    <p:anim calcmode="lin" valueType="num">
                                      <p:cBhvr additive="base">
                                        <p:cTn id="60" dur="1250" fill="hold"/>
                                        <p:tgtEl>
                                          <p:spTgt spid="3"/>
                                        </p:tgtEl>
                                        <p:attrNameLst>
                                          <p:attrName>ppt_y</p:attrName>
                                        </p:attrNameLst>
                                      </p:cBhvr>
                                      <p:tavLst>
                                        <p:tav tm="0">
                                          <p:val>
                                            <p:strVal val="1+#ppt_h/2"/>
                                          </p:val>
                                        </p:tav>
                                        <p:tav tm="100000">
                                          <p:val>
                                            <p:strVal val="#ppt_y"/>
                                          </p:val>
                                        </p:tav>
                                      </p:tavLst>
                                    </p:anim>
                                  </p:childTnLst>
                                </p:cTn>
                              </p:par>
                              <p:par>
                                <p:cTn id="61" presetID="22" presetClass="entr" presetSubtype="1" fill="hold" grpId="0" nodeType="withEffect">
                                  <p:stCondLst>
                                    <p:cond delay="50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1000"/>
                                        <p:tgtEl>
                                          <p:spTgt spid="5"/>
                                        </p:tgtEl>
                                      </p:cBhvr>
                                    </p:animEffect>
                                  </p:childTnLst>
                                </p:cTn>
                              </p:par>
                              <p:par>
                                <p:cTn id="64" presetID="2" presetClass="entr" presetSubtype="4" decel="100000" fill="hold" grpId="1" nodeType="withEffect">
                                  <p:stCondLst>
                                    <p:cond delay="500"/>
                                  </p:stCondLst>
                                  <p:childTnLst>
                                    <p:set>
                                      <p:cBhvr>
                                        <p:cTn id="65" dur="1" fill="hold">
                                          <p:stCondLst>
                                            <p:cond delay="0"/>
                                          </p:stCondLst>
                                        </p:cTn>
                                        <p:tgtEl>
                                          <p:spTgt spid="5"/>
                                        </p:tgtEl>
                                        <p:attrNameLst>
                                          <p:attrName>style.visibility</p:attrName>
                                        </p:attrNameLst>
                                      </p:cBhvr>
                                      <p:to>
                                        <p:strVal val="visible"/>
                                      </p:to>
                                    </p:set>
                                    <p:anim calcmode="lin" valueType="num">
                                      <p:cBhvr additive="base">
                                        <p:cTn id="66" dur="1250" fill="hold"/>
                                        <p:tgtEl>
                                          <p:spTgt spid="5"/>
                                        </p:tgtEl>
                                        <p:attrNameLst>
                                          <p:attrName>ppt_x</p:attrName>
                                        </p:attrNameLst>
                                      </p:cBhvr>
                                      <p:tavLst>
                                        <p:tav tm="0">
                                          <p:val>
                                            <p:strVal val="#ppt_x"/>
                                          </p:val>
                                        </p:tav>
                                        <p:tav tm="100000">
                                          <p:val>
                                            <p:strVal val="#ppt_x"/>
                                          </p:val>
                                        </p:tav>
                                      </p:tavLst>
                                    </p:anim>
                                    <p:anim calcmode="lin" valueType="num">
                                      <p:cBhvr additive="base">
                                        <p:cTn id="67" dur="1250" fill="hold"/>
                                        <p:tgtEl>
                                          <p:spTgt spid="5"/>
                                        </p:tgtEl>
                                        <p:attrNameLst>
                                          <p:attrName>ppt_y</p:attrName>
                                        </p:attrNameLst>
                                      </p:cBhvr>
                                      <p:tavLst>
                                        <p:tav tm="0">
                                          <p:val>
                                            <p:strVal val="1+#ppt_h/2"/>
                                          </p:val>
                                        </p:tav>
                                        <p:tav tm="100000">
                                          <p:val>
                                            <p:strVal val="#ppt_y"/>
                                          </p:val>
                                        </p:tav>
                                      </p:tavLst>
                                    </p:anim>
                                  </p:childTnLst>
                                </p:cTn>
                              </p:par>
                              <p:par>
                                <p:cTn id="68" presetID="22" presetClass="entr" presetSubtype="1" fill="hold" grpId="0" nodeType="withEffect">
                                  <p:stCondLst>
                                    <p:cond delay="500"/>
                                  </p:stCondLst>
                                  <p:childTnLst>
                                    <p:set>
                                      <p:cBhvr>
                                        <p:cTn id="69" dur="1" fill="hold">
                                          <p:stCondLst>
                                            <p:cond delay="0"/>
                                          </p:stCondLst>
                                        </p:cTn>
                                        <p:tgtEl>
                                          <p:spTgt spid="7"/>
                                        </p:tgtEl>
                                        <p:attrNameLst>
                                          <p:attrName>style.visibility</p:attrName>
                                        </p:attrNameLst>
                                      </p:cBhvr>
                                      <p:to>
                                        <p:strVal val="visible"/>
                                      </p:to>
                                    </p:set>
                                    <p:animEffect transition="in" filter="wipe(up)">
                                      <p:cBhvr>
                                        <p:cTn id="70" dur="1000"/>
                                        <p:tgtEl>
                                          <p:spTgt spid="7"/>
                                        </p:tgtEl>
                                      </p:cBhvr>
                                    </p:animEffect>
                                  </p:childTnLst>
                                </p:cTn>
                              </p:par>
                              <p:par>
                                <p:cTn id="71" presetID="2" presetClass="entr" presetSubtype="4" decel="100000" fill="hold" grpId="1" nodeType="withEffect">
                                  <p:stCondLst>
                                    <p:cond delay="500"/>
                                  </p:stCondLst>
                                  <p:childTnLst>
                                    <p:set>
                                      <p:cBhvr>
                                        <p:cTn id="72" dur="1" fill="hold">
                                          <p:stCondLst>
                                            <p:cond delay="0"/>
                                          </p:stCondLst>
                                        </p:cTn>
                                        <p:tgtEl>
                                          <p:spTgt spid="7"/>
                                        </p:tgtEl>
                                        <p:attrNameLst>
                                          <p:attrName>style.visibility</p:attrName>
                                        </p:attrNameLst>
                                      </p:cBhvr>
                                      <p:to>
                                        <p:strVal val="visible"/>
                                      </p:to>
                                    </p:set>
                                    <p:anim calcmode="lin" valueType="num">
                                      <p:cBhvr additive="base">
                                        <p:cTn id="73" dur="1250" fill="hold"/>
                                        <p:tgtEl>
                                          <p:spTgt spid="7"/>
                                        </p:tgtEl>
                                        <p:attrNameLst>
                                          <p:attrName>ppt_x</p:attrName>
                                        </p:attrNameLst>
                                      </p:cBhvr>
                                      <p:tavLst>
                                        <p:tav tm="0">
                                          <p:val>
                                            <p:strVal val="#ppt_x"/>
                                          </p:val>
                                        </p:tav>
                                        <p:tav tm="100000">
                                          <p:val>
                                            <p:strVal val="#ppt_x"/>
                                          </p:val>
                                        </p:tav>
                                      </p:tavLst>
                                    </p:anim>
                                    <p:anim calcmode="lin" valueType="num">
                                      <p:cBhvr additive="base">
                                        <p:cTn id="74"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8" grpId="0"/>
      <p:bldP spid="8" grpId="1"/>
      <p:bldP spid="12" grpId="0" animBg="1"/>
      <p:bldP spid="12" grpId="1" animBg="1"/>
      <p:bldP spid="14" grpId="0" animBg="1"/>
      <p:bldP spid="14" grpId="1" animBg="1"/>
      <p:bldP spid="15" grpId="0" animBg="1"/>
      <p:bldP spid="1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descr="Texto, Carta&#10;&#10;Descripción generada automáticamente">
            <a:extLst>
              <a:ext uri="{FF2B5EF4-FFF2-40B4-BE49-F238E27FC236}">
                <a16:creationId xmlns:a16="http://schemas.microsoft.com/office/drawing/2014/main" id="{11EEA7BE-5BE2-F96C-5376-9F3D7B9351F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 r="7"/>
          <a:stretch>
            <a:fillRect/>
          </a:stretch>
        </p:blipFill>
        <p:spPr>
          <a:xfrm>
            <a:off x="385762" y="1498283"/>
            <a:ext cx="5105400" cy="2332037"/>
          </a:xfrm>
          <a:prstGeom prst="rect">
            <a:avLst/>
          </a:prstGeom>
          <a:ln>
            <a:noFill/>
          </a:ln>
          <a:effectLst/>
        </p:spPr>
      </p:pic>
      <p:pic>
        <p:nvPicPr>
          <p:cNvPr id="19" name="Marcador de posición de imagen 18" descr="Tabla&#10;&#10;Descripción generada automáticamente">
            <a:extLst>
              <a:ext uri="{FF2B5EF4-FFF2-40B4-BE49-F238E27FC236}">
                <a16:creationId xmlns:a16="http://schemas.microsoft.com/office/drawing/2014/main" id="{9D32A9E4-A6D7-AA51-4231-CAC60E75577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7" r="7"/>
          <a:stretch>
            <a:fillRect/>
          </a:stretch>
        </p:blipFill>
        <p:spPr>
          <a:xfrm>
            <a:off x="6167120" y="1498283"/>
            <a:ext cx="5761038" cy="5129212"/>
          </a:xfrm>
          <a:prstGeom prst="rect">
            <a:avLst/>
          </a:prstGeom>
          <a:ln>
            <a:noFill/>
          </a:ln>
          <a:effectLst/>
        </p:spPr>
      </p:pic>
      <p:sp>
        <p:nvSpPr>
          <p:cNvPr id="6" name="TextBox 5">
            <a:extLst>
              <a:ext uri="{FF2B5EF4-FFF2-40B4-BE49-F238E27FC236}">
                <a16:creationId xmlns:a16="http://schemas.microsoft.com/office/drawing/2014/main" id="{5883ECAA-D5E6-497B-BE5B-4D3D05A98154}"/>
              </a:ext>
            </a:extLst>
          </p:cNvPr>
          <p:cNvSpPr txBox="1"/>
          <p:nvPr/>
        </p:nvSpPr>
        <p:spPr>
          <a:xfrm>
            <a:off x="297094" y="157540"/>
            <a:ext cx="10543626" cy="884538"/>
          </a:xfrm>
          <a:prstGeom prst="rect">
            <a:avLst/>
          </a:prstGeom>
          <a:solidFill>
            <a:schemeClr val="bg1"/>
          </a:solidFill>
        </p:spPr>
        <p:txBody>
          <a:bodyPr wrap="square" rtlCol="0">
            <a:spAutoFit/>
          </a:bodyPr>
          <a:lstStyle/>
          <a:p>
            <a:pPr algn="ctr">
              <a:lnSpc>
                <a:spcPct val="110000"/>
              </a:lnSpc>
            </a:pPr>
            <a:r>
              <a:rPr lang="es-US" sz="2400" dirty="0">
                <a:solidFill>
                  <a:srgbClr val="283755"/>
                </a:solidFill>
              </a:rPr>
              <a:t>Comparación entre los estados de resultados de una empresa comercial y una de transformación.</a:t>
            </a:r>
            <a:endParaRPr lang="en-US" sz="2400" dirty="0">
              <a:solidFill>
                <a:srgbClr val="283755"/>
              </a:solidFill>
            </a:endParaRPr>
          </a:p>
        </p:txBody>
      </p:sp>
    </p:spTree>
    <p:extLst>
      <p:ext uri="{BB962C8B-B14F-4D97-AF65-F5344CB8AC3E}">
        <p14:creationId xmlns:p14="http://schemas.microsoft.com/office/powerpoint/2010/main" val="126543764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6" presetClass="emph" presetSubtype="0" decel="100000" autoRev="1" fill="hold" grpId="1" nodeType="withEffect">
                                  <p:stCondLst>
                                    <p:cond delay="0"/>
                                  </p:stCondLst>
                                  <p:childTnLst>
                                    <p:animScale>
                                      <p:cBhvr>
                                        <p:cTn id="9" dur="250" fill="hold"/>
                                        <p:tgtEl>
                                          <p:spTgt spid="6"/>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c 7">
            <a:extLst>
              <a:ext uri="{FF2B5EF4-FFF2-40B4-BE49-F238E27FC236}">
                <a16:creationId xmlns:a16="http://schemas.microsoft.com/office/drawing/2014/main" id="{4584073A-EFE3-45F9-B509-7728C39A3DD6}"/>
              </a:ext>
            </a:extLst>
          </p:cNvPr>
          <p:cNvSpPr/>
          <p:nvPr/>
        </p:nvSpPr>
        <p:spPr>
          <a:xfrm rot="8657067">
            <a:off x="-3955936" y="-1145799"/>
            <a:ext cx="9939790" cy="9939790"/>
          </a:xfrm>
          <a:prstGeom prst="arc">
            <a:avLst>
              <a:gd name="adj1" fmla="val 9927705"/>
              <a:gd name="adj2" fmla="val 15225397"/>
            </a:avLst>
          </a:prstGeom>
          <a:ln w="6350">
            <a:solidFill>
              <a:schemeClr val="bg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23" name="Oval 22">
            <a:extLst>
              <a:ext uri="{FF2B5EF4-FFF2-40B4-BE49-F238E27FC236}">
                <a16:creationId xmlns:a16="http://schemas.microsoft.com/office/drawing/2014/main" id="{EF3EF2CD-49AC-4CF8-8E13-6BA56B686BB8}"/>
              </a:ext>
            </a:extLst>
          </p:cNvPr>
          <p:cNvSpPr/>
          <p:nvPr/>
        </p:nvSpPr>
        <p:spPr>
          <a:xfrm>
            <a:off x="-2801493" y="-214620"/>
            <a:ext cx="8066937" cy="8066933"/>
          </a:xfrm>
          <a:prstGeom prst="ellipse">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r"/>
              <a:ea typeface="+mn-ea"/>
              <a:cs typeface="+mn-cs"/>
            </a:endParaRPr>
          </a:p>
        </p:txBody>
      </p:sp>
      <p:sp>
        <p:nvSpPr>
          <p:cNvPr id="9" name="TextBox 8">
            <a:extLst>
              <a:ext uri="{FF2B5EF4-FFF2-40B4-BE49-F238E27FC236}">
                <a16:creationId xmlns:a16="http://schemas.microsoft.com/office/drawing/2014/main" id="{B8C0C113-6774-41F1-851F-38BD22D5D551}"/>
              </a:ext>
            </a:extLst>
          </p:cNvPr>
          <p:cNvSpPr txBox="1"/>
          <p:nvPr/>
        </p:nvSpPr>
        <p:spPr>
          <a:xfrm>
            <a:off x="1654302" y="3178967"/>
            <a:ext cx="9642636" cy="1569660"/>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kern="900" spc="-900" dirty="0">
                <a:solidFill>
                  <a:prstClr val="white"/>
                </a:solidFill>
                <a:latin typeface="Inter ExtraBold"/>
              </a:rPr>
              <a:t>Contabilidad de </a:t>
            </a:r>
            <a:endParaRPr kumimoji="0" lang="en-US" sz="9600" b="0" i="0" u="none" strike="noStrike" kern="900" cap="none" spc="-900" normalizeH="0" baseline="0" noProof="0" dirty="0">
              <a:ln>
                <a:noFill/>
              </a:ln>
              <a:solidFill>
                <a:prstClr val="white"/>
              </a:solidFill>
              <a:effectLst/>
              <a:uLnTx/>
              <a:uFillTx/>
              <a:latin typeface="Inter ExtraBold"/>
              <a:ea typeface="+mn-ea"/>
              <a:cs typeface="+mn-cs"/>
            </a:endParaRPr>
          </a:p>
        </p:txBody>
      </p:sp>
      <p:sp>
        <p:nvSpPr>
          <p:cNvPr id="13" name="TextBox 12">
            <a:extLst>
              <a:ext uri="{FF2B5EF4-FFF2-40B4-BE49-F238E27FC236}">
                <a16:creationId xmlns:a16="http://schemas.microsoft.com/office/drawing/2014/main" id="{5581C200-3052-410C-A3A6-231EBE372B21}"/>
              </a:ext>
            </a:extLst>
          </p:cNvPr>
          <p:cNvSpPr txBox="1"/>
          <p:nvPr/>
        </p:nvSpPr>
        <p:spPr>
          <a:xfrm>
            <a:off x="2035745" y="3894501"/>
            <a:ext cx="11167620" cy="2215991"/>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1200" cap="none" spc="-1200" normalizeH="0" baseline="0" noProof="0" dirty="0">
                <a:ln>
                  <a:noFill/>
                </a:ln>
                <a:gradFill flip="none" rotWithShape="1">
                  <a:gsLst>
                    <a:gs pos="0">
                      <a:srgbClr val="64CC5D">
                        <a:lumMod val="40000"/>
                        <a:lumOff val="60000"/>
                      </a:srgbClr>
                    </a:gs>
                    <a:gs pos="79000">
                      <a:srgbClr val="64CC5D"/>
                    </a:gs>
                  </a:gsLst>
                  <a:lin ang="2700000" scaled="1"/>
                  <a:tileRect/>
                </a:gradFill>
                <a:effectLst>
                  <a:outerShdw blurRad="495300" dist="76200" sx="96000" sy="96000" algn="ctr" rotWithShape="0">
                    <a:prstClr val="black">
                      <a:alpha val="17000"/>
                    </a:prstClr>
                  </a:outerShdw>
                </a:effectLst>
                <a:uLnTx/>
                <a:uFillTx/>
                <a:latin typeface="Inter ExtraBold"/>
                <a:ea typeface="+mn-ea"/>
                <a:cs typeface="+mn-cs"/>
              </a:rPr>
              <a:t>Costos</a:t>
            </a:r>
            <a:endParaRPr kumimoji="0" lang="en-US" sz="13800" b="0" i="0" u="none" strike="noStrike" kern="1200" cap="none" spc="-1200" normalizeH="0" baseline="0" noProof="0" dirty="0">
              <a:ln>
                <a:noFill/>
              </a:ln>
              <a:solidFill>
                <a:prstClr val="white"/>
              </a:solidFill>
              <a:effectLst>
                <a:outerShdw blurRad="495300" dist="76200" sx="96000" sy="96000" algn="ctr" rotWithShape="0">
                  <a:prstClr val="black">
                    <a:alpha val="17000"/>
                  </a:prstClr>
                </a:outerShdw>
              </a:effectLst>
              <a:uLnTx/>
              <a:uFillTx/>
              <a:latin typeface="Inter ExtraBold"/>
              <a:ea typeface="+mn-ea"/>
              <a:cs typeface="+mn-cs"/>
            </a:endParaRPr>
          </a:p>
        </p:txBody>
      </p:sp>
      <p:sp>
        <p:nvSpPr>
          <p:cNvPr id="26" name="Arc 25">
            <a:extLst>
              <a:ext uri="{FF2B5EF4-FFF2-40B4-BE49-F238E27FC236}">
                <a16:creationId xmlns:a16="http://schemas.microsoft.com/office/drawing/2014/main" id="{082690C4-3D7C-4C9D-A32D-0806F42B0CF3}"/>
              </a:ext>
            </a:extLst>
          </p:cNvPr>
          <p:cNvSpPr/>
          <p:nvPr/>
        </p:nvSpPr>
        <p:spPr>
          <a:xfrm>
            <a:off x="7018905" y="1881326"/>
            <a:ext cx="9939790" cy="9939790"/>
          </a:xfrm>
          <a:prstGeom prst="arc">
            <a:avLst>
              <a:gd name="adj1" fmla="val 10648195"/>
              <a:gd name="adj2" fmla="val 16342475"/>
            </a:avLst>
          </a:prstGeom>
          <a:ln w="6350">
            <a:solidFill>
              <a:schemeClr val="bg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C405C5F6-9470-4488-B3FA-12A5FAF5F244}"/>
                  </a:ext>
                </a:extLst>
              </p:cNvPr>
              <p:cNvGraphicFramePr>
                <a:graphicFrameLocks noChangeAspect="1"/>
              </p:cNvGraphicFramePr>
              <p:nvPr/>
            </p:nvGraphicFramePr>
            <p:xfrm rot="1014303">
              <a:off x="4457343" y="897221"/>
              <a:ext cx="3277313" cy="2665003"/>
            </p:xfrm>
            <a:graphic>
              <a:graphicData uri="http://schemas.microsoft.com/office/drawing/2017/model3d">
                <am3d:model3d r:embed="rId2">
                  <am3d:spPr>
                    <a:xfrm rot="1014303">
                      <a:off x="0" y="0"/>
                      <a:ext cx="3277313" cy="2665003"/>
                    </a:xfrm>
                    <a:prstGeom prst="rect">
                      <a:avLst/>
                    </a:prstGeom>
                    <a:effectLst>
                      <a:outerShdw blurRad="876300" dist="520700" dir="13800000" sy="23000" kx="1200000" algn="br" rotWithShape="0">
                        <a:prstClr val="black">
                          <a:alpha val="19000"/>
                        </a:prstClr>
                      </a:outerShdw>
                    </a:effectLst>
                  </am3d:spPr>
                  <am3d:camera>
                    <am3d:pos x="0" y="0" z="59004298"/>
                    <am3d:up dx="0" dy="36000000" dz="0"/>
                    <am3d:lookAt x="0" y="0" z="0"/>
                    <am3d:perspective fov="2700000"/>
                  </am3d:camera>
                  <am3d:trans>
                    <am3d:meterPerModelUnit n="328833" d="1000000"/>
                    <am3d:preTrans dx="84699070" dy="-49112980" dz="-267892"/>
                    <am3d:scale>
                      <am3d:sx n="1000000" d="1000000"/>
                      <am3d:sy n="1000000" d="1000000"/>
                      <am3d:sz n="1000000" d="1000000"/>
                    </am3d:scale>
                    <am3d:rot ax="-51472" ay="1565669" az="-22642"/>
                    <am3d:postTrans dx="0" dy="0" dz="0"/>
                  </am3d:trans>
                  <am3d:raster rName="Office3DRenderer" rVer="16.0.8326">
                    <am3d:blip r:embed="rId3"/>
                  </am3d:raster>
                  <am3d:objViewport viewportSz="41497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C405C5F6-9470-4488-B3FA-12A5FAF5F244}"/>
                  </a:ext>
                </a:extLst>
              </p:cNvPr>
              <p:cNvPicPr>
                <a:picLocks noGrp="1" noRot="1" noChangeAspect="1" noMove="1" noResize="1" noEditPoints="1" noAdjustHandles="1" noChangeArrowheads="1" noChangeShapeType="1" noCrop="1"/>
              </p:cNvPicPr>
              <p:nvPr/>
            </p:nvPicPr>
            <p:blipFill>
              <a:blip r:embed="rId3"/>
              <a:stretch>
                <a:fillRect/>
              </a:stretch>
            </p:blipFill>
            <p:spPr>
              <a:xfrm rot="1014303">
                <a:off x="4457343" y="897221"/>
                <a:ext cx="3277313" cy="2665003"/>
              </a:xfrm>
              <a:prstGeom prst="rect">
                <a:avLst/>
              </a:prstGeom>
              <a:effectLst>
                <a:outerShdw blurRad="876300" dist="520700" dir="13800000" sy="23000" kx="1200000" algn="br" rotWithShape="0">
                  <a:prstClr val="black">
                    <a:alpha val="19000"/>
                  </a:prstClr>
                </a:outerShdw>
              </a:effectLst>
            </p:spPr>
          </p:pic>
        </mc:Fallback>
      </mc:AlternateContent>
    </p:spTree>
    <p:extLst>
      <p:ext uri="{BB962C8B-B14F-4D97-AF65-F5344CB8AC3E}">
        <p14:creationId xmlns:p14="http://schemas.microsoft.com/office/powerpoint/2010/main" val="362993068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par>
                                <p:cTn id="8" presetID="6" presetClass="emph" presetSubtype="0" decel="100000" autoRev="1" fill="hold" grpId="1" nodeType="withEffect">
                                  <p:stCondLst>
                                    <p:cond delay="0"/>
                                  </p:stCondLst>
                                  <p:childTnLst>
                                    <p:animScale>
                                      <p:cBhvr>
                                        <p:cTn id="9" dur="250" fill="hold"/>
                                        <p:tgtEl>
                                          <p:spTgt spid="23"/>
                                        </p:tgtEl>
                                      </p:cBhvr>
                                      <p:by x="103000" y="103000"/>
                                    </p:animScale>
                                  </p:childTnLst>
                                </p:cTn>
                              </p:par>
                              <p:par>
                                <p:cTn id="10" presetID="22" presetClass="entr" presetSubtype="8"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1000"/>
                                        <p:tgtEl>
                                          <p:spTgt spid="26"/>
                                        </p:tgtEl>
                                      </p:cBhvr>
                                    </p:animEffect>
                                  </p:childTnLst>
                                </p:cTn>
                              </p:par>
                              <p:par>
                                <p:cTn id="16" presetID="2" presetClass="entr" presetSubtype="2"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250" fill="hold"/>
                                        <p:tgtEl>
                                          <p:spTgt spid="13"/>
                                        </p:tgtEl>
                                        <p:attrNameLst>
                                          <p:attrName>ppt_x</p:attrName>
                                        </p:attrNameLst>
                                      </p:cBhvr>
                                      <p:tavLst>
                                        <p:tav tm="0">
                                          <p:val>
                                            <p:strVal val="1+#ppt_w/2"/>
                                          </p:val>
                                        </p:tav>
                                        <p:tav tm="100000">
                                          <p:val>
                                            <p:strVal val="#ppt_x"/>
                                          </p:val>
                                        </p:tav>
                                      </p:tavLst>
                                    </p:anim>
                                    <p:anim calcmode="lin" valueType="num">
                                      <p:cBhvr additive="base">
                                        <p:cTn id="19" dur="1250" fill="hold"/>
                                        <p:tgtEl>
                                          <p:spTgt spid="13"/>
                                        </p:tgtEl>
                                        <p:attrNameLst>
                                          <p:attrName>ppt_y</p:attrName>
                                        </p:attrNameLst>
                                      </p:cBhvr>
                                      <p:tavLst>
                                        <p:tav tm="0">
                                          <p:val>
                                            <p:strVal val="#ppt_y"/>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250"/>
                                        <p:tgtEl>
                                          <p:spTgt spid="13"/>
                                        </p:tgtEl>
                                      </p:cBhvr>
                                    </p:animEffect>
                                  </p:childTnLst>
                                </p:cTn>
                              </p:par>
                              <p:par>
                                <p:cTn id="23" presetID="2" presetClass="entr" presetSubtype="8" decel="10000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250" fill="hold"/>
                                        <p:tgtEl>
                                          <p:spTgt spid="9"/>
                                        </p:tgtEl>
                                        <p:attrNameLst>
                                          <p:attrName>ppt_x</p:attrName>
                                        </p:attrNameLst>
                                      </p:cBhvr>
                                      <p:tavLst>
                                        <p:tav tm="0">
                                          <p:val>
                                            <p:strVal val="0-#ppt_w/2"/>
                                          </p:val>
                                        </p:tav>
                                        <p:tav tm="100000">
                                          <p:val>
                                            <p:strVal val="#ppt_x"/>
                                          </p:val>
                                        </p:tav>
                                      </p:tavLst>
                                    </p:anim>
                                    <p:anim calcmode="lin" valueType="num">
                                      <p:cBhvr additive="base">
                                        <p:cTn id="26" dur="1250" fill="hold"/>
                                        <p:tgtEl>
                                          <p:spTgt spid="9"/>
                                        </p:tgtEl>
                                        <p:attrNameLst>
                                          <p:attrName>ppt_y</p:attrName>
                                        </p:attrNameLst>
                                      </p:cBhvr>
                                      <p:tavLst>
                                        <p:tav tm="0">
                                          <p:val>
                                            <p:strVal val="#ppt_y"/>
                                          </p:val>
                                        </p:tav>
                                        <p:tav tm="100000">
                                          <p:val>
                                            <p:strVal val="#ppt_y"/>
                                          </p:val>
                                        </p:tav>
                                      </p:tavLst>
                                    </p:anim>
                                  </p:childTnLst>
                                </p:cTn>
                              </p:par>
                              <p:par>
                                <p:cTn id="27" presetID="10" presetClass="entr"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250"/>
                                        <p:tgtEl>
                                          <p:spTgt spid="9"/>
                                        </p:tgtEl>
                                      </p:cBhvr>
                                    </p:animEffect>
                                  </p:childTnLst>
                                </p:cTn>
                              </p:par>
                              <p:par>
                                <p:cTn id="30" presetID="10" presetClass="entr" presetSubtype="0" fill="hold" nodeType="withEffect">
                                  <p:stCondLst>
                                    <p:cond delay="2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750"/>
                                        <p:tgtEl>
                                          <p:spTgt spid="14"/>
                                        </p:tgtEl>
                                      </p:cBhvr>
                                    </p:animEffect>
                                  </p:childTnLst>
                                </p:cTn>
                              </p:par>
                              <p:par>
                                <p:cTn id="33" presetID="38" presetClass="emph" presetSubtype="128" repeatCount="2000" accel="20000" decel="20000" fill="hold" nodeType="withEffect">
                                  <p:stCondLst>
                                    <p:cond delay="250"/>
                                  </p:stCondLst>
                                  <p:childTnLst>
                                    <p:anim calcmode="lin" valueType="num">
                                      <p:cBhvr additive="sum">
                                        <p:cTn id="34" dur="5000" fill="hold"/>
                                        <p:tgtEl>
                                          <p:spTgt spid="14"/>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P spid="23" grpId="1" animBg="1"/>
      <p:bldP spid="9" grpId="0"/>
      <p:bldP spid="9" grpId="1"/>
      <p:bldP spid="13" grpId="0"/>
      <p:bldP spid="13" grpId="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F9CA8EE-FEAF-4C7F-B3C3-B3A278621885}"/>
              </a:ext>
            </a:extLst>
          </p:cNvPr>
          <p:cNvSpPr/>
          <p:nvPr/>
        </p:nvSpPr>
        <p:spPr>
          <a:xfrm rot="1800000">
            <a:off x="4718389" y="539737"/>
            <a:ext cx="2755222" cy="577852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9296F1-0E47-4AD9-8099-49D9BBC4C35F}"/>
              </a:ext>
            </a:extLst>
          </p:cNvPr>
          <p:cNvSpPr txBox="1"/>
          <p:nvPr/>
        </p:nvSpPr>
        <p:spPr>
          <a:xfrm>
            <a:off x="1363308" y="2301000"/>
            <a:ext cx="9651998" cy="2554545"/>
          </a:xfrm>
          <a:prstGeom prst="rect">
            <a:avLst/>
          </a:prstGeom>
          <a:noFill/>
        </p:spPr>
        <p:txBody>
          <a:bodyPr wrap="square" rtlCol="0">
            <a:spAutoFit/>
          </a:bodyPr>
          <a:lstStyle>
            <a:defPPr>
              <a:defRPr lang="en-US"/>
            </a:defPPr>
            <a:lvl1pPr>
              <a:defRPr sz="4800" b="1">
                <a:solidFill>
                  <a:srgbClr val="111029"/>
                </a:solidFill>
                <a:latin typeface="+mj-lt"/>
              </a:defRPr>
            </a:lvl1pPr>
          </a:lstStyle>
          <a:p>
            <a:pPr algn="ctr"/>
            <a:r>
              <a:rPr lang="en-US" sz="3200" dirty="0"/>
              <a:t>La </a:t>
            </a:r>
            <a:r>
              <a:rPr lang="en-US" sz="3200" dirty="0">
                <a:gradFill>
                  <a:gsLst>
                    <a:gs pos="15000">
                      <a:schemeClr val="accent2"/>
                    </a:gs>
                    <a:gs pos="85000">
                      <a:schemeClr val="accent1"/>
                    </a:gs>
                  </a:gsLst>
                  <a:path path="circle">
                    <a:fillToRect l="100000" t="100000"/>
                  </a:path>
                </a:gradFill>
              </a:rPr>
              <a:t>Contabilidad de costos </a:t>
            </a:r>
            <a:r>
              <a:rPr lang="en-US" sz="3200" dirty="0"/>
              <a:t>es un sistema de informaci</a:t>
            </a:r>
            <a:r>
              <a:rPr lang="es-SV" sz="3200" dirty="0"/>
              <a:t>ón</a:t>
            </a:r>
            <a:r>
              <a:rPr lang="en-US" sz="3200" dirty="0"/>
              <a:t>  empleado para </a:t>
            </a:r>
            <a:r>
              <a:rPr lang="en-US" sz="3200" dirty="0" err="1"/>
              <a:t>predeterminar</a:t>
            </a:r>
            <a:r>
              <a:rPr lang="en-US" sz="3200" dirty="0"/>
              <a:t>, registrar, acumular, controlar, analizar, direccionar, interpretar e informar todo lo relacionado con los costos de producci</a:t>
            </a:r>
            <a:r>
              <a:rPr lang="es-SV" sz="3200" dirty="0"/>
              <a:t>ón</a:t>
            </a:r>
            <a:r>
              <a:rPr lang="en-US" sz="3200" dirty="0"/>
              <a:t>, distribuci</a:t>
            </a:r>
            <a:r>
              <a:rPr lang="es-SV" sz="3200" dirty="0"/>
              <a:t>ón</a:t>
            </a:r>
            <a:r>
              <a:rPr lang="en-US" sz="3200" dirty="0"/>
              <a:t>, venta administraci</a:t>
            </a:r>
            <a:r>
              <a:rPr lang="es-SV" sz="3200" dirty="0"/>
              <a:t>ón</a:t>
            </a:r>
            <a:r>
              <a:rPr lang="en-US" sz="3200" dirty="0"/>
              <a:t> y financiamiento. </a:t>
            </a:r>
            <a:endParaRPr lang="en-US" sz="3200" dirty="0">
              <a:gradFill>
                <a:gsLst>
                  <a:gs pos="15000">
                    <a:schemeClr val="accent2"/>
                  </a:gs>
                  <a:gs pos="85000">
                    <a:schemeClr val="accent1"/>
                  </a:gs>
                </a:gsLst>
                <a:path path="circle">
                  <a:fillToRect l="100000" t="100000"/>
                </a:path>
              </a:gradFill>
            </a:endParaRPr>
          </a:p>
        </p:txBody>
      </p:sp>
      <p:cxnSp>
        <p:nvCxnSpPr>
          <p:cNvPr id="4" name="Straight Connector 3">
            <a:extLst>
              <a:ext uri="{FF2B5EF4-FFF2-40B4-BE49-F238E27FC236}">
                <a16:creationId xmlns:a16="http://schemas.microsoft.com/office/drawing/2014/main" id="{11584010-42B3-4D35-B5DD-93457826A8E9}"/>
              </a:ext>
            </a:extLst>
          </p:cNvPr>
          <p:cNvCxnSpPr>
            <a:cxnSpLocks/>
          </p:cNvCxnSpPr>
          <p:nvPr/>
        </p:nvCxnSpPr>
        <p:spPr>
          <a:xfrm>
            <a:off x="5736630" y="1800225"/>
            <a:ext cx="71874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8C6556-CD1E-4F17-BA18-CAA855EFFCDA}"/>
              </a:ext>
            </a:extLst>
          </p:cNvPr>
          <p:cNvCxnSpPr>
            <a:cxnSpLocks/>
          </p:cNvCxnSpPr>
          <p:nvPr/>
        </p:nvCxnSpPr>
        <p:spPr>
          <a:xfrm>
            <a:off x="5736630" y="5057775"/>
            <a:ext cx="71874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35FE46C1-A033-4B8E-86FB-ED8C2A9CC0BD}"/>
              </a:ext>
            </a:extLst>
          </p:cNvPr>
          <p:cNvSpPr/>
          <p:nvPr/>
        </p:nvSpPr>
        <p:spPr>
          <a:xfrm rot="1800000">
            <a:off x="6414873" y="5608742"/>
            <a:ext cx="697236" cy="146231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961F1A4F-9186-1D6C-84B1-11CF41815334}"/>
              </a:ext>
            </a:extLst>
          </p:cNvPr>
          <p:cNvPicPr>
            <a:picLocks noChangeAspect="1"/>
          </p:cNvPicPr>
          <p:nvPr/>
        </p:nvPicPr>
        <p:blipFill>
          <a:blip r:embed="rId2"/>
          <a:stretch>
            <a:fillRect/>
          </a:stretch>
        </p:blipFill>
        <p:spPr>
          <a:xfrm>
            <a:off x="457304" y="98565"/>
            <a:ext cx="784721" cy="731520"/>
          </a:xfrm>
          <a:prstGeom prst="rect">
            <a:avLst/>
          </a:prstGeom>
        </p:spPr>
      </p:pic>
      <p:pic>
        <p:nvPicPr>
          <p:cNvPr id="22" name="Imagen 21">
            <a:extLst>
              <a:ext uri="{FF2B5EF4-FFF2-40B4-BE49-F238E27FC236}">
                <a16:creationId xmlns:a16="http://schemas.microsoft.com/office/drawing/2014/main" id="{3F077162-F5D2-244B-2ECB-74022F818751}"/>
              </a:ext>
            </a:extLst>
          </p:cNvPr>
          <p:cNvPicPr>
            <a:picLocks noChangeAspect="1"/>
          </p:cNvPicPr>
          <p:nvPr/>
        </p:nvPicPr>
        <p:blipFill>
          <a:blip r:embed="rId3"/>
          <a:stretch>
            <a:fillRect/>
          </a:stretch>
        </p:blipFill>
        <p:spPr>
          <a:xfrm>
            <a:off x="10334493" y="5439083"/>
            <a:ext cx="1361626" cy="1280160"/>
          </a:xfrm>
          <a:prstGeom prst="rect">
            <a:avLst/>
          </a:prstGeom>
        </p:spPr>
      </p:pic>
    </p:spTree>
    <p:extLst>
      <p:ext uri="{BB962C8B-B14F-4D97-AF65-F5344CB8AC3E}">
        <p14:creationId xmlns:p14="http://schemas.microsoft.com/office/powerpoint/2010/main" val="237932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3000"/>
                                  </p:iterate>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16" presetClass="entr" presetSubtype="37"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par>
                                <p:cTn id="11" presetID="16" presetClass="entr" presetSubtype="37"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grpId="1" nodeType="withEffect">
                                  <p:stCondLst>
                                    <p:cond delay="0"/>
                                  </p:stCondLst>
                                  <p:childTnLst>
                                    <p:animMotion origin="layout" path="M -0.03671 0.0706 L -3.75E-6 -1.11111E-6 " pathEditMode="relative" rAng="0" ptsTypes="AA">
                                      <p:cBhvr>
                                        <p:cTn id="18" dur="1000" fill="hold"/>
                                        <p:tgtEl>
                                          <p:spTgt spid="9"/>
                                        </p:tgtEl>
                                        <p:attrNameLst>
                                          <p:attrName>ppt_x</p:attrName>
                                          <p:attrName>ppt_y</p:attrName>
                                        </p:attrNameLst>
                                      </p:cBhvr>
                                      <p:rCtr x="1836" y="-3542"/>
                                    </p:animMotion>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42" presetClass="path" presetSubtype="0" accel="50000" decel="50000" fill="hold" grpId="1" nodeType="withEffect">
                                  <p:stCondLst>
                                    <p:cond delay="0"/>
                                  </p:stCondLst>
                                  <p:childTnLst>
                                    <p:animMotion origin="layout" path="M -0.12396 0.23819 L 0 0 " pathEditMode="relative" rAng="0" ptsTypes="AA">
                                      <p:cBhvr>
                                        <p:cTn id="23" dur="1000" fill="hold"/>
                                        <p:tgtEl>
                                          <p:spTgt spid="5"/>
                                        </p:tgtEl>
                                        <p:attrNameLst>
                                          <p:attrName>ppt_x</p:attrName>
                                          <p:attrName>ppt_y</p:attrName>
                                        </p:attrNameLst>
                                      </p:cBhvr>
                                      <p:rCtr x="6198" y="-1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P spid="9" grpId="0" animBg="1"/>
      <p:bldP spid="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81800">
              <a:srgbClr val="D1DDE6"/>
            </a:gs>
            <a:gs pos="100000">
              <a:srgbClr val="C7D5E0"/>
            </a:gs>
          </a:gsLst>
          <a:lin ang="3600000" scaled="0"/>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2FF6433-CF0A-A6D3-3AF6-67C03A1C7B44}"/>
              </a:ext>
            </a:extLst>
          </p:cNvPr>
          <p:cNvGrpSpPr/>
          <p:nvPr/>
        </p:nvGrpSpPr>
        <p:grpSpPr>
          <a:xfrm>
            <a:off x="6005475" y="3531882"/>
            <a:ext cx="5410265" cy="2941163"/>
            <a:chOff x="6005475" y="3531882"/>
            <a:chExt cx="5410265" cy="2941163"/>
          </a:xfrm>
        </p:grpSpPr>
        <p:sp>
          <p:nvSpPr>
            <p:cNvPr id="7" name="Circle: Hollow 6">
              <a:extLst>
                <a:ext uri="{FF2B5EF4-FFF2-40B4-BE49-F238E27FC236}">
                  <a16:creationId xmlns:a16="http://schemas.microsoft.com/office/drawing/2014/main" id="{A6A8367D-A23A-6EB2-9130-CA6D8DEC8DA4}"/>
                </a:ext>
              </a:extLst>
            </p:cNvPr>
            <p:cNvSpPr/>
            <p:nvPr/>
          </p:nvSpPr>
          <p:spPr>
            <a:xfrm rot="1749626">
              <a:off x="6005475" y="3531882"/>
              <a:ext cx="2941163" cy="2941163"/>
            </a:xfrm>
            <a:prstGeom prst="donut">
              <a:avLst>
                <a:gd name="adj" fmla="val 12117"/>
              </a:avLst>
            </a:prstGeom>
            <a:solidFill>
              <a:schemeClr val="accent4"/>
            </a:solidFill>
            <a:ln>
              <a:noFill/>
            </a:ln>
            <a:effectLst/>
            <a:scene3d>
              <a:camera prst="isometricOffAxis2Right"/>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 Vietnam Pro Light"/>
                <a:ea typeface="+mn-ea"/>
                <a:cs typeface="+mn-cs"/>
              </a:endParaRPr>
            </a:p>
          </p:txBody>
        </p:sp>
        <p:sp>
          <p:nvSpPr>
            <p:cNvPr id="18" name="Oval 17">
              <a:extLst>
                <a:ext uri="{FF2B5EF4-FFF2-40B4-BE49-F238E27FC236}">
                  <a16:creationId xmlns:a16="http://schemas.microsoft.com/office/drawing/2014/main" id="{A4828B00-B2B3-EF5D-85F7-B130C1204E21}"/>
                </a:ext>
              </a:extLst>
            </p:cNvPr>
            <p:cNvSpPr/>
            <p:nvPr/>
          </p:nvSpPr>
          <p:spPr>
            <a:xfrm>
              <a:off x="7869020" y="3650596"/>
              <a:ext cx="787594" cy="787594"/>
            </a:xfrm>
            <a:prstGeom prst="ellipse">
              <a:avLst/>
            </a:prstGeom>
            <a:solidFill>
              <a:schemeClr val="accent4"/>
            </a:solidFill>
            <a:ln>
              <a:noFill/>
            </a:ln>
            <a:effectLst>
              <a:outerShdw blurRad="152400" dist="127000" dir="3000000" algn="t"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Be Vietnam Pro Light"/>
                <a:ea typeface="+mn-ea"/>
                <a:cs typeface="+mn-cs"/>
              </a:endParaRPr>
            </a:p>
          </p:txBody>
        </p:sp>
        <p:sp>
          <p:nvSpPr>
            <p:cNvPr id="19" name="Rectangle 18">
              <a:extLst>
                <a:ext uri="{FF2B5EF4-FFF2-40B4-BE49-F238E27FC236}">
                  <a16:creationId xmlns:a16="http://schemas.microsoft.com/office/drawing/2014/main" id="{93329A42-9742-20AE-7FEA-2940FAA2EEBE}"/>
                </a:ext>
              </a:extLst>
            </p:cNvPr>
            <p:cNvSpPr/>
            <p:nvPr/>
          </p:nvSpPr>
          <p:spPr>
            <a:xfrm>
              <a:off x="8067122" y="3848698"/>
              <a:ext cx="391391" cy="391391"/>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22" name="TextBox 21">
              <a:extLst>
                <a:ext uri="{FF2B5EF4-FFF2-40B4-BE49-F238E27FC236}">
                  <a16:creationId xmlns:a16="http://schemas.microsoft.com/office/drawing/2014/main" id="{EBB633AA-CC63-1E41-E78B-8F8C50C7F427}"/>
                </a:ext>
              </a:extLst>
            </p:cNvPr>
            <p:cNvSpPr txBox="1"/>
            <p:nvPr/>
          </p:nvSpPr>
          <p:spPr>
            <a:xfrm>
              <a:off x="8852209" y="4106569"/>
              <a:ext cx="2563531" cy="34977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1200"/>
                </a:spcBef>
                <a:spcAft>
                  <a:spcPts val="0"/>
                </a:spcAft>
                <a:buClrTx/>
                <a:buSzTx/>
                <a:buFontTx/>
                <a:buNone/>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Be Vietnam Pro Light"/>
                <a:ea typeface="Open Sans" panose="020B0606030504020204" pitchFamily="34" charset="0"/>
                <a:cs typeface="Open Sans" panose="020B0606030504020204" pitchFamily="34" charset="0"/>
              </a:endParaRPr>
            </a:p>
          </p:txBody>
        </p:sp>
      </p:grpSp>
      <p:grpSp>
        <p:nvGrpSpPr>
          <p:cNvPr id="14" name="Group 13">
            <a:extLst>
              <a:ext uri="{FF2B5EF4-FFF2-40B4-BE49-F238E27FC236}">
                <a16:creationId xmlns:a16="http://schemas.microsoft.com/office/drawing/2014/main" id="{BFE50EF8-1222-6825-621A-7D9B1E44422C}"/>
              </a:ext>
            </a:extLst>
          </p:cNvPr>
          <p:cNvGrpSpPr/>
          <p:nvPr/>
        </p:nvGrpSpPr>
        <p:grpSpPr>
          <a:xfrm>
            <a:off x="5073064" y="2507864"/>
            <a:ext cx="4446468" cy="3182236"/>
            <a:chOff x="5084108" y="2542134"/>
            <a:chExt cx="4446468" cy="3182236"/>
          </a:xfrm>
        </p:grpSpPr>
        <p:sp>
          <p:nvSpPr>
            <p:cNvPr id="6" name="Circle: Hollow 5">
              <a:extLst>
                <a:ext uri="{FF2B5EF4-FFF2-40B4-BE49-F238E27FC236}">
                  <a16:creationId xmlns:a16="http://schemas.microsoft.com/office/drawing/2014/main" id="{7CFFF33F-07B5-5955-189A-78CD09FF4C58}"/>
                </a:ext>
              </a:extLst>
            </p:cNvPr>
            <p:cNvSpPr/>
            <p:nvPr/>
          </p:nvSpPr>
          <p:spPr>
            <a:xfrm rot="21272109">
              <a:off x="5084108" y="3057864"/>
              <a:ext cx="2666506" cy="2666506"/>
            </a:xfrm>
            <a:prstGeom prst="donut">
              <a:avLst>
                <a:gd name="adj" fmla="val 12117"/>
              </a:avLst>
            </a:prstGeom>
            <a:solidFill>
              <a:schemeClr val="accent2"/>
            </a:solidFill>
            <a:ln>
              <a:noFill/>
            </a:ln>
            <a:effectLst/>
            <a:scene3d>
              <a:camera prst="isometricOffAxis2Right"/>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 Vietnam Pro Light"/>
                <a:ea typeface="+mn-ea"/>
                <a:cs typeface="+mn-cs"/>
              </a:endParaRPr>
            </a:p>
          </p:txBody>
        </p:sp>
        <p:sp>
          <p:nvSpPr>
            <p:cNvPr id="15" name="Oval 14">
              <a:extLst>
                <a:ext uri="{FF2B5EF4-FFF2-40B4-BE49-F238E27FC236}">
                  <a16:creationId xmlns:a16="http://schemas.microsoft.com/office/drawing/2014/main" id="{119EEE7F-C32B-F1AB-B9CD-E75DCA968906}"/>
                </a:ext>
              </a:extLst>
            </p:cNvPr>
            <p:cNvSpPr/>
            <p:nvPr/>
          </p:nvSpPr>
          <p:spPr>
            <a:xfrm>
              <a:off x="6042026" y="2598736"/>
              <a:ext cx="728428" cy="728428"/>
            </a:xfrm>
            <a:prstGeom prst="ellipse">
              <a:avLst/>
            </a:prstGeom>
            <a:solidFill>
              <a:schemeClr val="accent2"/>
            </a:solidFill>
            <a:ln>
              <a:noFill/>
            </a:ln>
            <a:effectLst>
              <a:outerShdw blurRad="152400" dist="127000" dir="3000000" algn="t"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Be Vietnam Pro Light"/>
                <a:ea typeface="+mn-ea"/>
                <a:cs typeface="+mn-cs"/>
              </a:endParaRPr>
            </a:p>
          </p:txBody>
        </p:sp>
        <p:sp>
          <p:nvSpPr>
            <p:cNvPr id="16" name="Rectangle 15">
              <a:extLst>
                <a:ext uri="{FF2B5EF4-FFF2-40B4-BE49-F238E27FC236}">
                  <a16:creationId xmlns:a16="http://schemas.microsoft.com/office/drawing/2014/main" id="{509B4EAF-F072-FE82-8E62-4E8FBEF5F5D5}"/>
                </a:ext>
              </a:extLst>
            </p:cNvPr>
            <p:cNvSpPr/>
            <p:nvPr/>
          </p:nvSpPr>
          <p:spPr>
            <a:xfrm>
              <a:off x="6237241" y="2793951"/>
              <a:ext cx="337998" cy="337998"/>
            </a:xfrm>
            <a:prstGeom prst="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25" name="TextBox 24">
              <a:extLst>
                <a:ext uri="{FF2B5EF4-FFF2-40B4-BE49-F238E27FC236}">
                  <a16:creationId xmlns:a16="http://schemas.microsoft.com/office/drawing/2014/main" id="{9A04649F-AD02-EE68-174D-A4E23D580350}"/>
                </a:ext>
              </a:extLst>
            </p:cNvPr>
            <p:cNvSpPr txBox="1"/>
            <p:nvPr/>
          </p:nvSpPr>
          <p:spPr>
            <a:xfrm>
              <a:off x="6967045" y="2542134"/>
              <a:ext cx="2563531" cy="34977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1200"/>
                </a:spcBef>
                <a:spcAft>
                  <a:spcPts val="0"/>
                </a:spcAft>
                <a:buClrTx/>
                <a:buSzTx/>
                <a:buFontTx/>
                <a:buNone/>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Inter" panose="020B0502030000000004"/>
                <a:ea typeface="Open Sans" panose="020B0606030504020204" pitchFamily="34" charset="0"/>
                <a:cs typeface="Open Sans" panose="020B0606030504020204" pitchFamily="34" charset="0"/>
              </a:endParaRPr>
            </a:p>
          </p:txBody>
        </p:sp>
      </p:grpSp>
      <p:grpSp>
        <p:nvGrpSpPr>
          <p:cNvPr id="2" name="Group 1">
            <a:extLst>
              <a:ext uri="{FF2B5EF4-FFF2-40B4-BE49-F238E27FC236}">
                <a16:creationId xmlns:a16="http://schemas.microsoft.com/office/drawing/2014/main" id="{A0FCF056-F6FF-5D81-5EF0-351DA3654405}"/>
              </a:ext>
            </a:extLst>
          </p:cNvPr>
          <p:cNvGrpSpPr/>
          <p:nvPr/>
        </p:nvGrpSpPr>
        <p:grpSpPr>
          <a:xfrm>
            <a:off x="1033045" y="3825700"/>
            <a:ext cx="4442262" cy="1641225"/>
            <a:chOff x="1049406" y="3836275"/>
            <a:chExt cx="4442262" cy="1641225"/>
          </a:xfrm>
        </p:grpSpPr>
        <p:sp>
          <p:nvSpPr>
            <p:cNvPr id="4" name="Circle: Hollow 3">
              <a:extLst>
                <a:ext uri="{FF2B5EF4-FFF2-40B4-BE49-F238E27FC236}">
                  <a16:creationId xmlns:a16="http://schemas.microsoft.com/office/drawing/2014/main" id="{B6653E63-F01F-28FD-B3CE-32AE1D0B5C7E}"/>
                </a:ext>
              </a:extLst>
            </p:cNvPr>
            <p:cNvSpPr/>
            <p:nvPr/>
          </p:nvSpPr>
          <p:spPr>
            <a:xfrm rot="18900000">
              <a:off x="3850443" y="3836275"/>
              <a:ext cx="1641225" cy="1641225"/>
            </a:xfrm>
            <a:prstGeom prst="donut">
              <a:avLst>
                <a:gd name="adj" fmla="val 12117"/>
              </a:avLst>
            </a:prstGeom>
            <a:solidFill>
              <a:schemeClr val="accent1"/>
            </a:solidFill>
            <a:ln>
              <a:noFill/>
            </a:ln>
            <a:effectLst/>
            <a:scene3d>
              <a:camera prst="isometricOffAxis2Right"/>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 Vietnam Pro Light"/>
                <a:ea typeface="+mn-ea"/>
                <a:cs typeface="+mn-cs"/>
              </a:endParaRPr>
            </a:p>
          </p:txBody>
        </p:sp>
        <p:sp>
          <p:nvSpPr>
            <p:cNvPr id="9" name="Oval 8">
              <a:extLst>
                <a:ext uri="{FF2B5EF4-FFF2-40B4-BE49-F238E27FC236}">
                  <a16:creationId xmlns:a16="http://schemas.microsoft.com/office/drawing/2014/main" id="{26B245D7-7494-A37F-48A7-75A71346DD71}"/>
                </a:ext>
              </a:extLst>
            </p:cNvPr>
            <p:cNvSpPr/>
            <p:nvPr/>
          </p:nvSpPr>
          <p:spPr>
            <a:xfrm>
              <a:off x="3766009" y="4021357"/>
              <a:ext cx="464458" cy="464458"/>
            </a:xfrm>
            <a:prstGeom prst="ellipse">
              <a:avLst/>
            </a:prstGeom>
            <a:solidFill>
              <a:schemeClr val="accent1"/>
            </a:solidFill>
            <a:ln>
              <a:noFill/>
            </a:ln>
            <a:effectLst>
              <a:outerShdw blurRad="152400" dist="127000" dir="30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Be Vietnam Pro Light"/>
                <a:ea typeface="+mn-ea"/>
                <a:cs typeface="+mn-cs"/>
              </a:endParaRPr>
            </a:p>
          </p:txBody>
        </p:sp>
        <p:sp>
          <p:nvSpPr>
            <p:cNvPr id="10" name="Rectangle 9">
              <a:extLst>
                <a:ext uri="{FF2B5EF4-FFF2-40B4-BE49-F238E27FC236}">
                  <a16:creationId xmlns:a16="http://schemas.microsoft.com/office/drawing/2014/main" id="{DCEDC5F8-E771-714B-3921-A83DD90CF3D4}"/>
                </a:ext>
              </a:extLst>
            </p:cNvPr>
            <p:cNvSpPr/>
            <p:nvPr/>
          </p:nvSpPr>
          <p:spPr>
            <a:xfrm>
              <a:off x="3874177" y="4129525"/>
              <a:ext cx="248123" cy="248123"/>
            </a:xfrm>
            <a:prstGeom prst="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28" name="TextBox 27">
              <a:extLst>
                <a:ext uri="{FF2B5EF4-FFF2-40B4-BE49-F238E27FC236}">
                  <a16:creationId xmlns:a16="http://schemas.microsoft.com/office/drawing/2014/main" id="{E13680C3-AF02-1654-E3CF-A5BB5038DF63}"/>
                </a:ext>
              </a:extLst>
            </p:cNvPr>
            <p:cNvSpPr txBox="1"/>
            <p:nvPr/>
          </p:nvSpPr>
          <p:spPr>
            <a:xfrm>
              <a:off x="1049406" y="4595605"/>
              <a:ext cx="2563531" cy="34977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1200"/>
                </a:spcBef>
                <a:spcAft>
                  <a:spcPts val="0"/>
                </a:spcAft>
                <a:buClrTx/>
                <a:buSzTx/>
                <a:buFontTx/>
                <a:buNone/>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Inter" panose="020B0502030000000004"/>
                <a:ea typeface="Open Sans" panose="020B0606030504020204" pitchFamily="34" charset="0"/>
                <a:cs typeface="Open Sans" panose="020B0606030504020204" pitchFamily="34" charset="0"/>
              </a:endParaRPr>
            </a:p>
          </p:txBody>
        </p:sp>
      </p:grpSp>
      <p:grpSp>
        <p:nvGrpSpPr>
          <p:cNvPr id="11" name="Group 10">
            <a:extLst>
              <a:ext uri="{FF2B5EF4-FFF2-40B4-BE49-F238E27FC236}">
                <a16:creationId xmlns:a16="http://schemas.microsoft.com/office/drawing/2014/main" id="{EC5AFDA1-22C3-5CAF-B2F3-11361201EAED}"/>
              </a:ext>
            </a:extLst>
          </p:cNvPr>
          <p:cNvGrpSpPr/>
          <p:nvPr/>
        </p:nvGrpSpPr>
        <p:grpSpPr>
          <a:xfrm>
            <a:off x="1930756" y="2742634"/>
            <a:ext cx="4684450" cy="2737879"/>
            <a:chOff x="1930756" y="2742634"/>
            <a:chExt cx="4684450" cy="2737879"/>
          </a:xfrm>
        </p:grpSpPr>
        <p:sp>
          <p:nvSpPr>
            <p:cNvPr id="5" name="Circle: Hollow 4">
              <a:extLst>
                <a:ext uri="{FF2B5EF4-FFF2-40B4-BE49-F238E27FC236}">
                  <a16:creationId xmlns:a16="http://schemas.microsoft.com/office/drawing/2014/main" id="{E06CEFA4-1D06-7120-FCEA-A3CD7870B942}"/>
                </a:ext>
              </a:extLst>
            </p:cNvPr>
            <p:cNvSpPr/>
            <p:nvPr/>
          </p:nvSpPr>
          <p:spPr>
            <a:xfrm rot="20135299">
              <a:off x="4298401" y="3163708"/>
              <a:ext cx="2316805" cy="2316805"/>
            </a:xfrm>
            <a:prstGeom prst="donut">
              <a:avLst>
                <a:gd name="adj" fmla="val 12117"/>
              </a:avLst>
            </a:prstGeom>
            <a:solidFill>
              <a:schemeClr val="accent3"/>
            </a:solidFill>
            <a:ln>
              <a:noFill/>
            </a:ln>
            <a:effectLst/>
            <a:scene3d>
              <a:camera prst="isometricOffAxis2Right"/>
              <a:lightRig rig="threePt" dir="t"/>
            </a:scene3d>
            <a:sp3d extrusionH="292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 Vietnam Pro Light"/>
                <a:ea typeface="+mn-ea"/>
                <a:cs typeface="+mn-cs"/>
              </a:endParaRPr>
            </a:p>
          </p:txBody>
        </p:sp>
        <p:sp>
          <p:nvSpPr>
            <p:cNvPr id="12" name="Oval 11">
              <a:extLst>
                <a:ext uri="{FF2B5EF4-FFF2-40B4-BE49-F238E27FC236}">
                  <a16:creationId xmlns:a16="http://schemas.microsoft.com/office/drawing/2014/main" id="{9711456C-4486-E577-0333-46D68746727B}"/>
                </a:ext>
              </a:extLst>
            </p:cNvPr>
            <p:cNvSpPr/>
            <p:nvPr/>
          </p:nvSpPr>
          <p:spPr>
            <a:xfrm>
              <a:off x="4727293" y="2881307"/>
              <a:ext cx="613908" cy="613908"/>
            </a:xfrm>
            <a:prstGeom prst="ellipse">
              <a:avLst/>
            </a:prstGeom>
            <a:solidFill>
              <a:schemeClr val="accent3"/>
            </a:solidFill>
            <a:ln>
              <a:noFill/>
            </a:ln>
            <a:effectLst>
              <a:outerShdw blurRad="152400" dist="127000" dir="3000000" algn="t"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Be Vietnam Pro Light"/>
                <a:ea typeface="+mn-ea"/>
                <a:cs typeface="+mn-cs"/>
              </a:endParaRPr>
            </a:p>
          </p:txBody>
        </p:sp>
        <p:sp>
          <p:nvSpPr>
            <p:cNvPr id="13" name="Rectangle 12">
              <a:extLst>
                <a:ext uri="{FF2B5EF4-FFF2-40B4-BE49-F238E27FC236}">
                  <a16:creationId xmlns:a16="http://schemas.microsoft.com/office/drawing/2014/main" id="{CC2D30BA-7535-3FBF-52D6-8BCE8014ACA3}"/>
                </a:ext>
              </a:extLst>
            </p:cNvPr>
            <p:cNvSpPr/>
            <p:nvPr/>
          </p:nvSpPr>
          <p:spPr>
            <a:xfrm>
              <a:off x="4881340" y="3035354"/>
              <a:ext cx="305815" cy="305815"/>
            </a:xfrm>
            <a:prstGeom prst="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31" name="TextBox 30">
              <a:extLst>
                <a:ext uri="{FF2B5EF4-FFF2-40B4-BE49-F238E27FC236}">
                  <a16:creationId xmlns:a16="http://schemas.microsoft.com/office/drawing/2014/main" id="{96A071C2-17D7-62C9-7885-A2F18B35FF49}"/>
                </a:ext>
              </a:extLst>
            </p:cNvPr>
            <p:cNvSpPr txBox="1"/>
            <p:nvPr/>
          </p:nvSpPr>
          <p:spPr>
            <a:xfrm>
              <a:off x="1930756" y="2742634"/>
              <a:ext cx="2563531" cy="349776"/>
            </a:xfrm>
            <a:prstGeom prst="rect">
              <a:avLst/>
            </a:prstGeom>
            <a:noFill/>
          </p:spPr>
          <p:txBody>
            <a:bodyPr wrap="square" rtlCol="0">
              <a:spAutoFit/>
            </a:bodyPr>
            <a:lstStyle/>
            <a:p>
              <a:pPr marL="0" marR="0" lvl="0" indent="0" algn="r" defTabSz="914400" rtl="0" eaLnBrk="1" fontAlgn="auto" latinLnBrk="0" hangingPunct="1">
                <a:lnSpc>
                  <a:spcPct val="130000"/>
                </a:lnSpc>
                <a:spcBef>
                  <a:spcPts val="1200"/>
                </a:spcBef>
                <a:spcAft>
                  <a:spcPts val="0"/>
                </a:spcAft>
                <a:buClrTx/>
                <a:buSzTx/>
                <a:buFontTx/>
                <a:buNone/>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Inter" panose="020B0502030000000004"/>
                <a:ea typeface="Open Sans" panose="020B0606030504020204" pitchFamily="34" charset="0"/>
                <a:cs typeface="Open Sans" panose="020B0606030504020204" pitchFamily="34" charset="0"/>
              </a:endParaRPr>
            </a:p>
          </p:txBody>
        </p:sp>
      </p:grpSp>
      <p:sp>
        <p:nvSpPr>
          <p:cNvPr id="32" name="TextBox 31">
            <a:extLst>
              <a:ext uri="{FF2B5EF4-FFF2-40B4-BE49-F238E27FC236}">
                <a16:creationId xmlns:a16="http://schemas.microsoft.com/office/drawing/2014/main" id="{DDF6D124-EA86-ABF0-8A7E-2BDF86084287}"/>
              </a:ext>
            </a:extLst>
          </p:cNvPr>
          <p:cNvSpPr txBox="1"/>
          <p:nvPr/>
        </p:nvSpPr>
        <p:spPr>
          <a:xfrm flipH="1">
            <a:off x="2287444" y="277446"/>
            <a:ext cx="7617112" cy="707886"/>
          </a:xfrm>
          <a:prstGeom prst="rect">
            <a:avLst/>
          </a:prstGeom>
          <a:noFill/>
        </p:spPr>
        <p:txBody>
          <a:bodyPr wrap="square" rtlCol="0">
            <a:spAutoFit/>
          </a:bodyPr>
          <a:lstStyle>
            <a:defPPr>
              <a:defRPr lang="en-US"/>
            </a:defPPr>
            <a:lvl1pPr algn="ctr">
              <a:defRPr sz="4800" b="0" spc="-200">
                <a:solidFill>
                  <a:srgbClr val="32394E"/>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err="1">
                <a:latin typeface="Inter" panose="020B0502030000000004"/>
              </a:rPr>
              <a:t>Objetivos</a:t>
            </a:r>
            <a:r>
              <a:rPr lang="en-US" sz="4000" dirty="0">
                <a:latin typeface="Inter" panose="020B0502030000000004"/>
              </a:rPr>
              <a:t> de la </a:t>
            </a:r>
            <a:r>
              <a:rPr lang="en-US" sz="4000" dirty="0" err="1">
                <a:latin typeface="Inter" panose="020B0502030000000004"/>
              </a:rPr>
              <a:t>contabilidad</a:t>
            </a:r>
            <a:r>
              <a:rPr lang="en-US" sz="4000" dirty="0">
                <a:latin typeface="Inter" panose="020B0502030000000004"/>
              </a:rPr>
              <a:t> de Costos</a:t>
            </a:r>
            <a:endParaRPr kumimoji="0" lang="en-US" sz="4000" b="0" i="0" u="none" strike="noStrike" kern="1200" cap="none" spc="-200" normalizeH="0" baseline="0" noProof="0" dirty="0">
              <a:ln>
                <a:noFill/>
              </a:ln>
              <a:solidFill>
                <a:srgbClr val="32394E"/>
              </a:solidFill>
              <a:effectLst/>
              <a:uLnTx/>
              <a:uFillTx/>
              <a:latin typeface="Inter" panose="020B0502030000000004"/>
            </a:endParaRPr>
          </a:p>
        </p:txBody>
      </p:sp>
      <p:sp>
        <p:nvSpPr>
          <p:cNvPr id="8" name="CuadroTexto 7">
            <a:extLst>
              <a:ext uri="{FF2B5EF4-FFF2-40B4-BE49-F238E27FC236}">
                <a16:creationId xmlns:a16="http://schemas.microsoft.com/office/drawing/2014/main" id="{7338FB43-458A-C857-E7AF-7206FD66B2FD}"/>
              </a:ext>
            </a:extLst>
          </p:cNvPr>
          <p:cNvSpPr txBox="1"/>
          <p:nvPr/>
        </p:nvSpPr>
        <p:spPr>
          <a:xfrm>
            <a:off x="376663" y="1796594"/>
            <a:ext cx="5609700" cy="1200329"/>
          </a:xfrm>
          <a:prstGeom prst="rect">
            <a:avLst/>
          </a:prstGeom>
          <a:noFill/>
        </p:spPr>
        <p:txBody>
          <a:bodyPr wrap="square">
            <a:spAutoFit/>
          </a:bodyPr>
          <a:lstStyle/>
          <a:p>
            <a:pPr algn="just"/>
            <a:r>
              <a:rPr lang="es-US" dirty="0">
                <a:latin typeface="Inter" panose="020B0502030000000004"/>
              </a:rPr>
              <a:t>Contribuir a fortalecer los mecanismos de coordinación y apoyo entre todas las áreas (compras, producción, recursos humanos, finanzas, distribución, ventas, etc.), para el logro de los objetivos de la empresa.</a:t>
            </a:r>
          </a:p>
        </p:txBody>
      </p:sp>
      <p:sp>
        <p:nvSpPr>
          <p:cNvPr id="23" name="CuadroTexto 22">
            <a:extLst>
              <a:ext uri="{FF2B5EF4-FFF2-40B4-BE49-F238E27FC236}">
                <a16:creationId xmlns:a16="http://schemas.microsoft.com/office/drawing/2014/main" id="{7C6A1685-E9B5-F911-09F9-60D10C03FEBA}"/>
              </a:ext>
            </a:extLst>
          </p:cNvPr>
          <p:cNvSpPr txBox="1"/>
          <p:nvPr/>
        </p:nvSpPr>
        <p:spPr>
          <a:xfrm>
            <a:off x="6893302" y="1803017"/>
            <a:ext cx="4356059" cy="1477328"/>
          </a:xfrm>
          <a:prstGeom prst="rect">
            <a:avLst/>
          </a:prstGeom>
          <a:noFill/>
        </p:spPr>
        <p:txBody>
          <a:bodyPr wrap="square">
            <a:spAutoFit/>
          </a:bodyPr>
          <a:lstStyle/>
          <a:p>
            <a:pPr algn="just"/>
            <a:r>
              <a:rPr lang="es-US" dirty="0">
                <a:latin typeface="Inter" panose="020B0502030000000004"/>
              </a:rPr>
              <a:t>Determinar costos unitarios para establecer estrategias que se conviertan en ventajas competitivas sostenibles y para efectos de evaluar los inventarios de producción en proceso y de artículos terminados.</a:t>
            </a:r>
          </a:p>
        </p:txBody>
      </p:sp>
      <p:sp>
        <p:nvSpPr>
          <p:cNvPr id="29" name="CuadroTexto 28">
            <a:extLst>
              <a:ext uri="{FF2B5EF4-FFF2-40B4-BE49-F238E27FC236}">
                <a16:creationId xmlns:a16="http://schemas.microsoft.com/office/drawing/2014/main" id="{65C5E4A1-34DC-9331-64D6-024B12704382}"/>
              </a:ext>
            </a:extLst>
          </p:cNvPr>
          <p:cNvSpPr txBox="1"/>
          <p:nvPr/>
        </p:nvSpPr>
        <p:spPr>
          <a:xfrm>
            <a:off x="450337" y="4437674"/>
            <a:ext cx="3252415" cy="1477328"/>
          </a:xfrm>
          <a:prstGeom prst="rect">
            <a:avLst/>
          </a:prstGeom>
          <a:noFill/>
        </p:spPr>
        <p:txBody>
          <a:bodyPr wrap="square">
            <a:spAutoFit/>
          </a:bodyPr>
          <a:lstStyle/>
          <a:p>
            <a:pPr algn="just"/>
            <a:r>
              <a:rPr lang="es-US" dirty="0">
                <a:latin typeface="Inter" panose="020B0502030000000004"/>
              </a:rPr>
              <a:t>Controlar los costos incurridos a través de comparaciones con costos previamente establecidos y, en consecuencia, descubrir ineficiencias.</a:t>
            </a:r>
          </a:p>
        </p:txBody>
      </p:sp>
      <p:sp>
        <p:nvSpPr>
          <p:cNvPr id="35" name="CuadroTexto 34">
            <a:extLst>
              <a:ext uri="{FF2B5EF4-FFF2-40B4-BE49-F238E27FC236}">
                <a16:creationId xmlns:a16="http://schemas.microsoft.com/office/drawing/2014/main" id="{C1F35285-750F-FC9E-7C19-22082847C33A}"/>
              </a:ext>
            </a:extLst>
          </p:cNvPr>
          <p:cNvSpPr txBox="1"/>
          <p:nvPr/>
        </p:nvSpPr>
        <p:spPr>
          <a:xfrm>
            <a:off x="7944153" y="5255543"/>
            <a:ext cx="4001499" cy="1200329"/>
          </a:xfrm>
          <a:prstGeom prst="rect">
            <a:avLst/>
          </a:prstGeom>
          <a:noFill/>
        </p:spPr>
        <p:txBody>
          <a:bodyPr wrap="square">
            <a:spAutoFit/>
          </a:bodyPr>
          <a:lstStyle/>
          <a:p>
            <a:pPr algn="just"/>
            <a:r>
              <a:rPr lang="es-US" dirty="0">
                <a:latin typeface="Inter" panose="020B0502030000000004"/>
              </a:rPr>
              <a:t>Proporcionar información de costos en forma oportuna a la dirección de la empresa, para una mejor Toma de decisiones.</a:t>
            </a:r>
          </a:p>
        </p:txBody>
      </p:sp>
      <p:sp>
        <p:nvSpPr>
          <p:cNvPr id="36" name="CuadroTexto 35">
            <a:extLst>
              <a:ext uri="{FF2B5EF4-FFF2-40B4-BE49-F238E27FC236}">
                <a16:creationId xmlns:a16="http://schemas.microsoft.com/office/drawing/2014/main" id="{A69398A1-D8A3-9027-D8B7-296B7C8B16A2}"/>
              </a:ext>
            </a:extLst>
          </p:cNvPr>
          <p:cNvSpPr txBox="1"/>
          <p:nvPr/>
        </p:nvSpPr>
        <p:spPr>
          <a:xfrm>
            <a:off x="10459616" y="6382139"/>
            <a:ext cx="1486036" cy="382555"/>
          </a:xfrm>
          <a:prstGeom prst="rect">
            <a:avLst/>
          </a:prstGeom>
          <a:solidFill>
            <a:srgbClr val="C7D5E0"/>
          </a:solidFill>
        </p:spPr>
        <p:txBody>
          <a:bodyPr wrap="square" rtlCol="0">
            <a:spAutoFit/>
          </a:bodyPr>
          <a:lstStyle/>
          <a:p>
            <a:endParaRPr lang="es-US" dirty="0"/>
          </a:p>
        </p:txBody>
      </p:sp>
      <p:sp>
        <p:nvSpPr>
          <p:cNvPr id="37" name="CuadroTexto 36">
            <a:extLst>
              <a:ext uri="{FF2B5EF4-FFF2-40B4-BE49-F238E27FC236}">
                <a16:creationId xmlns:a16="http://schemas.microsoft.com/office/drawing/2014/main" id="{4E20942C-41E3-4D04-49DE-0285CC7BB54F}"/>
              </a:ext>
            </a:extLst>
          </p:cNvPr>
          <p:cNvSpPr txBox="1"/>
          <p:nvPr/>
        </p:nvSpPr>
        <p:spPr>
          <a:xfrm>
            <a:off x="214604" y="6455872"/>
            <a:ext cx="1324947" cy="369332"/>
          </a:xfrm>
          <a:prstGeom prst="rect">
            <a:avLst/>
          </a:prstGeom>
          <a:solidFill>
            <a:srgbClr val="FFFFFF"/>
          </a:solidFill>
        </p:spPr>
        <p:txBody>
          <a:bodyPr wrap="square" rtlCol="0">
            <a:spAutoFit/>
          </a:bodyPr>
          <a:lstStyle/>
          <a:p>
            <a:endParaRPr lang="es-US" dirty="0"/>
          </a:p>
        </p:txBody>
      </p:sp>
    </p:spTree>
    <p:extLst>
      <p:ext uri="{BB962C8B-B14F-4D97-AF65-F5344CB8AC3E}">
        <p14:creationId xmlns:p14="http://schemas.microsoft.com/office/powerpoint/2010/main" val="263109839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additive="base">
                                        <p:cTn id="10" dur="1250" fill="hold"/>
                                        <p:tgtEl>
                                          <p:spTgt spid="32"/>
                                        </p:tgtEl>
                                        <p:attrNameLst>
                                          <p:attrName>ppt_x</p:attrName>
                                        </p:attrNameLst>
                                      </p:cBhvr>
                                      <p:tavLst>
                                        <p:tav tm="0">
                                          <p:val>
                                            <p:strVal val="#ppt_x"/>
                                          </p:val>
                                        </p:tav>
                                        <p:tav tm="100000">
                                          <p:val>
                                            <p:strVal val="#ppt_x"/>
                                          </p:val>
                                        </p:tav>
                                      </p:tavLst>
                                    </p:anim>
                                    <p:anim calcmode="lin" valueType="num">
                                      <p:cBhvr additive="base">
                                        <p:cTn id="11" dur="1250" fill="hold"/>
                                        <p:tgtEl>
                                          <p:spTgt spid="32"/>
                                        </p:tgtEl>
                                        <p:attrNameLst>
                                          <p:attrName>ppt_y</p:attrName>
                                        </p:attrNameLst>
                                      </p:cBhvr>
                                      <p:tavLst>
                                        <p:tav tm="0">
                                          <p:val>
                                            <p:strVal val="1+#ppt_h/2"/>
                                          </p:val>
                                        </p:tav>
                                        <p:tav tm="100000">
                                          <p:val>
                                            <p:strVal val="#ppt_y"/>
                                          </p:val>
                                        </p:tav>
                                      </p:tavLst>
                                    </p:anim>
                                  </p:childTnLst>
                                </p:cTn>
                              </p:par>
                              <p:par>
                                <p:cTn id="12" presetID="22" presetClass="entr" presetSubtype="1" fill="hold" nodeType="withEffect">
                                  <p:stCondLst>
                                    <p:cond delay="25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1000"/>
                                        <p:tgtEl>
                                          <p:spTgt spid="2"/>
                                        </p:tgtEl>
                                      </p:cBhvr>
                                    </p:animEffect>
                                  </p:childTnLst>
                                </p:cTn>
                              </p:par>
                              <p:par>
                                <p:cTn id="15" presetID="2" presetClass="entr" presetSubtype="4" decel="100000"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250" fill="hold"/>
                                        <p:tgtEl>
                                          <p:spTgt spid="2"/>
                                        </p:tgtEl>
                                        <p:attrNameLst>
                                          <p:attrName>ppt_x</p:attrName>
                                        </p:attrNameLst>
                                      </p:cBhvr>
                                      <p:tavLst>
                                        <p:tav tm="0">
                                          <p:val>
                                            <p:strVal val="#ppt_x"/>
                                          </p:val>
                                        </p:tav>
                                        <p:tav tm="100000">
                                          <p:val>
                                            <p:strVal val="#ppt_x"/>
                                          </p:val>
                                        </p:tav>
                                      </p:tavLst>
                                    </p:anim>
                                    <p:anim calcmode="lin" valueType="num">
                                      <p:cBhvr additive="base">
                                        <p:cTn id="18" dur="1250" fill="hold"/>
                                        <p:tgtEl>
                                          <p:spTgt spid="2"/>
                                        </p:tgtEl>
                                        <p:attrNameLst>
                                          <p:attrName>ppt_y</p:attrName>
                                        </p:attrNameLst>
                                      </p:cBhvr>
                                      <p:tavLst>
                                        <p:tav tm="0">
                                          <p:val>
                                            <p:strVal val="1+#ppt_h/2"/>
                                          </p:val>
                                        </p:tav>
                                        <p:tav tm="100000">
                                          <p:val>
                                            <p:strVal val="#ppt_y"/>
                                          </p:val>
                                        </p:tav>
                                      </p:tavLst>
                                    </p:anim>
                                  </p:childTnLst>
                                </p:cTn>
                              </p:par>
                              <p:par>
                                <p:cTn id="19" presetID="22" presetClass="entr" presetSubtype="1"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1000"/>
                                        <p:tgtEl>
                                          <p:spTgt spid="11"/>
                                        </p:tgtEl>
                                      </p:cBhvr>
                                    </p:animEffect>
                                  </p:childTnLst>
                                </p:cTn>
                              </p:par>
                              <p:par>
                                <p:cTn id="22" presetID="2" presetClass="entr" presetSubtype="4" decel="100000" fill="hold" nodeType="withEffect">
                                  <p:stCondLst>
                                    <p:cond delay="5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1250" fill="hold"/>
                                        <p:tgtEl>
                                          <p:spTgt spid="11"/>
                                        </p:tgtEl>
                                        <p:attrNameLst>
                                          <p:attrName>ppt_x</p:attrName>
                                        </p:attrNameLst>
                                      </p:cBhvr>
                                      <p:tavLst>
                                        <p:tav tm="0">
                                          <p:val>
                                            <p:strVal val="#ppt_x"/>
                                          </p:val>
                                        </p:tav>
                                        <p:tav tm="100000">
                                          <p:val>
                                            <p:strVal val="#ppt_x"/>
                                          </p:val>
                                        </p:tav>
                                      </p:tavLst>
                                    </p:anim>
                                    <p:anim calcmode="lin" valueType="num">
                                      <p:cBhvr additive="base">
                                        <p:cTn id="25" dur="1250" fill="hold"/>
                                        <p:tgtEl>
                                          <p:spTgt spid="11"/>
                                        </p:tgtEl>
                                        <p:attrNameLst>
                                          <p:attrName>ppt_y</p:attrName>
                                        </p:attrNameLst>
                                      </p:cBhvr>
                                      <p:tavLst>
                                        <p:tav tm="0">
                                          <p:val>
                                            <p:strVal val="1+#ppt_h/2"/>
                                          </p:val>
                                        </p:tav>
                                        <p:tav tm="100000">
                                          <p:val>
                                            <p:strVal val="#ppt_y"/>
                                          </p:val>
                                        </p:tav>
                                      </p:tavLst>
                                    </p:anim>
                                  </p:childTnLst>
                                </p:cTn>
                              </p:par>
                              <p:par>
                                <p:cTn id="26" presetID="22" presetClass="entr" presetSubtype="1" fill="hold" nodeType="withEffect">
                                  <p:stCondLst>
                                    <p:cond delay="75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1000"/>
                                        <p:tgtEl>
                                          <p:spTgt spid="14"/>
                                        </p:tgtEl>
                                      </p:cBhvr>
                                    </p:animEffect>
                                  </p:childTnLst>
                                </p:cTn>
                              </p:par>
                              <p:par>
                                <p:cTn id="29" presetID="2" presetClass="entr" presetSubtype="4" decel="100000" fill="hold" nodeType="withEffect">
                                  <p:stCondLst>
                                    <p:cond delay="7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250" fill="hold"/>
                                        <p:tgtEl>
                                          <p:spTgt spid="14"/>
                                        </p:tgtEl>
                                        <p:attrNameLst>
                                          <p:attrName>ppt_x</p:attrName>
                                        </p:attrNameLst>
                                      </p:cBhvr>
                                      <p:tavLst>
                                        <p:tav tm="0">
                                          <p:val>
                                            <p:strVal val="#ppt_x"/>
                                          </p:val>
                                        </p:tav>
                                        <p:tav tm="100000">
                                          <p:val>
                                            <p:strVal val="#ppt_x"/>
                                          </p:val>
                                        </p:tav>
                                      </p:tavLst>
                                    </p:anim>
                                    <p:anim calcmode="lin" valueType="num">
                                      <p:cBhvr additive="base">
                                        <p:cTn id="32" dur="1250" fill="hold"/>
                                        <p:tgtEl>
                                          <p:spTgt spid="14"/>
                                        </p:tgtEl>
                                        <p:attrNameLst>
                                          <p:attrName>ppt_y</p:attrName>
                                        </p:attrNameLst>
                                      </p:cBhvr>
                                      <p:tavLst>
                                        <p:tav tm="0">
                                          <p:val>
                                            <p:strVal val="1+#ppt_h/2"/>
                                          </p:val>
                                        </p:tav>
                                        <p:tav tm="100000">
                                          <p:val>
                                            <p:strVal val="#ppt_y"/>
                                          </p:val>
                                        </p:tav>
                                      </p:tavLst>
                                    </p:anim>
                                  </p:childTnLst>
                                </p:cTn>
                              </p:par>
                              <p:par>
                                <p:cTn id="33" presetID="22" presetClass="entr" presetSubtype="1" fill="hold" nodeType="with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1000"/>
                                        <p:tgtEl>
                                          <p:spTgt spid="17"/>
                                        </p:tgtEl>
                                      </p:cBhvr>
                                    </p:animEffect>
                                  </p:childTnLst>
                                </p:cTn>
                              </p:par>
                              <p:par>
                                <p:cTn id="36" presetID="2" presetClass="entr" presetSubtype="4" decel="100000" fill="hold" nodeType="withEffect">
                                  <p:stCondLst>
                                    <p:cond delay="100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1250" fill="hold"/>
                                        <p:tgtEl>
                                          <p:spTgt spid="17"/>
                                        </p:tgtEl>
                                        <p:attrNameLst>
                                          <p:attrName>ppt_x</p:attrName>
                                        </p:attrNameLst>
                                      </p:cBhvr>
                                      <p:tavLst>
                                        <p:tav tm="0">
                                          <p:val>
                                            <p:strVal val="#ppt_x"/>
                                          </p:val>
                                        </p:tav>
                                        <p:tav tm="100000">
                                          <p:val>
                                            <p:strVal val="#ppt_x"/>
                                          </p:val>
                                        </p:tav>
                                      </p:tavLst>
                                    </p:anim>
                                    <p:anim calcmode="lin" valueType="num">
                                      <p:cBhvr additive="base">
                                        <p:cTn id="39" dur="12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Connector: Curved 34">
            <a:extLst>
              <a:ext uri="{FF2B5EF4-FFF2-40B4-BE49-F238E27FC236}">
                <a16:creationId xmlns:a16="http://schemas.microsoft.com/office/drawing/2014/main" id="{E2FEA4EC-7C66-4663-A910-40DDBC9E6326}"/>
              </a:ext>
            </a:extLst>
          </p:cNvPr>
          <p:cNvCxnSpPr>
            <a:cxnSpLocks/>
          </p:cNvCxnSpPr>
          <p:nvPr/>
        </p:nvCxnSpPr>
        <p:spPr>
          <a:xfrm rot="10800000" flipV="1">
            <a:off x="3338361" y="4651205"/>
            <a:ext cx="1505041" cy="586775"/>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675FD316-DE67-4C09-ABAD-1C3CA82BA983}"/>
              </a:ext>
            </a:extLst>
          </p:cNvPr>
          <p:cNvCxnSpPr>
            <a:cxnSpLocks/>
          </p:cNvCxnSpPr>
          <p:nvPr/>
        </p:nvCxnSpPr>
        <p:spPr>
          <a:xfrm flipV="1">
            <a:off x="7762602" y="2704084"/>
            <a:ext cx="1033168" cy="869130"/>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A8EB88BF-998F-47EB-B8DA-FD4EC1B488FD}"/>
              </a:ext>
            </a:extLst>
          </p:cNvPr>
          <p:cNvCxnSpPr>
            <a:cxnSpLocks/>
          </p:cNvCxnSpPr>
          <p:nvPr/>
        </p:nvCxnSpPr>
        <p:spPr>
          <a:xfrm>
            <a:off x="7116866" y="5010509"/>
            <a:ext cx="1291472" cy="420498"/>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12C413FC-E761-46A6-A272-9473A7EEDD1A}"/>
              </a:ext>
            </a:extLst>
          </p:cNvPr>
          <p:cNvCxnSpPr>
            <a:cxnSpLocks/>
          </p:cNvCxnSpPr>
          <p:nvPr/>
        </p:nvCxnSpPr>
        <p:spPr>
          <a:xfrm rot="10800000" flipV="1">
            <a:off x="3693714" y="2589552"/>
            <a:ext cx="1279276" cy="926883"/>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B36F91D-8175-4113-8E12-976800F08564}"/>
              </a:ext>
            </a:extLst>
          </p:cNvPr>
          <p:cNvGrpSpPr/>
          <p:nvPr/>
        </p:nvGrpSpPr>
        <p:grpSpPr>
          <a:xfrm>
            <a:off x="4977865" y="1667903"/>
            <a:ext cx="1911921" cy="1652560"/>
            <a:chOff x="4977865" y="1667903"/>
            <a:chExt cx="1911921" cy="1652560"/>
          </a:xfrm>
        </p:grpSpPr>
        <p:sp>
          <p:nvSpPr>
            <p:cNvPr id="28" name="Graphic 2">
              <a:extLst>
                <a:ext uri="{FF2B5EF4-FFF2-40B4-BE49-F238E27FC236}">
                  <a16:creationId xmlns:a16="http://schemas.microsoft.com/office/drawing/2014/main" id="{1222975D-1A44-4BC8-8AEA-4F24F2627D7C}"/>
                </a:ext>
              </a:extLst>
            </p:cNvPr>
            <p:cNvSpPr/>
            <p:nvPr/>
          </p:nvSpPr>
          <p:spPr>
            <a:xfrm rot="1800000">
              <a:off x="4977865" y="1667903"/>
              <a:ext cx="1911921" cy="1652560"/>
            </a:xfrm>
            <a:custGeom>
              <a:avLst/>
              <a:gdLst>
                <a:gd name="connsiteX0" fmla="*/ 2321307 w 2321307"/>
                <a:gd name="connsiteY0" fmla="*/ 1079814 h 2006410"/>
                <a:gd name="connsiteX1" fmla="*/ 2318389 w 2321307"/>
                <a:gd name="connsiteY1" fmla="*/ 1123006 h 2006410"/>
                <a:gd name="connsiteX2" fmla="*/ 2006410 w 2321307"/>
                <a:gd name="connsiteY2" fmla="*/ 1407843 h 2006410"/>
                <a:gd name="connsiteX3" fmla="*/ 2000282 w 2321307"/>
                <a:gd name="connsiteY3" fmla="*/ 1407989 h 2006410"/>
                <a:gd name="connsiteX4" fmla="*/ 2000282 w 2321307"/>
                <a:gd name="connsiteY4" fmla="*/ 2006410 h 2006410"/>
                <a:gd name="connsiteX5" fmla="*/ 1331381 w 2321307"/>
                <a:gd name="connsiteY5" fmla="*/ 2006410 h 2006410"/>
                <a:gd name="connsiteX6" fmla="*/ 1331527 w 2321307"/>
                <a:gd name="connsiteY6" fmla="*/ 1999114 h 2006410"/>
                <a:gd name="connsiteX7" fmla="*/ 1003205 w 2321307"/>
                <a:gd name="connsiteY7" fmla="*/ 1670792 h 2006410"/>
                <a:gd name="connsiteX8" fmla="*/ 674883 w 2321307"/>
                <a:gd name="connsiteY8" fmla="*/ 1999114 h 2006410"/>
                <a:gd name="connsiteX9" fmla="*/ 675029 w 2321307"/>
                <a:gd name="connsiteY9" fmla="*/ 2006410 h 2006410"/>
                <a:gd name="connsiteX10" fmla="*/ 0 w 2321307"/>
                <a:gd name="connsiteY10" fmla="*/ 2006410 h 2006410"/>
                <a:gd name="connsiteX11" fmla="*/ 2000282 w 2321307"/>
                <a:gd name="connsiteY11" fmla="*/ 0 h 2006410"/>
                <a:gd name="connsiteX12" fmla="*/ 2000282 w 2321307"/>
                <a:gd name="connsiteY12" fmla="*/ 751638 h 2006410"/>
                <a:gd name="connsiteX13" fmla="*/ 2006410 w 2321307"/>
                <a:gd name="connsiteY13" fmla="*/ 751784 h 2006410"/>
                <a:gd name="connsiteX14" fmla="*/ 2321307 w 2321307"/>
                <a:gd name="connsiteY14" fmla="*/ 1079814 h 200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1307" h="2006410">
                  <a:moveTo>
                    <a:pt x="2321307" y="1079814"/>
                  </a:moveTo>
                  <a:cubicBezTo>
                    <a:pt x="2321307" y="1094406"/>
                    <a:pt x="2320286" y="1108852"/>
                    <a:pt x="2318389" y="1123006"/>
                  </a:cubicBezTo>
                  <a:cubicBezTo>
                    <a:pt x="2297960" y="1279579"/>
                    <a:pt x="2167069" y="1401423"/>
                    <a:pt x="2006410" y="1407843"/>
                  </a:cubicBezTo>
                  <a:cubicBezTo>
                    <a:pt x="2004367" y="1407989"/>
                    <a:pt x="2002324" y="1407989"/>
                    <a:pt x="2000282" y="1407989"/>
                  </a:cubicBezTo>
                  <a:lnTo>
                    <a:pt x="2000282" y="2006410"/>
                  </a:lnTo>
                  <a:lnTo>
                    <a:pt x="1331381" y="2006410"/>
                  </a:lnTo>
                  <a:cubicBezTo>
                    <a:pt x="1331527" y="2003930"/>
                    <a:pt x="1331527" y="2001595"/>
                    <a:pt x="1331527" y="1999114"/>
                  </a:cubicBezTo>
                  <a:cubicBezTo>
                    <a:pt x="1331527" y="1817735"/>
                    <a:pt x="1184439" y="1670792"/>
                    <a:pt x="1003205" y="1670792"/>
                  </a:cubicBezTo>
                  <a:cubicBezTo>
                    <a:pt x="821826" y="1670792"/>
                    <a:pt x="674883" y="1817735"/>
                    <a:pt x="674883" y="1999114"/>
                  </a:cubicBezTo>
                  <a:cubicBezTo>
                    <a:pt x="674883" y="2001595"/>
                    <a:pt x="674883" y="2003930"/>
                    <a:pt x="675029" y="2006410"/>
                  </a:cubicBezTo>
                  <a:lnTo>
                    <a:pt x="0" y="2006410"/>
                  </a:lnTo>
                  <a:cubicBezTo>
                    <a:pt x="0" y="900331"/>
                    <a:pt x="894932" y="3356"/>
                    <a:pt x="2000282" y="0"/>
                  </a:cubicBezTo>
                  <a:lnTo>
                    <a:pt x="2000282" y="751638"/>
                  </a:lnTo>
                  <a:cubicBezTo>
                    <a:pt x="2002324" y="751638"/>
                    <a:pt x="2004367" y="751638"/>
                    <a:pt x="2006410" y="751784"/>
                  </a:cubicBezTo>
                  <a:cubicBezTo>
                    <a:pt x="2181515" y="758788"/>
                    <a:pt x="2321307" y="902958"/>
                    <a:pt x="2321307" y="1079814"/>
                  </a:cubicBezTo>
                  <a:close/>
                </a:path>
              </a:pathLst>
            </a:custGeom>
            <a:gradFill flip="none" rotWithShape="1">
              <a:gsLst>
                <a:gs pos="79000">
                  <a:schemeClr val="accent1">
                    <a:lumMod val="60000"/>
                    <a:lumOff val="40000"/>
                  </a:schemeClr>
                </a:gs>
                <a:gs pos="28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Manrope"/>
                <a:ea typeface="+mn-ea"/>
                <a:cs typeface="+mn-cs"/>
              </a:endParaRPr>
            </a:p>
          </p:txBody>
        </p:sp>
        <p:sp>
          <p:nvSpPr>
            <p:cNvPr id="56" name="Rectangle 55">
              <a:extLst>
                <a:ext uri="{FF2B5EF4-FFF2-40B4-BE49-F238E27FC236}">
                  <a16:creationId xmlns:a16="http://schemas.microsoft.com/office/drawing/2014/main" id="{AE6D6ECF-5A86-4A93-BBB7-4425D26E8CFA}"/>
                </a:ext>
              </a:extLst>
            </p:cNvPr>
            <p:cNvSpPr/>
            <p:nvPr/>
          </p:nvSpPr>
          <p:spPr>
            <a:xfrm>
              <a:off x="5600908" y="2268512"/>
              <a:ext cx="511946" cy="474886"/>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anrope"/>
                <a:ea typeface="+mn-ea"/>
                <a:cs typeface="+mn-cs"/>
              </a:endParaRPr>
            </a:p>
          </p:txBody>
        </p:sp>
      </p:grpSp>
      <p:grpSp>
        <p:nvGrpSpPr>
          <p:cNvPr id="3" name="Group 2">
            <a:extLst>
              <a:ext uri="{FF2B5EF4-FFF2-40B4-BE49-F238E27FC236}">
                <a16:creationId xmlns:a16="http://schemas.microsoft.com/office/drawing/2014/main" id="{EC5C05BB-F556-4B2A-909F-BDD51EB1439A}"/>
              </a:ext>
            </a:extLst>
          </p:cNvPr>
          <p:cNvGrpSpPr/>
          <p:nvPr/>
        </p:nvGrpSpPr>
        <p:grpSpPr>
          <a:xfrm>
            <a:off x="6552776" y="2614728"/>
            <a:ext cx="1647511" cy="1916969"/>
            <a:chOff x="6552776" y="2614728"/>
            <a:chExt cx="1647511" cy="1916969"/>
          </a:xfrm>
        </p:grpSpPr>
        <p:sp>
          <p:nvSpPr>
            <p:cNvPr id="32" name="Graphic 2">
              <a:extLst>
                <a:ext uri="{FF2B5EF4-FFF2-40B4-BE49-F238E27FC236}">
                  <a16:creationId xmlns:a16="http://schemas.microsoft.com/office/drawing/2014/main" id="{C70129D4-8932-4EF5-9326-8861AF8097A6}"/>
                </a:ext>
              </a:extLst>
            </p:cNvPr>
            <p:cNvSpPr/>
            <p:nvPr/>
          </p:nvSpPr>
          <p:spPr>
            <a:xfrm rot="1800000">
              <a:off x="6552776" y="2614728"/>
              <a:ext cx="1647511" cy="1916969"/>
            </a:xfrm>
            <a:custGeom>
              <a:avLst/>
              <a:gdLst>
                <a:gd name="connsiteX0" fmla="*/ 2000281 w 2000281"/>
                <a:gd name="connsiteY0" fmla="*/ 2006410 h 2327435"/>
                <a:gd name="connsiteX1" fmla="*/ 1321604 w 2000281"/>
                <a:gd name="connsiteY1" fmla="*/ 2006410 h 2327435"/>
                <a:gd name="connsiteX2" fmla="*/ 993428 w 2000281"/>
                <a:gd name="connsiteY2" fmla="*/ 2327436 h 2327435"/>
                <a:gd name="connsiteX3" fmla="*/ 665253 w 2000281"/>
                <a:gd name="connsiteY3" fmla="*/ 2006410 h 2327435"/>
                <a:gd name="connsiteX4" fmla="*/ 0 w 2000281"/>
                <a:gd name="connsiteY4" fmla="*/ 2006410 h 2327435"/>
                <a:gd name="connsiteX5" fmla="*/ 0 w 2000281"/>
                <a:gd name="connsiteY5" fmla="*/ 1407843 h 2327435"/>
                <a:gd name="connsiteX6" fmla="*/ 314897 w 2000281"/>
                <a:gd name="connsiteY6" fmla="*/ 1079814 h 2327435"/>
                <a:gd name="connsiteX7" fmla="*/ 0 w 2000281"/>
                <a:gd name="connsiteY7" fmla="*/ 751784 h 2327435"/>
                <a:gd name="connsiteX8" fmla="*/ 0 w 2000281"/>
                <a:gd name="connsiteY8" fmla="*/ 0 h 2327435"/>
                <a:gd name="connsiteX9" fmla="*/ 650223 w 2000281"/>
                <a:gd name="connsiteY9" fmla="*/ 109878 h 2327435"/>
                <a:gd name="connsiteX10" fmla="*/ 1945269 w 2000281"/>
                <a:gd name="connsiteY10" fmla="*/ 1537859 h 2327435"/>
                <a:gd name="connsiteX11" fmla="*/ 2000281 w 2000281"/>
                <a:gd name="connsiteY11" fmla="*/ 2006410 h 232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81" h="2327435">
                  <a:moveTo>
                    <a:pt x="2000281" y="2006410"/>
                  </a:moveTo>
                  <a:lnTo>
                    <a:pt x="1321604" y="2006410"/>
                  </a:lnTo>
                  <a:cubicBezTo>
                    <a:pt x="1317810" y="2184434"/>
                    <a:pt x="1172327" y="2327436"/>
                    <a:pt x="993428" y="2327436"/>
                  </a:cubicBezTo>
                  <a:cubicBezTo>
                    <a:pt x="814529" y="2327436"/>
                    <a:pt x="669046" y="2184434"/>
                    <a:pt x="665253" y="2006410"/>
                  </a:cubicBezTo>
                  <a:lnTo>
                    <a:pt x="0" y="2006410"/>
                  </a:lnTo>
                  <a:lnTo>
                    <a:pt x="0" y="1407843"/>
                  </a:lnTo>
                  <a:cubicBezTo>
                    <a:pt x="175105" y="1400839"/>
                    <a:pt x="314897" y="1256669"/>
                    <a:pt x="314897" y="1079814"/>
                  </a:cubicBezTo>
                  <a:cubicBezTo>
                    <a:pt x="314897" y="902958"/>
                    <a:pt x="175105" y="758788"/>
                    <a:pt x="0" y="751784"/>
                  </a:cubicBezTo>
                  <a:lnTo>
                    <a:pt x="0" y="0"/>
                  </a:lnTo>
                  <a:cubicBezTo>
                    <a:pt x="227636" y="730"/>
                    <a:pt x="446371" y="39399"/>
                    <a:pt x="650223" y="109878"/>
                  </a:cubicBezTo>
                  <a:cubicBezTo>
                    <a:pt x="1291690" y="331824"/>
                    <a:pt x="1785486" y="869833"/>
                    <a:pt x="1945269" y="1537859"/>
                  </a:cubicBezTo>
                  <a:cubicBezTo>
                    <a:pt x="1981312" y="1688157"/>
                    <a:pt x="2000281" y="1845022"/>
                    <a:pt x="2000281" y="2006410"/>
                  </a:cubicBezTo>
                  <a:close/>
                </a:path>
              </a:pathLst>
            </a:custGeom>
            <a:gradFill flip="none" rotWithShape="1">
              <a:gsLst>
                <a:gs pos="15000">
                  <a:schemeClr val="accent4">
                    <a:lumMod val="60000"/>
                    <a:lumOff val="40000"/>
                  </a:schemeClr>
                </a:gs>
                <a:gs pos="75000">
                  <a:schemeClr val="accent4"/>
                </a:gs>
              </a:gsLst>
              <a:path path="circle">
                <a:fillToRect l="100000" t="100000"/>
              </a:path>
              <a:tileRect r="-100000" b="-100000"/>
            </a:gradFill>
            <a:ln w="9525" cap="flat">
              <a:noFill/>
              <a:prstDash val="solid"/>
              <a:miter/>
            </a:ln>
            <a:effectLst>
              <a:outerShdw blurRad="571500" dist="381000" dir="5400000" sx="85000" sy="85000" algn="t" rotWithShape="0">
                <a:schemeClr val="accent4">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Manrope"/>
                <a:ea typeface="+mn-ea"/>
                <a:cs typeface="+mn-cs"/>
              </a:endParaRPr>
            </a:p>
          </p:txBody>
        </p:sp>
        <p:sp>
          <p:nvSpPr>
            <p:cNvPr id="57" name="Rectangle 56">
              <a:extLst>
                <a:ext uri="{FF2B5EF4-FFF2-40B4-BE49-F238E27FC236}">
                  <a16:creationId xmlns:a16="http://schemas.microsoft.com/office/drawing/2014/main" id="{E1F7FD9A-5597-4671-A0CD-9F4820E5B6CD}"/>
                </a:ext>
              </a:extLst>
            </p:cNvPr>
            <p:cNvSpPr/>
            <p:nvPr/>
          </p:nvSpPr>
          <p:spPr>
            <a:xfrm>
              <a:off x="7071645" y="3357975"/>
              <a:ext cx="511946" cy="474886"/>
            </a:xfrm>
            <a:prstGeom prst="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anrope"/>
                <a:ea typeface="+mn-ea"/>
                <a:cs typeface="+mn-cs"/>
              </a:endParaRPr>
            </a:p>
          </p:txBody>
        </p:sp>
      </p:grpSp>
      <p:grpSp>
        <p:nvGrpSpPr>
          <p:cNvPr id="4" name="Group 3">
            <a:extLst>
              <a:ext uri="{FF2B5EF4-FFF2-40B4-BE49-F238E27FC236}">
                <a16:creationId xmlns:a16="http://schemas.microsoft.com/office/drawing/2014/main" id="{88A5B6D4-5852-412D-B1D6-AB8FCE2E5B1C}"/>
              </a:ext>
            </a:extLst>
          </p:cNvPr>
          <p:cNvGrpSpPr/>
          <p:nvPr/>
        </p:nvGrpSpPr>
        <p:grpSpPr>
          <a:xfrm>
            <a:off x="5430520" y="4172537"/>
            <a:ext cx="1928987" cy="1652560"/>
            <a:chOff x="5430520" y="4172537"/>
            <a:chExt cx="1928987" cy="1652560"/>
          </a:xfrm>
        </p:grpSpPr>
        <p:sp>
          <p:nvSpPr>
            <p:cNvPr id="29" name="Graphic 2">
              <a:extLst>
                <a:ext uri="{FF2B5EF4-FFF2-40B4-BE49-F238E27FC236}">
                  <a16:creationId xmlns:a16="http://schemas.microsoft.com/office/drawing/2014/main" id="{0FDB835A-F692-4700-BF1B-F68E3F439864}"/>
                </a:ext>
              </a:extLst>
            </p:cNvPr>
            <p:cNvSpPr/>
            <p:nvPr/>
          </p:nvSpPr>
          <p:spPr>
            <a:xfrm rot="1800000">
              <a:off x="5430520" y="4172537"/>
              <a:ext cx="1928987" cy="1652560"/>
            </a:xfrm>
            <a:custGeom>
              <a:avLst/>
              <a:gdLst>
                <a:gd name="connsiteX0" fmla="*/ 2342028 w 2342027"/>
                <a:gd name="connsiteY0" fmla="*/ 0 h 2006410"/>
                <a:gd name="connsiteX1" fmla="*/ 2254622 w 2342027"/>
                <a:gd name="connsiteY1" fmla="*/ 587477 h 2006410"/>
                <a:gd name="connsiteX2" fmla="*/ 769148 w 2342027"/>
                <a:gd name="connsiteY2" fmla="*/ 1959424 h 2006410"/>
                <a:gd name="connsiteX3" fmla="*/ 341746 w 2342027"/>
                <a:gd name="connsiteY3" fmla="*/ 2006410 h 2006410"/>
                <a:gd name="connsiteX4" fmla="*/ 341746 w 2342027"/>
                <a:gd name="connsiteY4" fmla="*/ 1327587 h 2006410"/>
                <a:gd name="connsiteX5" fmla="*/ 335618 w 2342027"/>
                <a:gd name="connsiteY5" fmla="*/ 1327733 h 2006410"/>
                <a:gd name="connsiteX6" fmla="*/ 328322 w 2342027"/>
                <a:gd name="connsiteY6" fmla="*/ 1327879 h 2006410"/>
                <a:gd name="connsiteX7" fmla="*/ 0 w 2342027"/>
                <a:gd name="connsiteY7" fmla="*/ 999557 h 2006410"/>
                <a:gd name="connsiteX8" fmla="*/ 328322 w 2342027"/>
                <a:gd name="connsiteY8" fmla="*/ 671235 h 2006410"/>
                <a:gd name="connsiteX9" fmla="*/ 335618 w 2342027"/>
                <a:gd name="connsiteY9" fmla="*/ 671381 h 2006410"/>
                <a:gd name="connsiteX10" fmla="*/ 341746 w 2342027"/>
                <a:gd name="connsiteY10" fmla="*/ 671527 h 2006410"/>
                <a:gd name="connsiteX11" fmla="*/ 341746 w 2342027"/>
                <a:gd name="connsiteY11" fmla="*/ 0 h 2006410"/>
                <a:gd name="connsiteX12" fmla="*/ 1006999 w 2342027"/>
                <a:gd name="connsiteY12" fmla="*/ 0 h 2006410"/>
                <a:gd name="connsiteX13" fmla="*/ 1335175 w 2342027"/>
                <a:gd name="connsiteY13" fmla="*/ 321026 h 2006410"/>
                <a:gd name="connsiteX14" fmla="*/ 1663351 w 2342027"/>
                <a:gd name="connsiteY14" fmla="*/ 0 h 2006410"/>
                <a:gd name="connsiteX15" fmla="*/ 2342028 w 2342027"/>
                <a:gd name="connsiteY15" fmla="*/ 0 h 200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42027" h="2006410">
                  <a:moveTo>
                    <a:pt x="2342028" y="0"/>
                  </a:moveTo>
                  <a:cubicBezTo>
                    <a:pt x="2342028" y="204435"/>
                    <a:pt x="2311531" y="401720"/>
                    <a:pt x="2254622" y="587477"/>
                  </a:cubicBezTo>
                  <a:cubicBezTo>
                    <a:pt x="2044933" y="1273596"/>
                    <a:pt x="1477156" y="1803435"/>
                    <a:pt x="769148" y="1959424"/>
                  </a:cubicBezTo>
                  <a:cubicBezTo>
                    <a:pt x="631399" y="1989775"/>
                    <a:pt x="488397" y="2005973"/>
                    <a:pt x="341746" y="2006410"/>
                  </a:cubicBezTo>
                  <a:lnTo>
                    <a:pt x="341746" y="1327587"/>
                  </a:lnTo>
                  <a:cubicBezTo>
                    <a:pt x="339703" y="1327733"/>
                    <a:pt x="337661" y="1327733"/>
                    <a:pt x="335618" y="1327733"/>
                  </a:cubicBezTo>
                  <a:cubicBezTo>
                    <a:pt x="333137" y="1327879"/>
                    <a:pt x="330802" y="1327879"/>
                    <a:pt x="328322" y="1327879"/>
                  </a:cubicBezTo>
                  <a:cubicBezTo>
                    <a:pt x="146942" y="1327879"/>
                    <a:pt x="0" y="1180937"/>
                    <a:pt x="0" y="999557"/>
                  </a:cubicBezTo>
                  <a:cubicBezTo>
                    <a:pt x="0" y="818178"/>
                    <a:pt x="146942" y="671235"/>
                    <a:pt x="328322" y="671235"/>
                  </a:cubicBezTo>
                  <a:cubicBezTo>
                    <a:pt x="330802" y="671235"/>
                    <a:pt x="333137" y="671235"/>
                    <a:pt x="335618" y="671381"/>
                  </a:cubicBezTo>
                  <a:cubicBezTo>
                    <a:pt x="337661" y="671381"/>
                    <a:pt x="339703" y="671381"/>
                    <a:pt x="341746" y="671527"/>
                  </a:cubicBezTo>
                  <a:lnTo>
                    <a:pt x="341746" y="0"/>
                  </a:lnTo>
                  <a:lnTo>
                    <a:pt x="1006999" y="0"/>
                  </a:lnTo>
                  <a:cubicBezTo>
                    <a:pt x="1010793" y="178023"/>
                    <a:pt x="1156276" y="321026"/>
                    <a:pt x="1335175" y="321026"/>
                  </a:cubicBezTo>
                  <a:cubicBezTo>
                    <a:pt x="1514074" y="321026"/>
                    <a:pt x="1659557" y="178023"/>
                    <a:pt x="1663351" y="0"/>
                  </a:cubicBezTo>
                  <a:lnTo>
                    <a:pt x="2342028" y="0"/>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Manrope"/>
                <a:ea typeface="+mn-ea"/>
                <a:cs typeface="+mn-cs"/>
              </a:endParaRPr>
            </a:p>
          </p:txBody>
        </p:sp>
        <p:sp>
          <p:nvSpPr>
            <p:cNvPr id="58" name="Rectangle 57">
              <a:extLst>
                <a:ext uri="{FF2B5EF4-FFF2-40B4-BE49-F238E27FC236}">
                  <a16:creationId xmlns:a16="http://schemas.microsoft.com/office/drawing/2014/main" id="{A3049B72-E5F7-413E-9625-53EC5B96BF4D}"/>
                </a:ext>
              </a:extLst>
            </p:cNvPr>
            <p:cNvSpPr/>
            <p:nvPr/>
          </p:nvSpPr>
          <p:spPr>
            <a:xfrm>
              <a:off x="6217966" y="4723193"/>
              <a:ext cx="490744" cy="475200"/>
            </a:xfrm>
            <a:prstGeom prst="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anrope"/>
                <a:ea typeface="+mn-ea"/>
                <a:cs typeface="+mn-cs"/>
              </a:endParaRPr>
            </a:p>
          </p:txBody>
        </p:sp>
      </p:grpSp>
      <p:grpSp>
        <p:nvGrpSpPr>
          <p:cNvPr id="5" name="Group 4">
            <a:extLst>
              <a:ext uri="{FF2B5EF4-FFF2-40B4-BE49-F238E27FC236}">
                <a16:creationId xmlns:a16="http://schemas.microsoft.com/office/drawing/2014/main" id="{5BB446EA-1AF3-450C-B587-3AB6910009EA}"/>
              </a:ext>
            </a:extLst>
          </p:cNvPr>
          <p:cNvGrpSpPr/>
          <p:nvPr/>
        </p:nvGrpSpPr>
        <p:grpSpPr>
          <a:xfrm>
            <a:off x="4133944" y="2986745"/>
            <a:ext cx="1647511" cy="1928988"/>
            <a:chOff x="4133944" y="2986745"/>
            <a:chExt cx="1647511" cy="1928988"/>
          </a:xfrm>
        </p:grpSpPr>
        <p:sp>
          <p:nvSpPr>
            <p:cNvPr id="33" name="Graphic 2">
              <a:extLst>
                <a:ext uri="{FF2B5EF4-FFF2-40B4-BE49-F238E27FC236}">
                  <a16:creationId xmlns:a16="http://schemas.microsoft.com/office/drawing/2014/main" id="{EBCE7033-7FBD-46E2-A584-980C98616FAB}"/>
                </a:ext>
              </a:extLst>
            </p:cNvPr>
            <p:cNvSpPr/>
            <p:nvPr/>
          </p:nvSpPr>
          <p:spPr>
            <a:xfrm rot="1800000">
              <a:off x="4133944" y="2986745"/>
              <a:ext cx="1647511" cy="1928988"/>
            </a:xfrm>
            <a:custGeom>
              <a:avLst/>
              <a:gdLst>
                <a:gd name="connsiteX0" fmla="*/ 1730182 w 2000281"/>
                <a:gd name="connsiteY0" fmla="*/ 1138328 h 2342027"/>
                <a:gd name="connsiteX1" fmla="*/ 1664664 w 2000281"/>
                <a:gd name="connsiteY1" fmla="*/ 1335175 h 2342027"/>
                <a:gd name="connsiteX2" fmla="*/ 1992985 w 2000281"/>
                <a:gd name="connsiteY2" fmla="*/ 1663496 h 2342027"/>
                <a:gd name="connsiteX3" fmla="*/ 2000281 w 2000281"/>
                <a:gd name="connsiteY3" fmla="*/ 1663350 h 2342027"/>
                <a:gd name="connsiteX4" fmla="*/ 2000281 w 2000281"/>
                <a:gd name="connsiteY4" fmla="*/ 2342028 h 2342027"/>
                <a:gd name="connsiteX5" fmla="*/ 538302 w 2000281"/>
                <a:gd name="connsiteY5" fmla="*/ 1703187 h 2342027"/>
                <a:gd name="connsiteX6" fmla="*/ 0 w 2000281"/>
                <a:gd name="connsiteY6" fmla="*/ 335618 h 2342027"/>
                <a:gd name="connsiteX7" fmla="*/ 675029 w 2000281"/>
                <a:gd name="connsiteY7" fmla="*/ 335618 h 2342027"/>
                <a:gd name="connsiteX8" fmla="*/ 674883 w 2000281"/>
                <a:gd name="connsiteY8" fmla="*/ 328322 h 2342027"/>
                <a:gd name="connsiteX9" fmla="*/ 1003205 w 2000281"/>
                <a:gd name="connsiteY9" fmla="*/ 0 h 2342027"/>
                <a:gd name="connsiteX10" fmla="*/ 1331527 w 2000281"/>
                <a:gd name="connsiteY10" fmla="*/ 328322 h 2342027"/>
                <a:gd name="connsiteX11" fmla="*/ 1331381 w 2000281"/>
                <a:gd name="connsiteY11" fmla="*/ 335618 h 2342027"/>
                <a:gd name="connsiteX12" fmla="*/ 2000281 w 2000281"/>
                <a:gd name="connsiteY12" fmla="*/ 335618 h 2342027"/>
                <a:gd name="connsiteX13" fmla="*/ 2000281 w 2000281"/>
                <a:gd name="connsiteY13" fmla="*/ 1006999 h 2342027"/>
                <a:gd name="connsiteX14" fmla="*/ 1992985 w 2000281"/>
                <a:gd name="connsiteY14" fmla="*/ 1006853 h 2342027"/>
                <a:gd name="connsiteX15" fmla="*/ 1730182 w 2000281"/>
                <a:gd name="connsiteY15" fmla="*/ 1138328 h 234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0281" h="2342027">
                  <a:moveTo>
                    <a:pt x="1730182" y="1138328"/>
                  </a:moveTo>
                  <a:cubicBezTo>
                    <a:pt x="1689033" y="1193048"/>
                    <a:pt x="1664664" y="1261193"/>
                    <a:pt x="1664664" y="1335175"/>
                  </a:cubicBezTo>
                  <a:cubicBezTo>
                    <a:pt x="1664664" y="1516554"/>
                    <a:pt x="1811606" y="1663496"/>
                    <a:pt x="1992985" y="1663496"/>
                  </a:cubicBezTo>
                  <a:cubicBezTo>
                    <a:pt x="1995466" y="1663496"/>
                    <a:pt x="1997801" y="1663496"/>
                    <a:pt x="2000281" y="1663350"/>
                  </a:cubicBezTo>
                  <a:lnTo>
                    <a:pt x="2000281" y="2342028"/>
                  </a:lnTo>
                  <a:cubicBezTo>
                    <a:pt x="1423019" y="2340277"/>
                    <a:pt x="903249" y="2094838"/>
                    <a:pt x="538302" y="1703187"/>
                  </a:cubicBezTo>
                  <a:cubicBezTo>
                    <a:pt x="204289" y="1344951"/>
                    <a:pt x="0" y="864143"/>
                    <a:pt x="0" y="335618"/>
                  </a:cubicBezTo>
                  <a:lnTo>
                    <a:pt x="675029" y="335618"/>
                  </a:lnTo>
                  <a:cubicBezTo>
                    <a:pt x="674883" y="333137"/>
                    <a:pt x="674883" y="330802"/>
                    <a:pt x="674883" y="328322"/>
                  </a:cubicBezTo>
                  <a:cubicBezTo>
                    <a:pt x="674883" y="146942"/>
                    <a:pt x="821826" y="0"/>
                    <a:pt x="1003205" y="0"/>
                  </a:cubicBezTo>
                  <a:cubicBezTo>
                    <a:pt x="1184439" y="0"/>
                    <a:pt x="1331527" y="146942"/>
                    <a:pt x="1331527" y="328322"/>
                  </a:cubicBezTo>
                  <a:cubicBezTo>
                    <a:pt x="1331527" y="330802"/>
                    <a:pt x="1331527" y="333137"/>
                    <a:pt x="1331381" y="335618"/>
                  </a:cubicBezTo>
                  <a:lnTo>
                    <a:pt x="2000281" y="335618"/>
                  </a:lnTo>
                  <a:lnTo>
                    <a:pt x="2000281" y="1006999"/>
                  </a:lnTo>
                  <a:cubicBezTo>
                    <a:pt x="1997801" y="1006853"/>
                    <a:pt x="1995466" y="1006853"/>
                    <a:pt x="1992985" y="1006853"/>
                  </a:cubicBezTo>
                  <a:cubicBezTo>
                    <a:pt x="1885442" y="1006853"/>
                    <a:pt x="1790156" y="1058509"/>
                    <a:pt x="1730182" y="1138328"/>
                  </a:cubicBezTo>
                  <a:close/>
                </a:path>
              </a:pathLst>
            </a:custGeom>
            <a:gradFill flip="none" rotWithShape="1">
              <a:gsLst>
                <a:gs pos="15000">
                  <a:schemeClr val="accent3">
                    <a:lumMod val="60000"/>
                    <a:lumOff val="40000"/>
                  </a:schemeClr>
                </a:gs>
                <a:gs pos="75000">
                  <a:schemeClr val="accent3"/>
                </a:gs>
              </a:gsLst>
              <a:path path="circle">
                <a:fillToRect l="100000" t="100000"/>
              </a:path>
              <a:tileRect r="-100000" b="-100000"/>
            </a:gradFill>
            <a:ln w="9525" cap="flat">
              <a:noFill/>
              <a:prstDash val="solid"/>
              <a:miter/>
            </a:ln>
            <a:effectLst>
              <a:outerShdw blurRad="571500" dist="381000" dir="5400000" sx="85000" sy="85000" algn="t" rotWithShape="0">
                <a:schemeClr val="accent3">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Manrope"/>
                <a:ea typeface="+mn-ea"/>
                <a:cs typeface="+mn-cs"/>
              </a:endParaRPr>
            </a:p>
          </p:txBody>
        </p:sp>
        <p:sp>
          <p:nvSpPr>
            <p:cNvPr id="59" name="Rectangle 58">
              <a:extLst>
                <a:ext uri="{FF2B5EF4-FFF2-40B4-BE49-F238E27FC236}">
                  <a16:creationId xmlns:a16="http://schemas.microsoft.com/office/drawing/2014/main" id="{AA6F5102-DD4E-4304-8B93-8E60FB3360A5}"/>
                </a:ext>
              </a:extLst>
            </p:cNvPr>
            <p:cNvSpPr/>
            <p:nvPr/>
          </p:nvSpPr>
          <p:spPr>
            <a:xfrm>
              <a:off x="4774399" y="3774038"/>
              <a:ext cx="475200" cy="475200"/>
            </a:xfrm>
            <a:prstGeom prst="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anrope"/>
                <a:ea typeface="+mn-ea"/>
                <a:cs typeface="+mn-cs"/>
              </a:endParaRPr>
            </a:p>
          </p:txBody>
        </p:sp>
      </p:grpSp>
      <p:sp>
        <p:nvSpPr>
          <p:cNvPr id="60" name="TextBox 59">
            <a:extLst>
              <a:ext uri="{FF2B5EF4-FFF2-40B4-BE49-F238E27FC236}">
                <a16:creationId xmlns:a16="http://schemas.microsoft.com/office/drawing/2014/main" id="{4639EE1E-4A29-4D4B-A5B1-7310092CB59C}"/>
              </a:ext>
            </a:extLst>
          </p:cNvPr>
          <p:cNvSpPr txBox="1"/>
          <p:nvPr/>
        </p:nvSpPr>
        <p:spPr>
          <a:xfrm>
            <a:off x="1113027" y="222113"/>
            <a:ext cx="10080626" cy="584775"/>
          </a:xfrm>
          <a:prstGeom prst="rect">
            <a:avLst/>
          </a:prstGeom>
          <a:noFill/>
        </p:spPr>
        <p:txBody>
          <a:bodyPr wrap="square" rtlCol="0">
            <a:spAutoFit/>
          </a:bodyPr>
          <a:lstStyle/>
          <a:p>
            <a:pPr lvl="0" algn="ctr"/>
            <a:r>
              <a:rPr lang="en-US" sz="3200" b="1" spc="-110" dirty="0" err="1">
                <a:solidFill>
                  <a:srgbClr val="017BFF"/>
                </a:solidFill>
              </a:rPr>
              <a:t>Características</a:t>
            </a:r>
            <a:r>
              <a:rPr lang="en-US" sz="3200" b="1" spc="-110" dirty="0">
                <a:solidFill>
                  <a:srgbClr val="017BFF"/>
                </a:solidFill>
              </a:rPr>
              <a:t> de la Contabilidad de Costos. </a:t>
            </a:r>
            <a:endParaRPr kumimoji="0" lang="en-US" sz="3200" b="1" i="0" u="none" strike="noStrike" kern="1200" cap="none" spc="-110" normalizeH="0" baseline="0" noProof="0" dirty="0">
              <a:ln>
                <a:noFill/>
              </a:ln>
              <a:solidFill>
                <a:srgbClr val="017BFF"/>
              </a:solidFill>
              <a:effectLst/>
              <a:uLnTx/>
              <a:uFillTx/>
              <a:latin typeface="Manrope"/>
            </a:endParaRPr>
          </a:p>
        </p:txBody>
      </p:sp>
      <p:grpSp>
        <p:nvGrpSpPr>
          <p:cNvPr id="7" name="Group 6">
            <a:extLst>
              <a:ext uri="{FF2B5EF4-FFF2-40B4-BE49-F238E27FC236}">
                <a16:creationId xmlns:a16="http://schemas.microsoft.com/office/drawing/2014/main" id="{C77C03E7-AFAD-4132-B948-276564D326E3}"/>
              </a:ext>
            </a:extLst>
          </p:cNvPr>
          <p:cNvGrpSpPr/>
          <p:nvPr/>
        </p:nvGrpSpPr>
        <p:grpSpPr>
          <a:xfrm>
            <a:off x="8569167" y="1043776"/>
            <a:ext cx="2354401" cy="690958"/>
            <a:chOff x="8974781" y="2312553"/>
            <a:chExt cx="2354401" cy="690958"/>
          </a:xfrm>
        </p:grpSpPr>
        <p:sp>
          <p:nvSpPr>
            <p:cNvPr id="67" name="TextBox 66">
              <a:extLst>
                <a:ext uri="{FF2B5EF4-FFF2-40B4-BE49-F238E27FC236}">
                  <a16:creationId xmlns:a16="http://schemas.microsoft.com/office/drawing/2014/main" id="{E6127CD0-B637-4D8D-9C39-F64EC0AA84A0}"/>
                </a:ext>
              </a:extLst>
            </p:cNvPr>
            <p:cNvSpPr txBox="1"/>
            <p:nvPr/>
          </p:nvSpPr>
          <p:spPr>
            <a:xfrm>
              <a:off x="8974782" y="2589552"/>
              <a:ext cx="2354400" cy="413959"/>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11029"/>
                  </a:solidFill>
                  <a:effectLst/>
                  <a:uLnTx/>
                  <a:uFillTx/>
                  <a:latin typeface="Manrope"/>
                  <a:ea typeface="+mn-ea"/>
                  <a:cs typeface="+mn-cs"/>
                </a:rPr>
                <a:t>Predice</a:t>
              </a:r>
              <a:r>
                <a:rPr kumimoji="0" lang="en-US" sz="2000" b="0" i="0" u="none" strike="noStrike" kern="1200" cap="none" spc="0" normalizeH="0" baseline="0" noProof="0" dirty="0">
                  <a:ln>
                    <a:noFill/>
                  </a:ln>
                  <a:solidFill>
                    <a:srgbClr val="111029"/>
                  </a:solidFill>
                  <a:effectLst/>
                  <a:uLnTx/>
                  <a:uFillTx/>
                  <a:latin typeface="Manrope"/>
                  <a:ea typeface="+mn-ea"/>
                  <a:cs typeface="+mn-cs"/>
                </a:rPr>
                <a:t> </a:t>
              </a:r>
              <a:r>
                <a:rPr kumimoji="0" lang="en-US" sz="2000" b="0" i="0" u="none" strike="noStrike" kern="1200" cap="none" spc="0" normalizeH="0" baseline="0" noProof="0" dirty="0" err="1">
                  <a:ln>
                    <a:noFill/>
                  </a:ln>
                  <a:solidFill>
                    <a:srgbClr val="111029"/>
                  </a:solidFill>
                  <a:effectLst/>
                  <a:uLnTx/>
                  <a:uFillTx/>
                  <a:latin typeface="Manrope"/>
                  <a:ea typeface="+mn-ea"/>
                  <a:cs typeface="+mn-cs"/>
                </a:rPr>
                <a:t>el</a:t>
              </a:r>
              <a:r>
                <a:rPr kumimoji="0" lang="en-US" sz="2000" b="0" i="0" u="none" strike="noStrike" kern="1200" cap="none" spc="0" normalizeH="0" baseline="0" noProof="0" dirty="0">
                  <a:ln>
                    <a:noFill/>
                  </a:ln>
                  <a:solidFill>
                    <a:srgbClr val="111029"/>
                  </a:solidFill>
                  <a:effectLst/>
                  <a:uLnTx/>
                  <a:uFillTx/>
                  <a:latin typeface="Manrope"/>
                  <a:ea typeface="+mn-ea"/>
                  <a:cs typeface="+mn-cs"/>
                </a:rPr>
                <a:t> </a:t>
              </a:r>
              <a:r>
                <a:rPr kumimoji="0" lang="en-US" sz="2000" b="0" i="0" u="none" strike="noStrike" kern="1200" cap="none" spc="0" normalizeH="0" baseline="0" noProof="0" dirty="0" err="1">
                  <a:ln>
                    <a:noFill/>
                  </a:ln>
                  <a:solidFill>
                    <a:srgbClr val="111029"/>
                  </a:solidFill>
                  <a:effectLst/>
                  <a:uLnTx/>
                  <a:uFillTx/>
                  <a:latin typeface="Manrope"/>
                  <a:ea typeface="+mn-ea"/>
                  <a:cs typeface="+mn-cs"/>
                </a:rPr>
                <a:t>futuro</a:t>
              </a:r>
              <a:endParaRPr kumimoji="0" lang="en-US" sz="2000" b="0" i="0" u="none" strike="noStrike" kern="1200" cap="none" spc="0" normalizeH="0" baseline="0" noProof="0" dirty="0">
                <a:ln>
                  <a:noFill/>
                </a:ln>
                <a:solidFill>
                  <a:srgbClr val="111029"/>
                </a:solidFill>
                <a:effectLst/>
                <a:uLnTx/>
                <a:uFillTx/>
                <a:latin typeface="Manrope"/>
                <a:ea typeface="+mn-ea"/>
                <a:cs typeface="+mn-cs"/>
              </a:endParaRPr>
            </a:p>
          </p:txBody>
        </p:sp>
        <p:sp>
          <p:nvSpPr>
            <p:cNvPr id="68" name="TextBox 67">
              <a:extLst>
                <a:ext uri="{FF2B5EF4-FFF2-40B4-BE49-F238E27FC236}">
                  <a16:creationId xmlns:a16="http://schemas.microsoft.com/office/drawing/2014/main" id="{55FA0A96-F583-4F64-BC7E-584E8297E969}"/>
                </a:ext>
              </a:extLst>
            </p:cNvPr>
            <p:cNvSpPr txBox="1"/>
            <p:nvPr/>
          </p:nvSpPr>
          <p:spPr>
            <a:xfrm>
              <a:off x="8974781" y="2312553"/>
              <a:ext cx="20097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C8DD"/>
                </a:solidFill>
                <a:effectLst/>
                <a:uLnTx/>
                <a:uFillTx/>
                <a:latin typeface="Manrope"/>
                <a:ea typeface="+mn-ea"/>
                <a:cs typeface="+mn-cs"/>
              </a:endParaRPr>
            </a:p>
          </p:txBody>
        </p:sp>
      </p:grpSp>
      <p:grpSp>
        <p:nvGrpSpPr>
          <p:cNvPr id="8" name="Group 7">
            <a:extLst>
              <a:ext uri="{FF2B5EF4-FFF2-40B4-BE49-F238E27FC236}">
                <a16:creationId xmlns:a16="http://schemas.microsoft.com/office/drawing/2014/main" id="{3250A3B0-B857-45D0-9858-7E85C669BD76}"/>
              </a:ext>
            </a:extLst>
          </p:cNvPr>
          <p:cNvGrpSpPr/>
          <p:nvPr/>
        </p:nvGrpSpPr>
        <p:grpSpPr>
          <a:xfrm>
            <a:off x="8451145" y="4802906"/>
            <a:ext cx="2354401" cy="1029513"/>
            <a:chOff x="8606955" y="5121386"/>
            <a:chExt cx="2354401" cy="1029513"/>
          </a:xfrm>
        </p:grpSpPr>
        <p:sp>
          <p:nvSpPr>
            <p:cNvPr id="70" name="TextBox 69">
              <a:extLst>
                <a:ext uri="{FF2B5EF4-FFF2-40B4-BE49-F238E27FC236}">
                  <a16:creationId xmlns:a16="http://schemas.microsoft.com/office/drawing/2014/main" id="{791F2A14-EC3C-44C9-B5F2-90C3ADB8C0B7}"/>
                </a:ext>
              </a:extLst>
            </p:cNvPr>
            <p:cNvSpPr txBox="1"/>
            <p:nvPr/>
          </p:nvSpPr>
          <p:spPr>
            <a:xfrm>
              <a:off x="8606956" y="5398385"/>
              <a:ext cx="2354400" cy="752514"/>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lang="en-US" sz="2000" dirty="0">
                  <a:solidFill>
                    <a:srgbClr val="111029"/>
                  </a:solidFill>
                  <a:latin typeface="Manrope"/>
                </a:rPr>
                <a:t>Solo </a:t>
              </a:r>
              <a:r>
                <a:rPr lang="en-US" sz="2000" dirty="0" err="1">
                  <a:solidFill>
                    <a:srgbClr val="111029"/>
                  </a:solidFill>
                  <a:latin typeface="Manrope"/>
                </a:rPr>
                <a:t>registra</a:t>
              </a:r>
              <a:r>
                <a:rPr lang="en-US" sz="2000" dirty="0">
                  <a:solidFill>
                    <a:srgbClr val="111029"/>
                  </a:solidFill>
                  <a:latin typeface="Manrope"/>
                </a:rPr>
                <a:t> </a:t>
              </a:r>
              <a:r>
                <a:rPr lang="en-US" sz="2000" dirty="0" err="1">
                  <a:solidFill>
                    <a:srgbClr val="111029"/>
                  </a:solidFill>
                  <a:latin typeface="Manrope"/>
                </a:rPr>
                <a:t>operaciones</a:t>
              </a:r>
              <a:r>
                <a:rPr lang="en-US" sz="2000" dirty="0">
                  <a:solidFill>
                    <a:srgbClr val="111029"/>
                  </a:solidFill>
                  <a:latin typeface="Manrope"/>
                </a:rPr>
                <a:t> </a:t>
              </a:r>
              <a:r>
                <a:rPr lang="en-US" sz="2000" dirty="0" err="1">
                  <a:solidFill>
                    <a:srgbClr val="111029"/>
                  </a:solidFill>
                  <a:latin typeface="Manrope"/>
                </a:rPr>
                <a:t>internas</a:t>
              </a:r>
              <a:endParaRPr kumimoji="0" lang="en-US" sz="2000" b="0" i="0" u="none" strike="noStrike" kern="1200" cap="none" spc="0" normalizeH="0" baseline="0" noProof="0" dirty="0">
                <a:ln>
                  <a:noFill/>
                </a:ln>
                <a:solidFill>
                  <a:srgbClr val="111029"/>
                </a:solidFill>
                <a:effectLst/>
                <a:uLnTx/>
                <a:uFillTx/>
                <a:latin typeface="Manrope"/>
                <a:ea typeface="+mn-ea"/>
                <a:cs typeface="+mn-cs"/>
              </a:endParaRPr>
            </a:p>
          </p:txBody>
        </p:sp>
        <p:sp>
          <p:nvSpPr>
            <p:cNvPr id="71" name="TextBox 70">
              <a:extLst>
                <a:ext uri="{FF2B5EF4-FFF2-40B4-BE49-F238E27FC236}">
                  <a16:creationId xmlns:a16="http://schemas.microsoft.com/office/drawing/2014/main" id="{98249514-4C6C-4E75-945C-CE2AB9854499}"/>
                </a:ext>
              </a:extLst>
            </p:cNvPr>
            <p:cNvSpPr txBox="1"/>
            <p:nvPr/>
          </p:nvSpPr>
          <p:spPr>
            <a:xfrm>
              <a:off x="8606955" y="5121386"/>
              <a:ext cx="20097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C8DD"/>
                </a:solidFill>
                <a:effectLst/>
                <a:uLnTx/>
                <a:uFillTx/>
                <a:latin typeface="Manrope"/>
                <a:ea typeface="+mn-ea"/>
                <a:cs typeface="+mn-cs"/>
              </a:endParaRPr>
            </a:p>
          </p:txBody>
        </p:sp>
      </p:grpSp>
      <p:grpSp>
        <p:nvGrpSpPr>
          <p:cNvPr id="6" name="Group 5">
            <a:extLst>
              <a:ext uri="{FF2B5EF4-FFF2-40B4-BE49-F238E27FC236}">
                <a16:creationId xmlns:a16="http://schemas.microsoft.com/office/drawing/2014/main" id="{66087F5E-EAB7-44D0-8205-12C3D8EFCD76}"/>
              </a:ext>
            </a:extLst>
          </p:cNvPr>
          <p:cNvGrpSpPr/>
          <p:nvPr/>
        </p:nvGrpSpPr>
        <p:grpSpPr>
          <a:xfrm>
            <a:off x="1390905" y="2832016"/>
            <a:ext cx="2355876" cy="1368067"/>
            <a:chOff x="1533133" y="3023555"/>
            <a:chExt cx="2355876" cy="1368067"/>
          </a:xfrm>
        </p:grpSpPr>
        <p:sp>
          <p:nvSpPr>
            <p:cNvPr id="73" name="TextBox 72">
              <a:extLst>
                <a:ext uri="{FF2B5EF4-FFF2-40B4-BE49-F238E27FC236}">
                  <a16:creationId xmlns:a16="http://schemas.microsoft.com/office/drawing/2014/main" id="{E7246409-B5FD-4D14-A72D-C22ABD803792}"/>
                </a:ext>
              </a:extLst>
            </p:cNvPr>
            <p:cNvSpPr txBox="1"/>
            <p:nvPr/>
          </p:nvSpPr>
          <p:spPr>
            <a:xfrm>
              <a:off x="1533134" y="3300554"/>
              <a:ext cx="2355875" cy="1091068"/>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lang="en-US" sz="2000" dirty="0" err="1">
                  <a:solidFill>
                    <a:srgbClr val="111029"/>
                  </a:solidFill>
                  <a:latin typeface="Inter" panose="020B0502030000000004"/>
                </a:rPr>
                <a:t>Refleja</a:t>
              </a:r>
              <a:r>
                <a:rPr lang="en-US" sz="2000" dirty="0">
                  <a:solidFill>
                    <a:srgbClr val="111029"/>
                  </a:solidFill>
                  <a:latin typeface="Inter" panose="020B0502030000000004"/>
                </a:rPr>
                <a:t> la </a:t>
              </a:r>
              <a:r>
                <a:rPr lang="en-US" sz="2000" dirty="0" err="1">
                  <a:solidFill>
                    <a:srgbClr val="111029"/>
                  </a:solidFill>
                  <a:latin typeface="Inter" panose="020B0502030000000004"/>
                </a:rPr>
                <a:t>reuni</a:t>
              </a:r>
              <a:r>
                <a:rPr lang="es-SV" sz="2000" dirty="0">
                  <a:effectLst/>
                  <a:latin typeface="Inter" panose="020B0502030000000004"/>
                  <a:ea typeface="Calibri" panose="020F0502020204030204" pitchFamily="34" charset="0"/>
                </a:rPr>
                <a:t>ón</a:t>
              </a:r>
              <a:r>
                <a:rPr lang="en-US" sz="2000" dirty="0">
                  <a:solidFill>
                    <a:srgbClr val="111029"/>
                  </a:solidFill>
                  <a:latin typeface="Inter" panose="020B0502030000000004"/>
                </a:rPr>
                <a:t> de los </a:t>
              </a:r>
              <a:r>
                <a:rPr lang="en-US" sz="2000" dirty="0" err="1">
                  <a:solidFill>
                    <a:srgbClr val="111029"/>
                  </a:solidFill>
                  <a:latin typeface="Inter" panose="020B0502030000000004"/>
                </a:rPr>
                <a:t>elementos</a:t>
              </a:r>
              <a:r>
                <a:rPr lang="en-US" sz="2000" dirty="0">
                  <a:solidFill>
                    <a:srgbClr val="111029"/>
                  </a:solidFill>
                  <a:latin typeface="Inter" panose="020B0502030000000004"/>
                </a:rPr>
                <a:t> del </a:t>
              </a:r>
              <a:r>
                <a:rPr lang="en-US" sz="2000" dirty="0" err="1">
                  <a:solidFill>
                    <a:srgbClr val="111029"/>
                  </a:solidFill>
                  <a:latin typeface="Inter" panose="020B0502030000000004"/>
                </a:rPr>
                <a:t>costo</a:t>
              </a:r>
              <a:endParaRPr kumimoji="0" lang="en-US" sz="2000" b="0" i="0" u="none" strike="noStrike" kern="1200" cap="none" spc="0" normalizeH="0" baseline="0" noProof="0" dirty="0">
                <a:ln>
                  <a:noFill/>
                </a:ln>
                <a:solidFill>
                  <a:srgbClr val="111029"/>
                </a:solidFill>
                <a:effectLst/>
                <a:uLnTx/>
                <a:uFillTx/>
                <a:latin typeface="Inter" panose="020B0502030000000004"/>
              </a:endParaRPr>
            </a:p>
          </p:txBody>
        </p:sp>
        <p:sp>
          <p:nvSpPr>
            <p:cNvPr id="74" name="TextBox 73">
              <a:extLst>
                <a:ext uri="{FF2B5EF4-FFF2-40B4-BE49-F238E27FC236}">
                  <a16:creationId xmlns:a16="http://schemas.microsoft.com/office/drawing/2014/main" id="{440B83E4-991D-44F9-A250-6891B94A8324}"/>
                </a:ext>
              </a:extLst>
            </p:cNvPr>
            <p:cNvSpPr txBox="1"/>
            <p:nvPr/>
          </p:nvSpPr>
          <p:spPr>
            <a:xfrm>
              <a:off x="1533133" y="3023555"/>
              <a:ext cx="20097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C8DD"/>
                </a:solidFill>
                <a:effectLst/>
                <a:uLnTx/>
                <a:uFillTx/>
                <a:latin typeface="Manrope"/>
                <a:ea typeface="+mn-ea"/>
                <a:cs typeface="+mn-cs"/>
              </a:endParaRPr>
            </a:p>
          </p:txBody>
        </p:sp>
      </p:grpSp>
      <p:grpSp>
        <p:nvGrpSpPr>
          <p:cNvPr id="9" name="Group 8">
            <a:extLst>
              <a:ext uri="{FF2B5EF4-FFF2-40B4-BE49-F238E27FC236}">
                <a16:creationId xmlns:a16="http://schemas.microsoft.com/office/drawing/2014/main" id="{E56E38A8-5A39-46A9-8261-31FF48C6DC63}"/>
              </a:ext>
            </a:extLst>
          </p:cNvPr>
          <p:cNvGrpSpPr/>
          <p:nvPr/>
        </p:nvGrpSpPr>
        <p:grpSpPr>
          <a:xfrm>
            <a:off x="983958" y="4477082"/>
            <a:ext cx="2354401" cy="1368067"/>
            <a:chOff x="1080105" y="4723193"/>
            <a:chExt cx="2354401" cy="1368067"/>
          </a:xfrm>
        </p:grpSpPr>
        <p:sp>
          <p:nvSpPr>
            <p:cNvPr id="76" name="TextBox 75">
              <a:extLst>
                <a:ext uri="{FF2B5EF4-FFF2-40B4-BE49-F238E27FC236}">
                  <a16:creationId xmlns:a16="http://schemas.microsoft.com/office/drawing/2014/main" id="{6238F6C7-07B6-46CF-AEB1-F8E1D3114C6B}"/>
                </a:ext>
              </a:extLst>
            </p:cNvPr>
            <p:cNvSpPr txBox="1"/>
            <p:nvPr/>
          </p:nvSpPr>
          <p:spPr>
            <a:xfrm>
              <a:off x="1080106" y="5000192"/>
              <a:ext cx="2354400" cy="1091068"/>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11029"/>
                  </a:solidFill>
                  <a:effectLst/>
                  <a:uLnTx/>
                  <a:uFillTx/>
                  <a:latin typeface="Inter" panose="020B0502030000000004"/>
                </a:rPr>
                <a:t>Sus </a:t>
              </a:r>
              <a:r>
                <a:rPr kumimoji="0" lang="en-US" sz="2000" b="0" i="0" u="none" strike="noStrike" kern="1200" cap="none" spc="0" normalizeH="0" baseline="0" noProof="0" dirty="0" err="1">
                  <a:ln>
                    <a:noFill/>
                  </a:ln>
                  <a:solidFill>
                    <a:srgbClr val="111029"/>
                  </a:solidFill>
                  <a:effectLst/>
                  <a:uLnTx/>
                  <a:uFillTx/>
                  <a:latin typeface="Inter" panose="020B0502030000000004"/>
                </a:rPr>
                <a:t>periodos</a:t>
              </a:r>
              <a:r>
                <a:rPr kumimoji="0" lang="en-US" sz="2000" b="0" i="0" u="none" strike="noStrike" kern="1200" cap="none" spc="0" normalizeH="0" baseline="0" noProof="0" dirty="0">
                  <a:ln>
                    <a:noFill/>
                  </a:ln>
                  <a:solidFill>
                    <a:srgbClr val="111029"/>
                  </a:solidFill>
                  <a:effectLst/>
                  <a:uLnTx/>
                  <a:uFillTx/>
                  <a:latin typeface="Inter" panose="020B0502030000000004"/>
                </a:rPr>
                <a:t> </a:t>
              </a:r>
              <a:r>
                <a:rPr kumimoji="0" lang="en-US" sz="2000" b="0" i="0" u="none" strike="noStrike" kern="1200" cap="none" spc="0" normalizeH="0" baseline="0" noProof="0" dirty="0" err="1">
                  <a:ln>
                    <a:noFill/>
                  </a:ln>
                  <a:solidFill>
                    <a:srgbClr val="111029"/>
                  </a:solidFill>
                  <a:effectLst/>
                  <a:uLnTx/>
                  <a:uFillTx/>
                  <a:latin typeface="Inter" panose="020B0502030000000004"/>
                </a:rPr>
                <a:t>contables</a:t>
              </a:r>
              <a:r>
                <a:rPr kumimoji="0" lang="en-US" sz="2000" b="0" i="0" u="none" strike="noStrike" kern="1200" cap="none" spc="0" normalizeH="0" baseline="0" noProof="0" dirty="0">
                  <a:ln>
                    <a:noFill/>
                  </a:ln>
                  <a:solidFill>
                    <a:srgbClr val="111029"/>
                  </a:solidFill>
                  <a:effectLst/>
                  <a:uLnTx/>
                  <a:uFillTx/>
                  <a:latin typeface="Inter" panose="020B0502030000000004"/>
                </a:rPr>
                <a:t> son mas </a:t>
              </a:r>
              <a:r>
                <a:rPr kumimoji="0" lang="en-US" sz="2000" b="0" i="0" u="none" strike="noStrike" kern="1200" cap="none" spc="0" normalizeH="0" baseline="0" noProof="0" dirty="0" err="1">
                  <a:ln>
                    <a:noFill/>
                  </a:ln>
                  <a:solidFill>
                    <a:srgbClr val="111029"/>
                  </a:solidFill>
                  <a:effectLst/>
                  <a:uLnTx/>
                  <a:uFillTx/>
                  <a:latin typeface="Inter" panose="020B0502030000000004"/>
                </a:rPr>
                <a:t>reducidos</a:t>
              </a:r>
              <a:endParaRPr kumimoji="0" lang="en-US" sz="2000" b="0" i="0" u="none" strike="noStrike" kern="1200" cap="none" spc="0" normalizeH="0" baseline="0" noProof="0" dirty="0">
                <a:ln>
                  <a:noFill/>
                </a:ln>
                <a:solidFill>
                  <a:srgbClr val="111029"/>
                </a:solidFill>
                <a:effectLst/>
                <a:uLnTx/>
                <a:uFillTx/>
                <a:latin typeface="Inter" panose="020B0502030000000004"/>
              </a:endParaRPr>
            </a:p>
          </p:txBody>
        </p:sp>
        <p:sp>
          <p:nvSpPr>
            <p:cNvPr id="77" name="TextBox 76">
              <a:extLst>
                <a:ext uri="{FF2B5EF4-FFF2-40B4-BE49-F238E27FC236}">
                  <a16:creationId xmlns:a16="http://schemas.microsoft.com/office/drawing/2014/main" id="{8D5B492C-90AC-4FAF-B91B-415319541C4A}"/>
                </a:ext>
              </a:extLst>
            </p:cNvPr>
            <p:cNvSpPr txBox="1"/>
            <p:nvPr/>
          </p:nvSpPr>
          <p:spPr>
            <a:xfrm>
              <a:off x="1080105" y="4723193"/>
              <a:ext cx="20097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C8DD"/>
                </a:solidFill>
                <a:effectLst/>
                <a:uLnTx/>
                <a:uFillTx/>
                <a:latin typeface="Manrope"/>
                <a:ea typeface="+mn-ea"/>
                <a:cs typeface="+mn-cs"/>
              </a:endParaRPr>
            </a:p>
          </p:txBody>
        </p:sp>
      </p:grpSp>
      <p:cxnSp>
        <p:nvCxnSpPr>
          <p:cNvPr id="10" name="Connector: Curved 36">
            <a:extLst>
              <a:ext uri="{FF2B5EF4-FFF2-40B4-BE49-F238E27FC236}">
                <a16:creationId xmlns:a16="http://schemas.microsoft.com/office/drawing/2014/main" id="{0FBEF5B8-756A-3505-6446-B70DC3571C4D}"/>
              </a:ext>
            </a:extLst>
          </p:cNvPr>
          <p:cNvCxnSpPr>
            <a:cxnSpLocks/>
          </p:cNvCxnSpPr>
          <p:nvPr/>
        </p:nvCxnSpPr>
        <p:spPr>
          <a:xfrm flipV="1">
            <a:off x="7328235" y="1598066"/>
            <a:ext cx="1033168" cy="869130"/>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6">
            <a:extLst>
              <a:ext uri="{FF2B5EF4-FFF2-40B4-BE49-F238E27FC236}">
                <a16:creationId xmlns:a16="http://schemas.microsoft.com/office/drawing/2014/main" id="{DCD55A45-DBE0-C67E-509E-BF9ECAC66463}"/>
              </a:ext>
            </a:extLst>
          </p:cNvPr>
          <p:cNvGrpSpPr/>
          <p:nvPr/>
        </p:nvGrpSpPr>
        <p:grpSpPr>
          <a:xfrm>
            <a:off x="8795770" y="2146342"/>
            <a:ext cx="2354401" cy="1029513"/>
            <a:chOff x="8974781" y="2312553"/>
            <a:chExt cx="2354401" cy="1029513"/>
          </a:xfrm>
        </p:grpSpPr>
        <p:sp>
          <p:nvSpPr>
            <p:cNvPr id="12" name="TextBox 66">
              <a:extLst>
                <a:ext uri="{FF2B5EF4-FFF2-40B4-BE49-F238E27FC236}">
                  <a16:creationId xmlns:a16="http://schemas.microsoft.com/office/drawing/2014/main" id="{004A3C85-AFC9-F73A-F40B-9746BA004ECE}"/>
                </a:ext>
              </a:extLst>
            </p:cNvPr>
            <p:cNvSpPr txBox="1"/>
            <p:nvPr/>
          </p:nvSpPr>
          <p:spPr>
            <a:xfrm>
              <a:off x="8974782" y="2589552"/>
              <a:ext cx="2354400" cy="752514"/>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11029"/>
                  </a:solidFill>
                  <a:effectLst/>
                  <a:uLnTx/>
                  <a:uFillTx/>
                  <a:latin typeface="Manrope"/>
                  <a:ea typeface="+mn-ea"/>
                  <a:cs typeface="+mn-cs"/>
                </a:rPr>
                <a:t>Es </a:t>
              </a:r>
              <a:r>
                <a:rPr kumimoji="0" lang="en-US" sz="2000" b="0" i="0" u="none" strike="noStrike" kern="1200" cap="none" spc="0" normalizeH="0" baseline="0" noProof="0" dirty="0" err="1">
                  <a:ln>
                    <a:noFill/>
                  </a:ln>
                  <a:solidFill>
                    <a:srgbClr val="111029"/>
                  </a:solidFill>
                  <a:effectLst/>
                  <a:uLnTx/>
                  <a:uFillTx/>
                  <a:latin typeface="Manrope"/>
                  <a:ea typeface="+mn-ea"/>
                  <a:cs typeface="+mn-cs"/>
                </a:rPr>
                <a:t>analítica</a:t>
              </a:r>
              <a:r>
                <a:rPr kumimoji="0" lang="en-US" sz="2000" b="0" i="0" u="none" strike="noStrike" kern="1200" cap="none" spc="0" normalizeH="0" baseline="0" noProof="0" dirty="0">
                  <a:ln>
                    <a:noFill/>
                  </a:ln>
                  <a:solidFill>
                    <a:srgbClr val="111029"/>
                  </a:solidFill>
                  <a:effectLst/>
                  <a:uLnTx/>
                  <a:uFillTx/>
                  <a:latin typeface="Manrope"/>
                  <a:ea typeface="+mn-ea"/>
                  <a:cs typeface="+mn-cs"/>
                </a:rPr>
                <a:t> </a:t>
              </a:r>
              <a:r>
                <a:rPr kumimoji="0" lang="en-US" sz="2000" b="0" i="0" u="none" strike="noStrike" kern="1200" cap="none" spc="0" normalizeH="0" baseline="0" noProof="0" dirty="0" err="1">
                  <a:ln>
                    <a:noFill/>
                  </a:ln>
                  <a:solidFill>
                    <a:srgbClr val="111029"/>
                  </a:solidFill>
                  <a:effectLst/>
                  <a:uLnTx/>
                  <a:uFillTx/>
                  <a:latin typeface="Manrope"/>
                  <a:ea typeface="+mn-ea"/>
                  <a:cs typeface="+mn-cs"/>
                </a:rPr>
                <a:t>por</a:t>
              </a:r>
              <a:r>
                <a:rPr kumimoji="0" lang="en-US" sz="2000" b="0" i="0" u="none" strike="noStrike" kern="1200" cap="none" spc="0" normalizeH="0" baseline="0" noProof="0" dirty="0">
                  <a:ln>
                    <a:noFill/>
                  </a:ln>
                  <a:solidFill>
                    <a:srgbClr val="111029"/>
                  </a:solidFill>
                  <a:effectLst/>
                  <a:uLnTx/>
                  <a:uFillTx/>
                  <a:latin typeface="Manrope"/>
                  <a:ea typeface="+mn-ea"/>
                  <a:cs typeface="+mn-cs"/>
                </a:rPr>
                <a:t> </a:t>
              </a:r>
              <a:r>
                <a:rPr kumimoji="0" lang="en-US" sz="2000" b="0" i="0" u="none" strike="noStrike" kern="1200" cap="none" spc="0" normalizeH="0" baseline="0" noProof="0" dirty="0" err="1">
                  <a:ln>
                    <a:noFill/>
                  </a:ln>
                  <a:solidFill>
                    <a:srgbClr val="111029"/>
                  </a:solidFill>
                  <a:effectLst/>
                  <a:uLnTx/>
                  <a:uFillTx/>
                  <a:latin typeface="Manrope"/>
                  <a:ea typeface="+mn-ea"/>
                  <a:cs typeface="+mn-cs"/>
                </a:rPr>
                <a:t>excelencia</a:t>
              </a:r>
              <a:endParaRPr kumimoji="0" lang="en-US" sz="2000" b="0" i="0" u="none" strike="noStrike" kern="1200" cap="none" spc="0" normalizeH="0" baseline="0" noProof="0" dirty="0">
                <a:ln>
                  <a:noFill/>
                </a:ln>
                <a:solidFill>
                  <a:srgbClr val="111029"/>
                </a:solidFill>
                <a:effectLst/>
                <a:uLnTx/>
                <a:uFillTx/>
                <a:latin typeface="Manrope"/>
                <a:ea typeface="+mn-ea"/>
                <a:cs typeface="+mn-cs"/>
              </a:endParaRPr>
            </a:p>
          </p:txBody>
        </p:sp>
        <p:sp>
          <p:nvSpPr>
            <p:cNvPr id="13" name="TextBox 67">
              <a:extLst>
                <a:ext uri="{FF2B5EF4-FFF2-40B4-BE49-F238E27FC236}">
                  <a16:creationId xmlns:a16="http://schemas.microsoft.com/office/drawing/2014/main" id="{AB912C1C-70FE-E5F7-68D6-028B257419CB}"/>
                </a:ext>
              </a:extLst>
            </p:cNvPr>
            <p:cNvSpPr txBox="1"/>
            <p:nvPr/>
          </p:nvSpPr>
          <p:spPr>
            <a:xfrm>
              <a:off x="8974781" y="2312553"/>
              <a:ext cx="20097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C8DD"/>
                </a:solidFill>
                <a:effectLst/>
                <a:uLnTx/>
                <a:uFillTx/>
                <a:latin typeface="Manrope"/>
                <a:ea typeface="+mn-ea"/>
                <a:cs typeface="+mn-cs"/>
              </a:endParaRPr>
            </a:p>
          </p:txBody>
        </p:sp>
      </p:grpSp>
      <p:cxnSp>
        <p:nvCxnSpPr>
          <p:cNvPr id="16" name="Connector: Curved 44">
            <a:extLst>
              <a:ext uri="{FF2B5EF4-FFF2-40B4-BE49-F238E27FC236}">
                <a16:creationId xmlns:a16="http://schemas.microsoft.com/office/drawing/2014/main" id="{514FD909-5DAB-09B6-B190-6E28DDCB7193}"/>
              </a:ext>
            </a:extLst>
          </p:cNvPr>
          <p:cNvCxnSpPr>
            <a:cxnSpLocks/>
          </p:cNvCxnSpPr>
          <p:nvPr/>
        </p:nvCxnSpPr>
        <p:spPr>
          <a:xfrm rot="10800000">
            <a:off x="4330700" y="1591303"/>
            <a:ext cx="1167901" cy="441331"/>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5">
            <a:extLst>
              <a:ext uri="{FF2B5EF4-FFF2-40B4-BE49-F238E27FC236}">
                <a16:creationId xmlns:a16="http://schemas.microsoft.com/office/drawing/2014/main" id="{AB6EA608-B06D-2BD5-CD5E-2A83289FBA75}"/>
              </a:ext>
            </a:extLst>
          </p:cNvPr>
          <p:cNvGrpSpPr/>
          <p:nvPr/>
        </p:nvGrpSpPr>
        <p:grpSpPr>
          <a:xfrm>
            <a:off x="2041182" y="814450"/>
            <a:ext cx="2355875" cy="1368067"/>
            <a:chOff x="1523803" y="3023555"/>
            <a:chExt cx="2355875" cy="1368067"/>
          </a:xfrm>
        </p:grpSpPr>
        <p:sp>
          <p:nvSpPr>
            <p:cNvPr id="26" name="TextBox 72">
              <a:extLst>
                <a:ext uri="{FF2B5EF4-FFF2-40B4-BE49-F238E27FC236}">
                  <a16:creationId xmlns:a16="http://schemas.microsoft.com/office/drawing/2014/main" id="{20CD28B1-8C2E-2850-E4F1-C9B3D8DC5DDD}"/>
                </a:ext>
              </a:extLst>
            </p:cNvPr>
            <p:cNvSpPr txBox="1"/>
            <p:nvPr/>
          </p:nvSpPr>
          <p:spPr>
            <a:xfrm>
              <a:off x="1523803" y="3300554"/>
              <a:ext cx="2355875" cy="1091068"/>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11029"/>
                  </a:solidFill>
                  <a:effectLst/>
                  <a:uLnTx/>
                  <a:uFillTx/>
                  <a:latin typeface="Inter" panose="020B0502030000000004"/>
                </a:rPr>
                <a:t>Facilita</a:t>
              </a:r>
              <a:r>
                <a:rPr kumimoji="0" lang="en-US" sz="2000" b="0" i="0" u="none" strike="noStrike" kern="1200" cap="none" spc="0" normalizeH="0" baseline="0" noProof="0" dirty="0">
                  <a:ln>
                    <a:noFill/>
                  </a:ln>
                  <a:solidFill>
                    <a:srgbClr val="111029"/>
                  </a:solidFill>
                  <a:effectLst/>
                  <a:uLnTx/>
                  <a:uFillTx/>
                  <a:latin typeface="Inter" panose="020B0502030000000004"/>
                </a:rPr>
                <a:t> la </a:t>
              </a:r>
              <a:r>
                <a:rPr kumimoji="0" lang="en-US" sz="2000" b="0" i="0" u="none" strike="noStrike" kern="1200" cap="none" spc="0" normalizeH="0" baseline="0" noProof="0" dirty="0" err="1">
                  <a:ln>
                    <a:noFill/>
                  </a:ln>
                  <a:solidFill>
                    <a:srgbClr val="111029"/>
                  </a:solidFill>
                  <a:effectLst/>
                  <a:uLnTx/>
                  <a:uFillTx/>
                  <a:latin typeface="Inter" panose="020B0502030000000004"/>
                </a:rPr>
                <a:t>preparaci</a:t>
              </a:r>
              <a:r>
                <a:rPr lang="es-SV" sz="2000" dirty="0">
                  <a:effectLst/>
                  <a:latin typeface="Inter" panose="020B0502030000000004"/>
                  <a:ea typeface="Calibri" panose="020F0502020204030204" pitchFamily="34" charset="0"/>
                </a:rPr>
                <a:t>ón</a:t>
              </a:r>
              <a:r>
                <a:rPr kumimoji="0" lang="en-US" sz="2000" b="0" i="0" u="none" strike="noStrike" kern="1200" cap="none" spc="0" normalizeH="0" baseline="0" noProof="0" dirty="0">
                  <a:ln>
                    <a:noFill/>
                  </a:ln>
                  <a:solidFill>
                    <a:srgbClr val="111029"/>
                  </a:solidFill>
                  <a:effectLst/>
                  <a:uLnTx/>
                  <a:uFillTx/>
                  <a:latin typeface="Inter" panose="020B0502030000000004"/>
                </a:rPr>
                <a:t> de </a:t>
              </a:r>
              <a:r>
                <a:rPr kumimoji="0" lang="en-US" sz="2000" b="0" i="0" u="none" strike="noStrike" kern="1200" cap="none" spc="0" normalizeH="0" baseline="0" noProof="0" dirty="0" err="1">
                  <a:ln>
                    <a:noFill/>
                  </a:ln>
                  <a:solidFill>
                    <a:srgbClr val="111029"/>
                  </a:solidFill>
                  <a:effectLst/>
                  <a:uLnTx/>
                  <a:uFillTx/>
                  <a:latin typeface="Inter" panose="020B0502030000000004"/>
                </a:rPr>
                <a:t>informes</a:t>
              </a:r>
              <a:endParaRPr kumimoji="0" lang="en-US" sz="2000" b="0" i="0" u="none" strike="noStrike" kern="1200" cap="none" spc="0" normalizeH="0" baseline="0" noProof="0" dirty="0">
                <a:ln>
                  <a:noFill/>
                </a:ln>
                <a:solidFill>
                  <a:srgbClr val="111029"/>
                </a:solidFill>
                <a:effectLst/>
                <a:uLnTx/>
                <a:uFillTx/>
                <a:latin typeface="Inter" panose="020B0502030000000004"/>
              </a:endParaRPr>
            </a:p>
          </p:txBody>
        </p:sp>
        <p:sp>
          <p:nvSpPr>
            <p:cNvPr id="27" name="TextBox 73">
              <a:extLst>
                <a:ext uri="{FF2B5EF4-FFF2-40B4-BE49-F238E27FC236}">
                  <a16:creationId xmlns:a16="http://schemas.microsoft.com/office/drawing/2014/main" id="{F753DA84-09D7-579E-4B17-B97E482BC958}"/>
                </a:ext>
              </a:extLst>
            </p:cNvPr>
            <p:cNvSpPr txBox="1"/>
            <p:nvPr/>
          </p:nvSpPr>
          <p:spPr>
            <a:xfrm>
              <a:off x="1533133" y="3023555"/>
              <a:ext cx="20097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C8DD"/>
                </a:solidFill>
                <a:effectLst/>
                <a:uLnTx/>
                <a:uFillTx/>
                <a:latin typeface="Manrope"/>
                <a:ea typeface="+mn-ea"/>
                <a:cs typeface="+mn-cs"/>
              </a:endParaRPr>
            </a:p>
          </p:txBody>
        </p:sp>
      </p:grpSp>
      <p:sp>
        <p:nvSpPr>
          <p:cNvPr id="90" name="CuadroTexto 89">
            <a:extLst>
              <a:ext uri="{FF2B5EF4-FFF2-40B4-BE49-F238E27FC236}">
                <a16:creationId xmlns:a16="http://schemas.microsoft.com/office/drawing/2014/main" id="{68E4F4D3-5E22-D0C0-DC11-D5C4A00F7FEB}"/>
              </a:ext>
            </a:extLst>
          </p:cNvPr>
          <p:cNvSpPr txBox="1"/>
          <p:nvPr/>
        </p:nvSpPr>
        <p:spPr>
          <a:xfrm>
            <a:off x="793102" y="6298163"/>
            <a:ext cx="10636898" cy="481046"/>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47853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path" presetSubtype="0" decel="100000" fill="hold" nodeType="withEffect">
                                  <p:stCondLst>
                                    <p:cond delay="1000"/>
                                  </p:stCondLst>
                                  <p:childTnLst>
                                    <p:animMotion origin="layout" path="M 4.375E-6 3.33333E-6 L 0.01237 0.02847 " pathEditMode="relative" rAng="0" ptsTypes="AA">
                                      <p:cBhvr>
                                        <p:cTn id="9" dur="1000" spd="-100000" fill="hold"/>
                                        <p:tgtEl>
                                          <p:spTgt spid="35"/>
                                        </p:tgtEl>
                                        <p:attrNameLst>
                                          <p:attrName>ppt_x</p:attrName>
                                          <p:attrName>ppt_y</p:attrName>
                                        </p:attrNameLst>
                                      </p:cBhvr>
                                      <p:rCtr x="612" y="1412"/>
                                    </p:animMotion>
                                  </p:childTnLst>
                                </p:cTn>
                              </p:par>
                              <p:par>
                                <p:cTn id="10" presetID="10" presetClass="entr" presetSubtype="0" fill="hold" nodeType="withEffect">
                                  <p:stCondLst>
                                    <p:cond delay="125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decel="100000" fill="hold" nodeType="withEffect">
                                  <p:stCondLst>
                                    <p:cond delay="1250"/>
                                  </p:stCondLst>
                                  <p:childTnLst>
                                    <p:animMotion origin="layout" path="M 4.375E-6 3.33333E-6 L 0.01237 0.02847 " pathEditMode="relative" rAng="0" ptsTypes="AA">
                                      <p:cBhvr>
                                        <p:cTn id="14" dur="1000" spd="-100000" fill="hold"/>
                                        <p:tgtEl>
                                          <p:spTgt spid="37"/>
                                        </p:tgtEl>
                                        <p:attrNameLst>
                                          <p:attrName>ppt_x</p:attrName>
                                          <p:attrName>ppt_y</p:attrName>
                                        </p:attrNameLst>
                                      </p:cBhvr>
                                      <p:rCtr x="612" y="1412"/>
                                    </p:animMotion>
                                  </p:childTnLst>
                                </p:cTn>
                              </p:par>
                              <p:par>
                                <p:cTn id="15" presetID="10" presetClass="entr" presetSubtype="0" fill="hold" nodeType="withEffect">
                                  <p:stCondLst>
                                    <p:cond delay="125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42" presetClass="path" presetSubtype="0" decel="100000" fill="hold" nodeType="withEffect">
                                  <p:stCondLst>
                                    <p:cond delay="1250"/>
                                  </p:stCondLst>
                                  <p:childTnLst>
                                    <p:animMotion origin="layout" path="M 4.375E-6 3.33333E-6 L 0.01237 0.02847 " pathEditMode="relative" rAng="0" ptsTypes="AA">
                                      <p:cBhvr>
                                        <p:cTn id="19" dur="1000" spd="-100000" fill="hold"/>
                                        <p:tgtEl>
                                          <p:spTgt spid="39"/>
                                        </p:tgtEl>
                                        <p:attrNameLst>
                                          <p:attrName>ppt_x</p:attrName>
                                          <p:attrName>ppt_y</p:attrName>
                                        </p:attrNameLst>
                                      </p:cBhvr>
                                      <p:rCtr x="612" y="1412"/>
                                    </p:animMotion>
                                  </p:childTnLst>
                                </p:cTn>
                              </p:par>
                              <p:par>
                                <p:cTn id="20" presetID="10" presetClass="entr" presetSubtype="0" fill="hold" nodeType="withEffect">
                                  <p:stCondLst>
                                    <p:cond delay="75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42" presetClass="path" presetSubtype="0" decel="100000" fill="hold" nodeType="withEffect">
                                  <p:stCondLst>
                                    <p:cond delay="750"/>
                                  </p:stCondLst>
                                  <p:childTnLst>
                                    <p:animMotion origin="layout" path="M 4.375E-6 3.33333E-6 L 0.01237 0.02847 " pathEditMode="relative" rAng="0" ptsTypes="AA">
                                      <p:cBhvr>
                                        <p:cTn id="24" dur="1000" spd="-100000" fill="hold"/>
                                        <p:tgtEl>
                                          <p:spTgt spid="45"/>
                                        </p:tgtEl>
                                        <p:attrNameLst>
                                          <p:attrName>ppt_x</p:attrName>
                                          <p:attrName>ppt_y</p:attrName>
                                        </p:attrNameLst>
                                      </p:cBhvr>
                                      <p:rCtr x="612" y="1412"/>
                                    </p:animMotion>
                                  </p:childTnLst>
                                </p:cTn>
                              </p:par>
                              <p:par>
                                <p:cTn id="25" presetID="10"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42" presetClass="path" presetSubtype="0" accel="50000" decel="50000" fill="hold" grpId="1" nodeType="withEffect">
                                  <p:stCondLst>
                                    <p:cond delay="0"/>
                                  </p:stCondLst>
                                  <p:childTnLst>
                                    <p:animMotion origin="layout" path="M -0.03672 0.0706 L 2.5E-6 1.38778E-17 " pathEditMode="relative" rAng="0" ptsTypes="AA">
                                      <p:cBhvr>
                                        <p:cTn id="29" dur="1000" fill="hold"/>
                                        <p:tgtEl>
                                          <p:spTgt spid="60"/>
                                        </p:tgtEl>
                                        <p:attrNameLst>
                                          <p:attrName>ppt_x</p:attrName>
                                          <p:attrName>ppt_y</p:attrName>
                                        </p:attrNameLst>
                                      </p:cBhvr>
                                      <p:rCtr x="1836" y="-3542"/>
                                    </p:animMotion>
                                  </p:childTnLst>
                                </p:cTn>
                              </p:par>
                              <p:par>
                                <p:cTn id="30" presetID="10" presetClass="entr" presetSubtype="0"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42" presetClass="path" presetSubtype="0" accel="50000" decel="50000" fill="hold" nodeType="withEffect">
                                  <p:stCondLst>
                                    <p:cond delay="500"/>
                                  </p:stCondLst>
                                  <p:childTnLst>
                                    <p:animMotion origin="layout" path="M -0.03672 0.0706 L 4.375E-6 2.22222E-6 " pathEditMode="relative" rAng="0" ptsTypes="AA">
                                      <p:cBhvr>
                                        <p:cTn id="34" dur="1000" fill="hold"/>
                                        <p:tgtEl>
                                          <p:spTgt spid="2"/>
                                        </p:tgtEl>
                                        <p:attrNameLst>
                                          <p:attrName>ppt_x</p:attrName>
                                          <p:attrName>ppt_y</p:attrName>
                                        </p:attrNameLst>
                                      </p:cBhvr>
                                      <p:rCtr x="1836" y="-3542"/>
                                    </p:animMotion>
                                  </p:childTnLst>
                                </p:cTn>
                              </p:par>
                              <p:par>
                                <p:cTn id="35" presetID="10" presetClass="entr" presetSubtype="0" fill="hold" nodeType="withEffect">
                                  <p:stCondLst>
                                    <p:cond delay="75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accel="50000" decel="50000" fill="hold" nodeType="withEffect">
                                  <p:stCondLst>
                                    <p:cond delay="750"/>
                                  </p:stCondLst>
                                  <p:childTnLst>
                                    <p:animMotion origin="layout" path="M -0.03672 0.0706 L 4.375E-6 2.22222E-6 " pathEditMode="relative" rAng="0" ptsTypes="AA">
                                      <p:cBhvr>
                                        <p:cTn id="39" dur="1000" fill="hold"/>
                                        <p:tgtEl>
                                          <p:spTgt spid="5"/>
                                        </p:tgtEl>
                                        <p:attrNameLst>
                                          <p:attrName>ppt_x</p:attrName>
                                          <p:attrName>ppt_y</p:attrName>
                                        </p:attrNameLst>
                                      </p:cBhvr>
                                      <p:rCtr x="1836" y="-3542"/>
                                    </p:animMotion>
                                  </p:childTnLst>
                                </p:cTn>
                              </p:par>
                              <p:par>
                                <p:cTn id="40" presetID="10" presetClass="entr" presetSubtype="0" fill="hold" nodeType="withEffect">
                                  <p:stCondLst>
                                    <p:cond delay="75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accel="50000" decel="50000" fill="hold" nodeType="withEffect">
                                  <p:stCondLst>
                                    <p:cond delay="750"/>
                                  </p:stCondLst>
                                  <p:childTnLst>
                                    <p:animMotion origin="layout" path="M -0.03672 0.0706 L 2.91667E-6 -1.48148E-6 " pathEditMode="relative" rAng="0" ptsTypes="AA">
                                      <p:cBhvr>
                                        <p:cTn id="44" dur="1000" fill="hold"/>
                                        <p:tgtEl>
                                          <p:spTgt spid="6"/>
                                        </p:tgtEl>
                                        <p:attrNameLst>
                                          <p:attrName>ppt_x</p:attrName>
                                          <p:attrName>ppt_y</p:attrName>
                                        </p:attrNameLst>
                                      </p:cBhvr>
                                      <p:rCtr x="1836" y="-3542"/>
                                    </p:animMotion>
                                  </p:childTnLst>
                                </p:cTn>
                              </p:par>
                              <p:par>
                                <p:cTn id="45" presetID="10" presetClass="entr" presetSubtype="0" fill="hold" nodeType="withEffect">
                                  <p:stCondLst>
                                    <p:cond delay="10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accel="50000" decel="50000" fill="hold" nodeType="withEffect">
                                  <p:stCondLst>
                                    <p:cond delay="1000"/>
                                  </p:stCondLst>
                                  <p:childTnLst>
                                    <p:animMotion origin="layout" path="M -0.03672 0.0706 L -3.54167E-6 3.7037E-6 " pathEditMode="relative" rAng="0" ptsTypes="AA">
                                      <p:cBhvr>
                                        <p:cTn id="49" dur="1000" fill="hold"/>
                                        <p:tgtEl>
                                          <p:spTgt spid="9"/>
                                        </p:tgtEl>
                                        <p:attrNameLst>
                                          <p:attrName>ppt_x</p:attrName>
                                          <p:attrName>ppt_y</p:attrName>
                                        </p:attrNameLst>
                                      </p:cBhvr>
                                      <p:rCtr x="1836" y="-3542"/>
                                    </p:animMotion>
                                  </p:childTnLst>
                                </p:cTn>
                              </p:par>
                              <p:par>
                                <p:cTn id="50" presetID="10" presetClass="entr" presetSubtype="0" fill="hold" nodeType="withEffect">
                                  <p:stCondLst>
                                    <p:cond delay="75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42" presetClass="path" presetSubtype="0" accel="50000" decel="50000" fill="hold" nodeType="withEffect">
                                  <p:stCondLst>
                                    <p:cond delay="750"/>
                                  </p:stCondLst>
                                  <p:childTnLst>
                                    <p:animMotion origin="layout" path="M 0.05781 -0.14629 L 1.875E-6 -4.81481E-6 " pathEditMode="relative" rAng="0" ptsTypes="AA">
                                      <p:cBhvr>
                                        <p:cTn id="54" dur="1000" fill="hold"/>
                                        <p:tgtEl>
                                          <p:spTgt spid="3"/>
                                        </p:tgtEl>
                                        <p:attrNameLst>
                                          <p:attrName>ppt_x</p:attrName>
                                          <p:attrName>ppt_y</p:attrName>
                                        </p:attrNameLst>
                                      </p:cBhvr>
                                      <p:rCtr x="-2891" y="7315"/>
                                    </p:animMotion>
                                  </p:childTnLst>
                                </p:cTn>
                              </p:par>
                              <p:par>
                                <p:cTn id="55" presetID="10" presetClass="entr" presetSubtype="0" fill="hold" nodeType="withEffect">
                                  <p:stCondLst>
                                    <p:cond delay="10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42" presetClass="path" presetSubtype="0" accel="50000" decel="50000" fill="hold" nodeType="withEffect">
                                  <p:stCondLst>
                                    <p:cond delay="1000"/>
                                  </p:stCondLst>
                                  <p:childTnLst>
                                    <p:animMotion origin="layout" path="M 0.05782 -0.1463 L -4.58333E-6 7.40741E-7 " pathEditMode="relative" rAng="0" ptsTypes="AA">
                                      <p:cBhvr>
                                        <p:cTn id="59" dur="1000" fill="hold"/>
                                        <p:tgtEl>
                                          <p:spTgt spid="4"/>
                                        </p:tgtEl>
                                        <p:attrNameLst>
                                          <p:attrName>ppt_x</p:attrName>
                                          <p:attrName>ppt_y</p:attrName>
                                        </p:attrNameLst>
                                      </p:cBhvr>
                                      <p:rCtr x="-2891" y="7315"/>
                                    </p:animMotion>
                                  </p:childTnLst>
                                </p:cTn>
                              </p:par>
                              <p:par>
                                <p:cTn id="60" presetID="10" presetClass="entr" presetSubtype="0" fill="hold" nodeType="withEffect">
                                  <p:stCondLst>
                                    <p:cond delay="100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42" presetClass="path" presetSubtype="0" accel="50000" decel="50000" fill="hold" nodeType="withEffect">
                                  <p:stCondLst>
                                    <p:cond delay="1000"/>
                                  </p:stCondLst>
                                  <p:childTnLst>
                                    <p:animMotion origin="layout" path="M 0.05781 -0.1463 L 1.04167E-6 3.7037E-6 " pathEditMode="relative" rAng="0" ptsTypes="AA">
                                      <p:cBhvr>
                                        <p:cTn id="64" dur="1000" fill="hold"/>
                                        <p:tgtEl>
                                          <p:spTgt spid="7"/>
                                        </p:tgtEl>
                                        <p:attrNameLst>
                                          <p:attrName>ppt_x</p:attrName>
                                          <p:attrName>ppt_y</p:attrName>
                                        </p:attrNameLst>
                                      </p:cBhvr>
                                      <p:rCtr x="-2891" y="7315"/>
                                    </p:animMotion>
                                  </p:childTnLst>
                                </p:cTn>
                              </p:par>
                              <p:par>
                                <p:cTn id="65" presetID="10" presetClass="entr" presetSubtype="0" fill="hold" nodeType="withEffect">
                                  <p:stCondLst>
                                    <p:cond delay="125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42" presetClass="path" presetSubtype="0" accel="50000" decel="50000" fill="hold" nodeType="withEffect">
                                  <p:stCondLst>
                                    <p:cond delay="1250"/>
                                  </p:stCondLst>
                                  <p:childTnLst>
                                    <p:animMotion origin="layout" path="M 0.05782 -0.14629 L -3.54167E-6 -1.48148E-6 " pathEditMode="relative" rAng="0" ptsTypes="AA">
                                      <p:cBhvr>
                                        <p:cTn id="69" dur="1000" fill="hold"/>
                                        <p:tgtEl>
                                          <p:spTgt spid="8"/>
                                        </p:tgtEl>
                                        <p:attrNameLst>
                                          <p:attrName>ppt_x</p:attrName>
                                          <p:attrName>ppt_y</p:attrName>
                                        </p:attrNameLst>
                                      </p:cBhvr>
                                      <p:rCtr x="-2891" y="7315"/>
                                    </p:animMotion>
                                  </p:childTnLst>
                                </p:cTn>
                              </p:par>
                              <p:par>
                                <p:cTn id="70" presetID="10" presetClass="entr" presetSubtype="0" fill="hold" nodeType="withEffect">
                                  <p:stCondLst>
                                    <p:cond delay="125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42" presetClass="path" presetSubtype="0" decel="100000" fill="hold" nodeType="withEffect">
                                  <p:stCondLst>
                                    <p:cond delay="1250"/>
                                  </p:stCondLst>
                                  <p:childTnLst>
                                    <p:animMotion origin="layout" path="M 6.25E-7 3.7037E-6 L 0.01237 0.02847 " pathEditMode="relative" rAng="0" ptsTypes="AA">
                                      <p:cBhvr>
                                        <p:cTn id="74" dur="1000" spd="-100000" fill="hold"/>
                                        <p:tgtEl>
                                          <p:spTgt spid="10"/>
                                        </p:tgtEl>
                                        <p:attrNameLst>
                                          <p:attrName>ppt_x</p:attrName>
                                          <p:attrName>ppt_y</p:attrName>
                                        </p:attrNameLst>
                                      </p:cBhvr>
                                      <p:rCtr x="612" y="1412"/>
                                    </p:animMotion>
                                  </p:childTnLst>
                                </p:cTn>
                              </p:par>
                              <p:par>
                                <p:cTn id="75" presetID="10" presetClass="entr" presetSubtype="0" fill="hold" nodeType="withEffect">
                                  <p:stCondLst>
                                    <p:cond delay="100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42" presetClass="path" presetSubtype="0" accel="50000" decel="50000" fill="hold" nodeType="withEffect">
                                  <p:stCondLst>
                                    <p:cond delay="1000"/>
                                  </p:stCondLst>
                                  <p:childTnLst>
                                    <p:animMotion origin="layout" path="M 0.05781 -0.14629 L 1.25E-6 -2.96296E-6 " pathEditMode="relative" rAng="0" ptsTypes="AA">
                                      <p:cBhvr>
                                        <p:cTn id="79" dur="1000" fill="hold"/>
                                        <p:tgtEl>
                                          <p:spTgt spid="11"/>
                                        </p:tgtEl>
                                        <p:attrNameLst>
                                          <p:attrName>ppt_x</p:attrName>
                                          <p:attrName>ppt_y</p:attrName>
                                        </p:attrNameLst>
                                      </p:cBhvr>
                                      <p:rCtr x="-2891" y="7315"/>
                                    </p:animMotion>
                                  </p:childTnLst>
                                </p:cTn>
                              </p:par>
                              <p:par>
                                <p:cTn id="80" presetID="10" presetClass="entr" presetSubtype="0" fill="hold" nodeType="withEffect">
                                  <p:stCondLst>
                                    <p:cond delay="75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42" presetClass="path" presetSubtype="0" decel="100000" fill="hold" nodeType="withEffect">
                                  <p:stCondLst>
                                    <p:cond delay="750"/>
                                  </p:stCondLst>
                                  <p:childTnLst>
                                    <p:animMotion origin="layout" path="M 5E-6 -3.7037E-7 L 0.01237 0.02847 " pathEditMode="relative" rAng="0" ptsTypes="AA">
                                      <p:cBhvr>
                                        <p:cTn id="84" dur="1000" spd="-100000" fill="hold"/>
                                        <p:tgtEl>
                                          <p:spTgt spid="16"/>
                                        </p:tgtEl>
                                        <p:attrNameLst>
                                          <p:attrName>ppt_x</p:attrName>
                                          <p:attrName>ppt_y</p:attrName>
                                        </p:attrNameLst>
                                      </p:cBhvr>
                                      <p:rCtr x="612" y="1412"/>
                                    </p:animMotion>
                                  </p:childTnLst>
                                </p:cTn>
                              </p:par>
                              <p:par>
                                <p:cTn id="85" presetID="10" presetClass="entr" presetSubtype="0" fill="hold" nodeType="withEffect">
                                  <p:stCondLst>
                                    <p:cond delay="75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42" presetClass="path" presetSubtype="0" accel="50000" decel="50000" fill="hold" nodeType="withEffect">
                                  <p:stCondLst>
                                    <p:cond delay="750"/>
                                  </p:stCondLst>
                                  <p:childTnLst>
                                    <p:animMotion origin="layout" path="M -0.03672 0.0706 L -2.5E-6 1.48148E-6 " pathEditMode="relative" rAng="0" ptsTypes="AA">
                                      <p:cBhvr>
                                        <p:cTn id="89" dur="1000" fill="hold"/>
                                        <p:tgtEl>
                                          <p:spTgt spid="25"/>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1DDE6"/>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FE3C7A6-F195-410E-AB99-98EE6EE1B608}"/>
              </a:ext>
            </a:extLst>
          </p:cNvPr>
          <p:cNvCxnSpPr>
            <a:cxnSpLocks/>
          </p:cNvCxnSpPr>
          <p:nvPr/>
        </p:nvCxnSpPr>
        <p:spPr>
          <a:xfrm>
            <a:off x="6096000" y="933061"/>
            <a:ext cx="0" cy="5924939"/>
          </a:xfrm>
          <a:prstGeom prst="line">
            <a:avLst/>
          </a:prstGeom>
          <a:ln w="57150" cap="rnd">
            <a:gradFill>
              <a:gsLst>
                <a:gs pos="37000">
                  <a:schemeClr val="accent3"/>
                </a:gs>
                <a:gs pos="0">
                  <a:schemeClr val="accent1"/>
                </a:gs>
                <a:gs pos="100000">
                  <a:schemeClr val="accent6"/>
                </a:gs>
                <a:gs pos="70000">
                  <a:schemeClr val="accent5"/>
                </a:gs>
              </a:gsLst>
              <a:lin ang="4200000" scaled="0"/>
            </a:gra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useBgFill="1">
        <p:nvSpPr>
          <p:cNvPr id="3" name="Oval 2">
            <a:extLst>
              <a:ext uri="{FF2B5EF4-FFF2-40B4-BE49-F238E27FC236}">
                <a16:creationId xmlns:a16="http://schemas.microsoft.com/office/drawing/2014/main" id="{E2D6992B-ABCF-42BB-9D2C-C0A58D0B2356}"/>
              </a:ext>
            </a:extLst>
          </p:cNvPr>
          <p:cNvSpPr/>
          <p:nvPr/>
        </p:nvSpPr>
        <p:spPr>
          <a:xfrm>
            <a:off x="5498239" y="2831239"/>
            <a:ext cx="1195522" cy="1195522"/>
          </a:xfrm>
          <a:prstGeom prst="ellipse">
            <a:avLst/>
          </a:prstGeom>
          <a:ln w="57150" cap="rnd">
            <a:gradFill>
              <a:gsLst>
                <a:gs pos="37000">
                  <a:schemeClr val="accent3"/>
                </a:gs>
                <a:gs pos="0">
                  <a:schemeClr val="accent1"/>
                </a:gs>
                <a:gs pos="100000">
                  <a:schemeClr val="accent6"/>
                </a:gs>
                <a:gs pos="70000">
                  <a:schemeClr val="accent5"/>
                </a:gs>
              </a:gsLst>
              <a:lin ang="0" scaled="0"/>
            </a:gra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B5009BC7-6A9A-488B-BEB6-96962E8F5358}"/>
              </a:ext>
            </a:extLst>
          </p:cNvPr>
          <p:cNvSpPr/>
          <p:nvPr/>
        </p:nvSpPr>
        <p:spPr>
          <a:xfrm>
            <a:off x="1572406" y="2682036"/>
            <a:ext cx="2834640" cy="914400"/>
          </a:xfrm>
          <a:prstGeom prst="roundRect">
            <a:avLst>
              <a:gd name="adj" fmla="val 26323"/>
            </a:avLst>
          </a:prstGeom>
          <a:noFill/>
          <a:ln w="19050">
            <a:solidFill>
              <a:schemeClr val="tx1">
                <a:lumMod val="95000"/>
                <a:lumOff val="5000"/>
                <a:alpha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lumMod val="85000"/>
                    <a:lumOff val="15000"/>
                  </a:schemeClr>
                </a:solidFill>
                <a:latin typeface="+mj-lt"/>
              </a:rPr>
              <a:t>Evaluar</a:t>
            </a:r>
            <a:r>
              <a:rPr lang="en-US" sz="2000" dirty="0">
                <a:solidFill>
                  <a:schemeClr val="tx1">
                    <a:lumMod val="85000"/>
                    <a:lumOff val="15000"/>
                  </a:schemeClr>
                </a:solidFill>
                <a:latin typeface="+mj-lt"/>
              </a:rPr>
              <a:t> </a:t>
            </a:r>
            <a:r>
              <a:rPr lang="en-US" sz="2000" dirty="0" err="1">
                <a:solidFill>
                  <a:schemeClr val="tx1">
                    <a:lumMod val="85000"/>
                    <a:lumOff val="15000"/>
                  </a:schemeClr>
                </a:solidFill>
                <a:latin typeface="+mj-lt"/>
              </a:rPr>
              <a:t>el</a:t>
            </a:r>
            <a:r>
              <a:rPr lang="en-US" sz="2000" dirty="0">
                <a:solidFill>
                  <a:schemeClr val="tx1">
                    <a:lumMod val="85000"/>
                    <a:lumOff val="15000"/>
                  </a:schemeClr>
                </a:solidFill>
                <a:latin typeface="+mj-lt"/>
              </a:rPr>
              <a:t> </a:t>
            </a:r>
            <a:r>
              <a:rPr lang="en-US" sz="2000" dirty="0" err="1">
                <a:solidFill>
                  <a:schemeClr val="tx1">
                    <a:lumMod val="85000"/>
                    <a:lumOff val="15000"/>
                  </a:schemeClr>
                </a:solidFill>
                <a:latin typeface="+mj-lt"/>
              </a:rPr>
              <a:t>inventario</a:t>
            </a:r>
            <a:r>
              <a:rPr lang="en-US" sz="2000" dirty="0">
                <a:solidFill>
                  <a:schemeClr val="tx1">
                    <a:lumMod val="85000"/>
                    <a:lumOff val="15000"/>
                  </a:schemeClr>
                </a:solidFill>
                <a:latin typeface="+mj-lt"/>
              </a:rPr>
              <a:t>: Estado patrimonial</a:t>
            </a:r>
            <a:endParaRPr kumimoji="0" lang="en-ID" sz="2000" b="0" i="0" u="none" strike="noStrike" kern="1200" cap="none" spc="0" normalizeH="0" baseline="0" noProof="0" dirty="0">
              <a:ln>
                <a:noFill/>
              </a:ln>
              <a:solidFill>
                <a:schemeClr val="tx1">
                  <a:lumMod val="85000"/>
                  <a:lumOff val="15000"/>
                </a:schemeClr>
              </a:solidFill>
              <a:effectLst/>
              <a:uLnTx/>
              <a:uFillTx/>
              <a:latin typeface="+mj-lt"/>
            </a:endParaRPr>
          </a:p>
        </p:txBody>
      </p:sp>
      <p:sp>
        <p:nvSpPr>
          <p:cNvPr id="10" name="TextBox 9">
            <a:extLst>
              <a:ext uri="{FF2B5EF4-FFF2-40B4-BE49-F238E27FC236}">
                <a16:creationId xmlns:a16="http://schemas.microsoft.com/office/drawing/2014/main" id="{D0C0CBEC-C6BF-4E45-BB8F-CFA711833A25}"/>
              </a:ext>
            </a:extLst>
          </p:cNvPr>
          <p:cNvSpPr txBox="1"/>
          <p:nvPr/>
        </p:nvSpPr>
        <p:spPr>
          <a:xfrm>
            <a:off x="2034074" y="76461"/>
            <a:ext cx="862278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150" dirty="0" err="1">
                <a:latin typeface="Inter"/>
                <a:ea typeface="Zen Antique" pitchFamily="2" charset="-128"/>
                <a:cs typeface="Heebo" pitchFamily="2" charset="-79"/>
              </a:rPr>
              <a:t>Propositos</a:t>
            </a:r>
            <a:r>
              <a:rPr lang="en-US" sz="4400" spc="-150" dirty="0">
                <a:latin typeface="Inter"/>
                <a:ea typeface="Zen Antique" pitchFamily="2" charset="-128"/>
                <a:cs typeface="Heebo" pitchFamily="2" charset="-79"/>
              </a:rPr>
              <a:t> de la Contabilidad de Costos</a:t>
            </a:r>
            <a:endParaRPr kumimoji="0" lang="en-US" sz="4400" b="0" i="0" u="none" strike="noStrike" kern="1200" cap="none" spc="-150" normalizeH="0" baseline="0" noProof="0" dirty="0">
              <a:ln>
                <a:noFill/>
              </a:ln>
              <a:effectLst/>
              <a:uLnTx/>
              <a:uFillTx/>
              <a:latin typeface="Inter"/>
              <a:ea typeface="Zen Antique" pitchFamily="2" charset="-128"/>
              <a:cs typeface="Heebo" pitchFamily="2" charset="-79"/>
            </a:endParaRPr>
          </a:p>
        </p:txBody>
      </p:sp>
      <p:sp>
        <p:nvSpPr>
          <p:cNvPr id="11" name="TextBox 10">
            <a:extLst>
              <a:ext uri="{FF2B5EF4-FFF2-40B4-BE49-F238E27FC236}">
                <a16:creationId xmlns:a16="http://schemas.microsoft.com/office/drawing/2014/main" id="{143EE3AE-9F2B-4F32-8C4E-4A44DF470398}"/>
              </a:ext>
            </a:extLst>
          </p:cNvPr>
          <p:cNvSpPr txBox="1"/>
          <p:nvPr/>
        </p:nvSpPr>
        <p:spPr>
          <a:xfrm>
            <a:off x="343890" y="1097035"/>
            <a:ext cx="5252747" cy="1164486"/>
          </a:xfrm>
          <a:prstGeom prst="rect">
            <a:avLst/>
          </a:prstGeom>
          <a:noFill/>
        </p:spPr>
        <p:txBody>
          <a:bodyPr wrap="square" rtlCol="0">
            <a:spAutoFit/>
          </a:bodyPr>
          <a:lstStyle/>
          <a:p>
            <a:pPr lvl="0" algn="ctr">
              <a:lnSpc>
                <a:spcPct val="130000"/>
              </a:lnSpc>
            </a:pPr>
            <a:r>
              <a:rPr lang="en-US" sz="2800" dirty="0" err="1">
                <a:solidFill>
                  <a:schemeClr val="tx1">
                    <a:lumMod val="75000"/>
                    <a:lumOff val="25000"/>
                  </a:schemeClr>
                </a:solidFill>
                <a:latin typeface="Inter" panose="020B0502030000000004"/>
                <a:ea typeface="Zen Antique" pitchFamily="2" charset="-128"/>
                <a:cs typeface="Heebo" pitchFamily="2" charset="-79"/>
              </a:rPr>
              <a:t>Proporcionar</a:t>
            </a:r>
            <a:r>
              <a:rPr lang="en-US" sz="2800" dirty="0">
                <a:solidFill>
                  <a:schemeClr val="tx1">
                    <a:lumMod val="75000"/>
                    <a:lumOff val="25000"/>
                  </a:schemeClr>
                </a:solidFill>
                <a:latin typeface="Inter" panose="020B0502030000000004"/>
                <a:ea typeface="Zen Antique" pitchFamily="2" charset="-128"/>
                <a:cs typeface="Heebo" pitchFamily="2" charset="-79"/>
              </a:rPr>
              <a:t> </a:t>
            </a:r>
            <a:r>
              <a:rPr lang="en-US" sz="2800" dirty="0" err="1">
                <a:solidFill>
                  <a:schemeClr val="tx1">
                    <a:lumMod val="75000"/>
                    <a:lumOff val="25000"/>
                  </a:schemeClr>
                </a:solidFill>
                <a:latin typeface="Inter" panose="020B0502030000000004"/>
                <a:ea typeface="Zen Antique" pitchFamily="2" charset="-128"/>
                <a:cs typeface="Heebo" pitchFamily="2" charset="-79"/>
              </a:rPr>
              <a:t>informes</a:t>
            </a:r>
            <a:r>
              <a:rPr lang="en-US" sz="2800" dirty="0">
                <a:solidFill>
                  <a:schemeClr val="tx1">
                    <a:lumMod val="75000"/>
                    <a:lumOff val="25000"/>
                  </a:schemeClr>
                </a:solidFill>
                <a:latin typeface="Inter" panose="020B0502030000000004"/>
                <a:ea typeface="Zen Antique" pitchFamily="2" charset="-128"/>
                <a:cs typeface="Heebo" pitchFamily="2" charset="-79"/>
              </a:rPr>
              <a:t> </a:t>
            </a:r>
            <a:r>
              <a:rPr lang="en-US" sz="2800" dirty="0" err="1">
                <a:solidFill>
                  <a:schemeClr val="tx1">
                    <a:lumMod val="75000"/>
                    <a:lumOff val="25000"/>
                  </a:schemeClr>
                </a:solidFill>
                <a:latin typeface="Inter" panose="020B0502030000000004"/>
                <a:ea typeface="Zen Antique" pitchFamily="2" charset="-128"/>
                <a:cs typeface="Heebo" pitchFamily="2" charset="-79"/>
              </a:rPr>
              <a:t>relativos</a:t>
            </a:r>
            <a:r>
              <a:rPr lang="en-US" sz="2800" dirty="0">
                <a:solidFill>
                  <a:schemeClr val="tx1">
                    <a:lumMod val="75000"/>
                    <a:lumOff val="25000"/>
                  </a:schemeClr>
                </a:solidFill>
                <a:latin typeface="Inter" panose="020B0502030000000004"/>
                <a:ea typeface="Zen Antique" pitchFamily="2" charset="-128"/>
                <a:cs typeface="Heebo" pitchFamily="2" charset="-79"/>
              </a:rPr>
              <a:t> a costos para</a:t>
            </a:r>
            <a:r>
              <a:rPr lang="en-US" sz="2800" dirty="0">
                <a:solidFill>
                  <a:schemeClr val="tx1">
                    <a:lumMod val="75000"/>
                    <a:lumOff val="25000"/>
                  </a:schemeClr>
                </a:solidFill>
                <a:ea typeface="Zen Antique" pitchFamily="2" charset="-128"/>
                <a:cs typeface="Heebo" pitchFamily="2" charset="-79"/>
              </a:rPr>
              <a:t>:</a:t>
            </a:r>
            <a:endParaRPr kumimoji="0" lang="en-US" sz="2800" b="0" i="0" u="none" strike="noStrike" kern="1200" cap="none" spc="0" normalizeH="0" baseline="0" noProof="0" dirty="0">
              <a:ln>
                <a:noFill/>
              </a:ln>
              <a:solidFill>
                <a:schemeClr val="tx1">
                  <a:lumMod val="75000"/>
                  <a:lumOff val="25000"/>
                </a:schemeClr>
              </a:solidFill>
              <a:effectLst/>
              <a:uLnTx/>
              <a:uFillTx/>
              <a:latin typeface="Segoe UI"/>
              <a:ea typeface="Zen Antique" pitchFamily="2" charset="-128"/>
              <a:cs typeface="Heebo" pitchFamily="2" charset="-79"/>
            </a:endParaRPr>
          </a:p>
        </p:txBody>
      </p:sp>
      <p:sp>
        <p:nvSpPr>
          <p:cNvPr id="12" name="TextBox 10">
            <a:extLst>
              <a:ext uri="{FF2B5EF4-FFF2-40B4-BE49-F238E27FC236}">
                <a16:creationId xmlns:a16="http://schemas.microsoft.com/office/drawing/2014/main" id="{F029DA94-234E-7C92-5C93-D4A44537A403}"/>
              </a:ext>
            </a:extLst>
          </p:cNvPr>
          <p:cNvSpPr txBox="1"/>
          <p:nvPr/>
        </p:nvSpPr>
        <p:spPr>
          <a:xfrm>
            <a:off x="7110814" y="1097035"/>
            <a:ext cx="4153958" cy="607218"/>
          </a:xfrm>
          <a:prstGeom prst="rect">
            <a:avLst/>
          </a:prstGeom>
          <a:noFill/>
        </p:spPr>
        <p:txBody>
          <a:bodyPr wrap="square" rtlCol="0">
            <a:spAutoFit/>
          </a:bodyPr>
          <a:lstStyle/>
          <a:p>
            <a:pPr lvl="0">
              <a:lnSpc>
                <a:spcPct val="130000"/>
              </a:lnSpc>
            </a:pPr>
            <a:r>
              <a:rPr lang="en-US" sz="2800" dirty="0" err="1">
                <a:solidFill>
                  <a:schemeClr val="tx1">
                    <a:lumMod val="75000"/>
                    <a:lumOff val="25000"/>
                  </a:schemeClr>
                </a:solidFill>
                <a:latin typeface="+mj-lt"/>
                <a:ea typeface="Zen Antique" pitchFamily="2" charset="-128"/>
                <a:cs typeface="Heebo" pitchFamily="2" charset="-79"/>
              </a:rPr>
              <a:t>Ofrecer</a:t>
            </a:r>
            <a:r>
              <a:rPr lang="en-US" sz="2800" dirty="0">
                <a:solidFill>
                  <a:schemeClr val="tx1">
                    <a:lumMod val="75000"/>
                    <a:lumOff val="25000"/>
                  </a:schemeClr>
                </a:solidFill>
                <a:latin typeface="+mj-lt"/>
                <a:ea typeface="Zen Antique" pitchFamily="2" charset="-128"/>
                <a:cs typeface="Heebo" pitchFamily="2" charset="-79"/>
              </a:rPr>
              <a:t> </a:t>
            </a:r>
            <a:r>
              <a:rPr lang="en-US" sz="2800" dirty="0" err="1">
                <a:solidFill>
                  <a:schemeClr val="tx1">
                    <a:lumMod val="75000"/>
                    <a:lumOff val="25000"/>
                  </a:schemeClr>
                </a:solidFill>
                <a:latin typeface="+mj-lt"/>
                <a:ea typeface="Zen Antique" pitchFamily="2" charset="-128"/>
                <a:cs typeface="Heebo" pitchFamily="2" charset="-79"/>
              </a:rPr>
              <a:t>información</a:t>
            </a:r>
            <a:r>
              <a:rPr lang="en-US" sz="2800" dirty="0">
                <a:solidFill>
                  <a:schemeClr val="tx1">
                    <a:lumMod val="75000"/>
                    <a:lumOff val="25000"/>
                  </a:schemeClr>
                </a:solidFill>
                <a:latin typeface="+mj-lt"/>
                <a:ea typeface="Zen Antique" pitchFamily="2" charset="-128"/>
                <a:cs typeface="Heebo" pitchFamily="2" charset="-79"/>
              </a:rPr>
              <a:t> para:</a:t>
            </a:r>
            <a:endParaRPr kumimoji="0" lang="en-US" sz="2800" b="0" i="0" u="none" strike="noStrike" kern="1200" cap="none" spc="0" normalizeH="0" baseline="0" noProof="0" dirty="0">
              <a:ln>
                <a:noFill/>
              </a:ln>
              <a:solidFill>
                <a:schemeClr val="tx1">
                  <a:lumMod val="75000"/>
                  <a:lumOff val="25000"/>
                </a:schemeClr>
              </a:solidFill>
              <a:effectLst/>
              <a:uLnTx/>
              <a:uFillTx/>
              <a:latin typeface="+mj-lt"/>
              <a:ea typeface="Zen Antique" pitchFamily="2" charset="-128"/>
              <a:cs typeface="Heebo" pitchFamily="2" charset="-79"/>
            </a:endParaRPr>
          </a:p>
        </p:txBody>
      </p:sp>
      <p:sp>
        <p:nvSpPr>
          <p:cNvPr id="13" name="Rectangle: Rounded Corners 4">
            <a:extLst>
              <a:ext uri="{FF2B5EF4-FFF2-40B4-BE49-F238E27FC236}">
                <a16:creationId xmlns:a16="http://schemas.microsoft.com/office/drawing/2014/main" id="{2E234A1F-E017-0C18-9A7E-6FADC7C47FFF}"/>
              </a:ext>
            </a:extLst>
          </p:cNvPr>
          <p:cNvSpPr/>
          <p:nvPr/>
        </p:nvSpPr>
        <p:spPr>
          <a:xfrm>
            <a:off x="1580636" y="3895530"/>
            <a:ext cx="2834640" cy="914400"/>
          </a:xfrm>
          <a:prstGeom prst="roundRect">
            <a:avLst>
              <a:gd name="adj" fmla="val 26323"/>
            </a:avLst>
          </a:prstGeom>
          <a:noFill/>
          <a:ln w="19050">
            <a:solidFill>
              <a:schemeClr val="tx1">
                <a:lumMod val="95000"/>
                <a:lumOff val="5000"/>
                <a:alpha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err="1">
                <a:solidFill>
                  <a:schemeClr val="tx1">
                    <a:lumMod val="85000"/>
                    <a:lumOff val="15000"/>
                  </a:schemeClr>
                </a:solidFill>
                <a:latin typeface="+mj-lt"/>
              </a:rPr>
              <a:t>Medir</a:t>
            </a:r>
            <a:r>
              <a:rPr lang="en-US" sz="2000" noProof="0" dirty="0">
                <a:solidFill>
                  <a:schemeClr val="tx1">
                    <a:lumMod val="85000"/>
                    <a:lumOff val="15000"/>
                  </a:schemeClr>
                </a:solidFill>
                <a:latin typeface="+mj-lt"/>
              </a:rPr>
              <a:t> los </a:t>
            </a:r>
            <a:r>
              <a:rPr lang="en-US" sz="2000" noProof="0" dirty="0" err="1">
                <a:solidFill>
                  <a:schemeClr val="tx1">
                    <a:lumMod val="85000"/>
                    <a:lumOff val="15000"/>
                  </a:schemeClr>
                </a:solidFill>
                <a:latin typeface="+mj-lt"/>
              </a:rPr>
              <a:t>resultados</a:t>
            </a:r>
            <a:r>
              <a:rPr lang="en-US" sz="2000" noProof="0" dirty="0">
                <a:solidFill>
                  <a:schemeClr val="tx1">
                    <a:lumMod val="85000"/>
                    <a:lumOff val="15000"/>
                  </a:schemeClr>
                </a:solidFill>
                <a:latin typeface="+mj-lt"/>
              </a:rPr>
              <a:t> </a:t>
            </a:r>
            <a:r>
              <a:rPr lang="en-US" sz="2000" noProof="0" dirty="0" err="1">
                <a:solidFill>
                  <a:schemeClr val="tx1">
                    <a:lumMod val="85000"/>
                    <a:lumOff val="15000"/>
                  </a:schemeClr>
                </a:solidFill>
                <a:latin typeface="+mj-lt"/>
              </a:rPr>
              <a:t>resueltos</a:t>
            </a:r>
            <a:r>
              <a:rPr lang="en-US" sz="2000" noProof="0" dirty="0">
                <a:solidFill>
                  <a:schemeClr val="tx1">
                    <a:lumMod val="85000"/>
                    <a:lumOff val="15000"/>
                  </a:schemeClr>
                </a:solidFill>
                <a:latin typeface="+mj-lt"/>
              </a:rPr>
              <a:t>: Estado de </a:t>
            </a:r>
            <a:r>
              <a:rPr lang="en-US" sz="2000" noProof="0" dirty="0" err="1">
                <a:solidFill>
                  <a:schemeClr val="tx1">
                    <a:lumMod val="85000"/>
                    <a:lumOff val="15000"/>
                  </a:schemeClr>
                </a:solidFill>
                <a:latin typeface="+mj-lt"/>
              </a:rPr>
              <a:t>resultado</a:t>
            </a:r>
            <a:endParaRPr kumimoji="0" lang="en-ID" sz="2000" b="0" i="0" u="none" strike="noStrike" kern="1200" cap="none" spc="0" normalizeH="0" baseline="0" noProof="0" dirty="0">
              <a:ln>
                <a:noFill/>
              </a:ln>
              <a:solidFill>
                <a:schemeClr val="tx1">
                  <a:lumMod val="85000"/>
                  <a:lumOff val="15000"/>
                </a:schemeClr>
              </a:solidFill>
              <a:effectLst/>
              <a:uLnTx/>
              <a:uFillTx/>
              <a:latin typeface="+mj-lt"/>
            </a:endParaRPr>
          </a:p>
        </p:txBody>
      </p:sp>
      <p:sp>
        <p:nvSpPr>
          <p:cNvPr id="14" name="Rectangle: Rounded Corners 4">
            <a:extLst>
              <a:ext uri="{FF2B5EF4-FFF2-40B4-BE49-F238E27FC236}">
                <a16:creationId xmlns:a16="http://schemas.microsoft.com/office/drawing/2014/main" id="{966D774A-6B3B-FE5A-B69D-BF25C839AC0F}"/>
              </a:ext>
            </a:extLst>
          </p:cNvPr>
          <p:cNvSpPr/>
          <p:nvPr/>
        </p:nvSpPr>
        <p:spPr>
          <a:xfrm>
            <a:off x="7674077" y="2682036"/>
            <a:ext cx="2834640" cy="914400"/>
          </a:xfrm>
          <a:prstGeom prst="roundRect">
            <a:avLst>
              <a:gd name="adj" fmla="val 26323"/>
            </a:avLst>
          </a:prstGeom>
          <a:noFill/>
          <a:ln w="19050">
            <a:solidFill>
              <a:schemeClr val="tx1">
                <a:lumMod val="95000"/>
                <a:lumOff val="5000"/>
                <a:alpha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schemeClr val="tx1">
                    <a:lumMod val="85000"/>
                    <a:lumOff val="15000"/>
                  </a:schemeClr>
                </a:solidFill>
                <a:latin typeface="+mj-lt"/>
              </a:rPr>
              <a:t>Control de las </a:t>
            </a:r>
            <a:r>
              <a:rPr lang="en-US" sz="2000" noProof="0" dirty="0" err="1">
                <a:solidFill>
                  <a:schemeClr val="tx1">
                    <a:lumMod val="85000"/>
                    <a:lumOff val="15000"/>
                  </a:schemeClr>
                </a:solidFill>
                <a:latin typeface="+mj-lt"/>
              </a:rPr>
              <a:t>operaciones</a:t>
            </a:r>
            <a:r>
              <a:rPr lang="en-US" sz="2000" noProof="0" dirty="0">
                <a:solidFill>
                  <a:schemeClr val="tx1">
                    <a:lumMod val="85000"/>
                    <a:lumOff val="15000"/>
                  </a:schemeClr>
                </a:solidFill>
                <a:latin typeface="+mj-lt"/>
              </a:rPr>
              <a:t> y </a:t>
            </a:r>
            <a:r>
              <a:rPr lang="en-US" sz="2000" noProof="0" dirty="0" err="1">
                <a:solidFill>
                  <a:schemeClr val="tx1">
                    <a:lumMod val="85000"/>
                    <a:lumOff val="15000"/>
                  </a:schemeClr>
                </a:solidFill>
                <a:latin typeface="+mj-lt"/>
              </a:rPr>
              <a:t>administrativo</a:t>
            </a:r>
            <a:endParaRPr kumimoji="0" lang="en-ID" sz="2000" b="0" i="0" u="none" strike="noStrike" kern="1200" cap="none" spc="0" normalizeH="0" baseline="0" noProof="0" dirty="0">
              <a:ln>
                <a:noFill/>
              </a:ln>
              <a:solidFill>
                <a:schemeClr val="tx1">
                  <a:lumMod val="85000"/>
                  <a:lumOff val="15000"/>
                </a:schemeClr>
              </a:solidFill>
              <a:effectLst/>
              <a:uLnTx/>
              <a:uFillTx/>
              <a:latin typeface="+mj-lt"/>
            </a:endParaRPr>
          </a:p>
        </p:txBody>
      </p:sp>
      <p:sp>
        <p:nvSpPr>
          <p:cNvPr id="15" name="Rectangle: Rounded Corners 4">
            <a:extLst>
              <a:ext uri="{FF2B5EF4-FFF2-40B4-BE49-F238E27FC236}">
                <a16:creationId xmlns:a16="http://schemas.microsoft.com/office/drawing/2014/main" id="{21825B4A-181F-8643-77E5-17798BBEE92B}"/>
              </a:ext>
            </a:extLst>
          </p:cNvPr>
          <p:cNvSpPr/>
          <p:nvPr/>
        </p:nvSpPr>
        <p:spPr>
          <a:xfrm>
            <a:off x="7674077" y="3895530"/>
            <a:ext cx="2834640" cy="914400"/>
          </a:xfrm>
          <a:prstGeom prst="roundRect">
            <a:avLst>
              <a:gd name="adj" fmla="val 26323"/>
            </a:avLst>
          </a:prstGeom>
          <a:noFill/>
          <a:ln w="19050">
            <a:solidFill>
              <a:schemeClr val="tx1">
                <a:lumMod val="95000"/>
                <a:lumOff val="5000"/>
                <a:alpha val="5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err="1">
                <a:solidFill>
                  <a:schemeClr val="tx1">
                    <a:lumMod val="85000"/>
                    <a:lumOff val="15000"/>
                  </a:schemeClr>
                </a:solidFill>
                <a:latin typeface="+mj-lt"/>
              </a:rPr>
              <a:t>Planteamiento</a:t>
            </a:r>
            <a:r>
              <a:rPr lang="en-US" sz="2000" noProof="0" dirty="0">
                <a:solidFill>
                  <a:schemeClr val="tx1">
                    <a:lumMod val="85000"/>
                    <a:lumOff val="15000"/>
                  </a:schemeClr>
                </a:solidFill>
                <a:latin typeface="+mj-lt"/>
              </a:rPr>
              <a:t> y </a:t>
            </a:r>
            <a:r>
              <a:rPr lang="en-US" sz="2000" noProof="0" dirty="0" err="1">
                <a:solidFill>
                  <a:schemeClr val="tx1">
                    <a:lumMod val="85000"/>
                    <a:lumOff val="15000"/>
                  </a:schemeClr>
                </a:solidFill>
                <a:latin typeface="+mj-lt"/>
              </a:rPr>
              <a:t>toma</a:t>
            </a:r>
            <a:r>
              <a:rPr lang="en-US" sz="2000" noProof="0" dirty="0">
                <a:solidFill>
                  <a:schemeClr val="tx1">
                    <a:lumMod val="85000"/>
                    <a:lumOff val="15000"/>
                  </a:schemeClr>
                </a:solidFill>
                <a:latin typeface="+mj-lt"/>
              </a:rPr>
              <a:t> de </a:t>
            </a:r>
            <a:r>
              <a:rPr lang="en-US" sz="2000" noProof="0" dirty="0" err="1">
                <a:solidFill>
                  <a:schemeClr val="tx1">
                    <a:lumMod val="85000"/>
                    <a:lumOff val="15000"/>
                  </a:schemeClr>
                </a:solidFill>
                <a:latin typeface="+mj-lt"/>
              </a:rPr>
              <a:t>decisiones</a:t>
            </a:r>
            <a:endParaRPr kumimoji="0" lang="en-ID" sz="2000" b="0" i="0" u="none" strike="noStrike" kern="1200" cap="none" spc="0" normalizeH="0" baseline="0" noProof="0" dirty="0">
              <a:ln>
                <a:noFill/>
              </a:ln>
              <a:solidFill>
                <a:schemeClr val="tx1">
                  <a:lumMod val="85000"/>
                  <a:lumOff val="15000"/>
                </a:schemeClr>
              </a:solidFill>
              <a:effectLst/>
              <a:uLnTx/>
              <a:uFillTx/>
              <a:latin typeface="+mj-lt"/>
            </a:endParaRPr>
          </a:p>
        </p:txBody>
      </p:sp>
      <p:grpSp>
        <p:nvGrpSpPr>
          <p:cNvPr id="16" name="Google Shape;1866;p51">
            <a:extLst>
              <a:ext uri="{FF2B5EF4-FFF2-40B4-BE49-F238E27FC236}">
                <a16:creationId xmlns:a16="http://schemas.microsoft.com/office/drawing/2014/main" id="{4546C8E1-4485-3133-FF72-F8AEF6207BB7}"/>
              </a:ext>
            </a:extLst>
          </p:cNvPr>
          <p:cNvGrpSpPr/>
          <p:nvPr/>
        </p:nvGrpSpPr>
        <p:grpSpPr>
          <a:xfrm>
            <a:off x="5865299" y="3188917"/>
            <a:ext cx="480166" cy="480166"/>
            <a:chOff x="1190625" y="238125"/>
            <a:chExt cx="5219200" cy="5219200"/>
          </a:xfrm>
        </p:grpSpPr>
        <p:sp>
          <p:nvSpPr>
            <p:cNvPr id="17" name="Google Shape;1867;p51">
              <a:extLst>
                <a:ext uri="{FF2B5EF4-FFF2-40B4-BE49-F238E27FC236}">
                  <a16:creationId xmlns:a16="http://schemas.microsoft.com/office/drawing/2014/main" id="{3F488490-7705-5D35-7222-DD751FEEA42F}"/>
                </a:ext>
              </a:extLst>
            </p:cNvPr>
            <p:cNvSpPr/>
            <p:nvPr/>
          </p:nvSpPr>
          <p:spPr>
            <a:xfrm>
              <a:off x="3698275" y="678475"/>
              <a:ext cx="203900" cy="396350"/>
            </a:xfrm>
            <a:custGeom>
              <a:avLst/>
              <a:gdLst/>
              <a:ahLst/>
              <a:cxnLst/>
              <a:rect l="l" t="t" r="r" b="b"/>
              <a:pathLst>
                <a:path w="8156" h="15854" extrusionOk="0">
                  <a:moveTo>
                    <a:pt x="4078" y="1"/>
                  </a:moveTo>
                  <a:cubicBezTo>
                    <a:pt x="1827" y="1"/>
                    <a:pt x="0" y="1795"/>
                    <a:pt x="0" y="4078"/>
                  </a:cubicBezTo>
                  <a:lnTo>
                    <a:pt x="0" y="11776"/>
                  </a:lnTo>
                  <a:cubicBezTo>
                    <a:pt x="0" y="14027"/>
                    <a:pt x="1827" y="15854"/>
                    <a:pt x="4078" y="15854"/>
                  </a:cubicBezTo>
                  <a:cubicBezTo>
                    <a:pt x="6328" y="15854"/>
                    <a:pt x="8155" y="14027"/>
                    <a:pt x="8155" y="11776"/>
                  </a:cubicBezTo>
                  <a:lnTo>
                    <a:pt x="8155" y="4078"/>
                  </a:lnTo>
                  <a:cubicBezTo>
                    <a:pt x="8155" y="1795"/>
                    <a:pt x="6328" y="1"/>
                    <a:pt x="4078" y="1"/>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868;p51">
              <a:extLst>
                <a:ext uri="{FF2B5EF4-FFF2-40B4-BE49-F238E27FC236}">
                  <a16:creationId xmlns:a16="http://schemas.microsoft.com/office/drawing/2014/main" id="{D02B4FBD-64FD-16ED-F85D-91B899001052}"/>
                </a:ext>
              </a:extLst>
            </p:cNvPr>
            <p:cNvSpPr/>
            <p:nvPr/>
          </p:nvSpPr>
          <p:spPr>
            <a:xfrm>
              <a:off x="3698275" y="4665450"/>
              <a:ext cx="203900" cy="397175"/>
            </a:xfrm>
            <a:custGeom>
              <a:avLst/>
              <a:gdLst/>
              <a:ahLst/>
              <a:cxnLst/>
              <a:rect l="l" t="t" r="r" b="b"/>
              <a:pathLst>
                <a:path w="8156" h="15887" extrusionOk="0">
                  <a:moveTo>
                    <a:pt x="4078" y="0"/>
                  </a:moveTo>
                  <a:cubicBezTo>
                    <a:pt x="1827" y="0"/>
                    <a:pt x="0" y="1827"/>
                    <a:pt x="0" y="4078"/>
                  </a:cubicBezTo>
                  <a:lnTo>
                    <a:pt x="0" y="11809"/>
                  </a:lnTo>
                  <a:cubicBezTo>
                    <a:pt x="0" y="14059"/>
                    <a:pt x="1827" y="15886"/>
                    <a:pt x="4078" y="15886"/>
                  </a:cubicBezTo>
                  <a:cubicBezTo>
                    <a:pt x="6328" y="15886"/>
                    <a:pt x="8155" y="14059"/>
                    <a:pt x="8155" y="11809"/>
                  </a:cubicBezTo>
                  <a:lnTo>
                    <a:pt x="8155" y="4078"/>
                  </a:lnTo>
                  <a:cubicBezTo>
                    <a:pt x="8155" y="1827"/>
                    <a:pt x="6328" y="0"/>
                    <a:pt x="4078" y="0"/>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869;p51">
              <a:extLst>
                <a:ext uri="{FF2B5EF4-FFF2-40B4-BE49-F238E27FC236}">
                  <a16:creationId xmlns:a16="http://schemas.microsoft.com/office/drawing/2014/main" id="{F1E087E6-1399-37F7-F84F-87A55CC4E3A4}"/>
                </a:ext>
              </a:extLst>
            </p:cNvPr>
            <p:cNvSpPr/>
            <p:nvPr/>
          </p:nvSpPr>
          <p:spPr>
            <a:xfrm>
              <a:off x="5595100" y="2768600"/>
              <a:ext cx="397175" cy="203900"/>
            </a:xfrm>
            <a:custGeom>
              <a:avLst/>
              <a:gdLst/>
              <a:ahLst/>
              <a:cxnLst/>
              <a:rect l="l" t="t" r="r" b="b"/>
              <a:pathLst>
                <a:path w="15887" h="8156" extrusionOk="0">
                  <a:moveTo>
                    <a:pt x="4078" y="0"/>
                  </a:moveTo>
                  <a:cubicBezTo>
                    <a:pt x="1828" y="0"/>
                    <a:pt x="1" y="1827"/>
                    <a:pt x="1" y="4078"/>
                  </a:cubicBezTo>
                  <a:cubicBezTo>
                    <a:pt x="1" y="6329"/>
                    <a:pt x="1828" y="8155"/>
                    <a:pt x="4078" y="8155"/>
                  </a:cubicBezTo>
                  <a:lnTo>
                    <a:pt x="11809" y="8155"/>
                  </a:lnTo>
                  <a:cubicBezTo>
                    <a:pt x="14060" y="8155"/>
                    <a:pt x="15887" y="6329"/>
                    <a:pt x="15887" y="4078"/>
                  </a:cubicBezTo>
                  <a:cubicBezTo>
                    <a:pt x="15887" y="1827"/>
                    <a:pt x="14060" y="0"/>
                    <a:pt x="11809" y="0"/>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870;p51">
              <a:extLst>
                <a:ext uri="{FF2B5EF4-FFF2-40B4-BE49-F238E27FC236}">
                  <a16:creationId xmlns:a16="http://schemas.microsoft.com/office/drawing/2014/main" id="{7937781B-A0B5-8F2E-9821-735613ED5B0E}"/>
                </a:ext>
              </a:extLst>
            </p:cNvPr>
            <p:cNvSpPr/>
            <p:nvPr/>
          </p:nvSpPr>
          <p:spPr>
            <a:xfrm>
              <a:off x="1608150" y="2768600"/>
              <a:ext cx="397175" cy="203900"/>
            </a:xfrm>
            <a:custGeom>
              <a:avLst/>
              <a:gdLst/>
              <a:ahLst/>
              <a:cxnLst/>
              <a:rect l="l" t="t" r="r" b="b"/>
              <a:pathLst>
                <a:path w="15887" h="8156" extrusionOk="0">
                  <a:moveTo>
                    <a:pt x="4078" y="0"/>
                  </a:moveTo>
                  <a:cubicBezTo>
                    <a:pt x="1827" y="0"/>
                    <a:pt x="0" y="1827"/>
                    <a:pt x="0" y="4078"/>
                  </a:cubicBezTo>
                  <a:cubicBezTo>
                    <a:pt x="0" y="6329"/>
                    <a:pt x="1827" y="8155"/>
                    <a:pt x="4078" y="8155"/>
                  </a:cubicBezTo>
                  <a:lnTo>
                    <a:pt x="11809" y="8155"/>
                  </a:lnTo>
                  <a:cubicBezTo>
                    <a:pt x="14060" y="8155"/>
                    <a:pt x="15886" y="6329"/>
                    <a:pt x="15886" y="4078"/>
                  </a:cubicBezTo>
                  <a:cubicBezTo>
                    <a:pt x="15886" y="1827"/>
                    <a:pt x="14060" y="0"/>
                    <a:pt x="11809" y="0"/>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871;p51">
              <a:extLst>
                <a:ext uri="{FF2B5EF4-FFF2-40B4-BE49-F238E27FC236}">
                  <a16:creationId xmlns:a16="http://schemas.microsoft.com/office/drawing/2014/main" id="{18922702-8CAA-EEF5-1394-6990160CA9C5}"/>
                </a:ext>
              </a:extLst>
            </p:cNvPr>
            <p:cNvSpPr/>
            <p:nvPr/>
          </p:nvSpPr>
          <p:spPr>
            <a:xfrm>
              <a:off x="5029975" y="1290300"/>
              <a:ext cx="360475" cy="340700"/>
            </a:xfrm>
            <a:custGeom>
              <a:avLst/>
              <a:gdLst/>
              <a:ahLst/>
              <a:cxnLst/>
              <a:rect l="l" t="t" r="r" b="b"/>
              <a:pathLst>
                <a:path w="14419" h="13628" extrusionOk="0">
                  <a:moveTo>
                    <a:pt x="9933" y="1"/>
                  </a:moveTo>
                  <a:cubicBezTo>
                    <a:pt x="8889" y="1"/>
                    <a:pt x="7845" y="400"/>
                    <a:pt x="7046" y="1200"/>
                  </a:cubicBezTo>
                  <a:lnTo>
                    <a:pt x="1599" y="6647"/>
                  </a:lnTo>
                  <a:cubicBezTo>
                    <a:pt x="0" y="8245"/>
                    <a:pt x="0" y="10822"/>
                    <a:pt x="1599" y="12421"/>
                  </a:cubicBezTo>
                  <a:cubicBezTo>
                    <a:pt x="2382" y="13204"/>
                    <a:pt x="3425" y="13628"/>
                    <a:pt x="4469" y="13628"/>
                  </a:cubicBezTo>
                  <a:cubicBezTo>
                    <a:pt x="5513" y="13628"/>
                    <a:pt x="6557" y="13204"/>
                    <a:pt x="7340" y="12421"/>
                  </a:cubicBezTo>
                  <a:lnTo>
                    <a:pt x="12820" y="6973"/>
                  </a:lnTo>
                  <a:cubicBezTo>
                    <a:pt x="14418" y="5375"/>
                    <a:pt x="14418" y="2798"/>
                    <a:pt x="12820" y="1200"/>
                  </a:cubicBezTo>
                  <a:cubicBezTo>
                    <a:pt x="12021" y="400"/>
                    <a:pt x="10977" y="1"/>
                    <a:pt x="9933" y="1"/>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872;p51">
              <a:extLst>
                <a:ext uri="{FF2B5EF4-FFF2-40B4-BE49-F238E27FC236}">
                  <a16:creationId xmlns:a16="http://schemas.microsoft.com/office/drawing/2014/main" id="{D42C5583-8B61-06F8-706A-A5255D3D0DF7}"/>
                </a:ext>
              </a:extLst>
            </p:cNvPr>
            <p:cNvSpPr/>
            <p:nvPr/>
          </p:nvSpPr>
          <p:spPr>
            <a:xfrm>
              <a:off x="2209975" y="4109475"/>
              <a:ext cx="360475" cy="340700"/>
            </a:xfrm>
            <a:custGeom>
              <a:avLst/>
              <a:gdLst/>
              <a:ahLst/>
              <a:cxnLst/>
              <a:rect l="l" t="t" r="r" b="b"/>
              <a:pathLst>
                <a:path w="14419" h="13628" extrusionOk="0">
                  <a:moveTo>
                    <a:pt x="9950" y="1"/>
                  </a:moveTo>
                  <a:cubicBezTo>
                    <a:pt x="8906" y="1"/>
                    <a:pt x="7862" y="400"/>
                    <a:pt x="7079" y="1199"/>
                  </a:cubicBezTo>
                  <a:lnTo>
                    <a:pt x="1599" y="6680"/>
                  </a:lnTo>
                  <a:cubicBezTo>
                    <a:pt x="1" y="8245"/>
                    <a:pt x="1" y="10855"/>
                    <a:pt x="1599" y="12421"/>
                  </a:cubicBezTo>
                  <a:cubicBezTo>
                    <a:pt x="2415" y="13236"/>
                    <a:pt x="3459" y="13628"/>
                    <a:pt x="4502" y="13628"/>
                  </a:cubicBezTo>
                  <a:cubicBezTo>
                    <a:pt x="5546" y="13628"/>
                    <a:pt x="6590" y="13236"/>
                    <a:pt x="7373" y="12421"/>
                  </a:cubicBezTo>
                  <a:lnTo>
                    <a:pt x="12820" y="6973"/>
                  </a:lnTo>
                  <a:cubicBezTo>
                    <a:pt x="14419" y="5375"/>
                    <a:pt x="14419" y="2798"/>
                    <a:pt x="12820" y="1199"/>
                  </a:cubicBezTo>
                  <a:cubicBezTo>
                    <a:pt x="12038" y="400"/>
                    <a:pt x="10994" y="1"/>
                    <a:pt x="9950" y="1"/>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873;p51">
              <a:extLst>
                <a:ext uri="{FF2B5EF4-FFF2-40B4-BE49-F238E27FC236}">
                  <a16:creationId xmlns:a16="http://schemas.microsoft.com/office/drawing/2014/main" id="{F2FE1859-72EC-9813-C60C-CC671B1E66C5}"/>
                </a:ext>
              </a:extLst>
            </p:cNvPr>
            <p:cNvSpPr/>
            <p:nvPr/>
          </p:nvSpPr>
          <p:spPr>
            <a:xfrm>
              <a:off x="5029975" y="4109475"/>
              <a:ext cx="360475" cy="340700"/>
            </a:xfrm>
            <a:custGeom>
              <a:avLst/>
              <a:gdLst/>
              <a:ahLst/>
              <a:cxnLst/>
              <a:rect l="l" t="t" r="r" b="b"/>
              <a:pathLst>
                <a:path w="14419" h="13628" extrusionOk="0">
                  <a:moveTo>
                    <a:pt x="4469" y="1"/>
                  </a:moveTo>
                  <a:cubicBezTo>
                    <a:pt x="3425" y="1"/>
                    <a:pt x="2382" y="400"/>
                    <a:pt x="1599" y="1199"/>
                  </a:cubicBezTo>
                  <a:cubicBezTo>
                    <a:pt x="0" y="2798"/>
                    <a:pt x="0" y="5375"/>
                    <a:pt x="1599" y="6973"/>
                  </a:cubicBezTo>
                  <a:lnTo>
                    <a:pt x="7046" y="12421"/>
                  </a:lnTo>
                  <a:cubicBezTo>
                    <a:pt x="7829" y="13236"/>
                    <a:pt x="8873" y="13628"/>
                    <a:pt x="9917" y="13628"/>
                  </a:cubicBezTo>
                  <a:cubicBezTo>
                    <a:pt x="10961" y="13628"/>
                    <a:pt x="12004" y="13236"/>
                    <a:pt x="12820" y="12421"/>
                  </a:cubicBezTo>
                  <a:cubicBezTo>
                    <a:pt x="14418" y="10855"/>
                    <a:pt x="14418" y="8245"/>
                    <a:pt x="12820" y="6680"/>
                  </a:cubicBezTo>
                  <a:lnTo>
                    <a:pt x="7340" y="1199"/>
                  </a:lnTo>
                  <a:cubicBezTo>
                    <a:pt x="6557" y="400"/>
                    <a:pt x="5513" y="1"/>
                    <a:pt x="4469" y="1"/>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1874;p51">
              <a:extLst>
                <a:ext uri="{FF2B5EF4-FFF2-40B4-BE49-F238E27FC236}">
                  <a16:creationId xmlns:a16="http://schemas.microsoft.com/office/drawing/2014/main" id="{666CD0F5-0251-6927-DC5A-741CD7B3DB75}"/>
                </a:ext>
              </a:extLst>
            </p:cNvPr>
            <p:cNvSpPr/>
            <p:nvPr/>
          </p:nvSpPr>
          <p:spPr>
            <a:xfrm>
              <a:off x="2209975" y="1290300"/>
              <a:ext cx="360475" cy="340700"/>
            </a:xfrm>
            <a:custGeom>
              <a:avLst/>
              <a:gdLst/>
              <a:ahLst/>
              <a:cxnLst/>
              <a:rect l="l" t="t" r="r" b="b"/>
              <a:pathLst>
                <a:path w="14419" h="13628" extrusionOk="0">
                  <a:moveTo>
                    <a:pt x="4486" y="1"/>
                  </a:moveTo>
                  <a:cubicBezTo>
                    <a:pt x="3442" y="1"/>
                    <a:pt x="2398" y="400"/>
                    <a:pt x="1599" y="1200"/>
                  </a:cubicBezTo>
                  <a:cubicBezTo>
                    <a:pt x="1" y="2798"/>
                    <a:pt x="1" y="5375"/>
                    <a:pt x="1599" y="6973"/>
                  </a:cubicBezTo>
                  <a:lnTo>
                    <a:pt x="7079" y="12421"/>
                  </a:lnTo>
                  <a:cubicBezTo>
                    <a:pt x="7862" y="13204"/>
                    <a:pt x="8906" y="13628"/>
                    <a:pt x="9950" y="13628"/>
                  </a:cubicBezTo>
                  <a:cubicBezTo>
                    <a:pt x="10994" y="13628"/>
                    <a:pt x="12038" y="13204"/>
                    <a:pt x="12820" y="12421"/>
                  </a:cubicBezTo>
                  <a:cubicBezTo>
                    <a:pt x="14419" y="10822"/>
                    <a:pt x="14419" y="8245"/>
                    <a:pt x="12820" y="6647"/>
                  </a:cubicBezTo>
                  <a:lnTo>
                    <a:pt x="7373" y="1200"/>
                  </a:lnTo>
                  <a:cubicBezTo>
                    <a:pt x="6574" y="400"/>
                    <a:pt x="5530" y="1"/>
                    <a:pt x="4486" y="1"/>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1875;p51">
              <a:extLst>
                <a:ext uri="{FF2B5EF4-FFF2-40B4-BE49-F238E27FC236}">
                  <a16:creationId xmlns:a16="http://schemas.microsoft.com/office/drawing/2014/main" id="{28733DAE-2666-F366-05E5-AA9E9CC85CAA}"/>
                </a:ext>
              </a:extLst>
            </p:cNvPr>
            <p:cNvSpPr/>
            <p:nvPr/>
          </p:nvSpPr>
          <p:spPr>
            <a:xfrm>
              <a:off x="2196925" y="1244425"/>
              <a:ext cx="3206575" cy="3206575"/>
            </a:xfrm>
            <a:custGeom>
              <a:avLst/>
              <a:gdLst/>
              <a:ahLst/>
              <a:cxnLst/>
              <a:rect l="l" t="t" r="r" b="b"/>
              <a:pathLst>
                <a:path w="128263" h="128263" extrusionOk="0">
                  <a:moveTo>
                    <a:pt x="64132" y="8156"/>
                  </a:moveTo>
                  <a:cubicBezTo>
                    <a:pt x="94990" y="8156"/>
                    <a:pt x="120107" y="33273"/>
                    <a:pt x="120107" y="64132"/>
                  </a:cubicBezTo>
                  <a:cubicBezTo>
                    <a:pt x="120107" y="94990"/>
                    <a:pt x="94990" y="120107"/>
                    <a:pt x="64132" y="120107"/>
                  </a:cubicBezTo>
                  <a:cubicBezTo>
                    <a:pt x="33273" y="120107"/>
                    <a:pt x="8156" y="94990"/>
                    <a:pt x="8156" y="64132"/>
                  </a:cubicBezTo>
                  <a:cubicBezTo>
                    <a:pt x="8156" y="33273"/>
                    <a:pt x="33273" y="8156"/>
                    <a:pt x="64132" y="8156"/>
                  </a:cubicBezTo>
                  <a:close/>
                  <a:moveTo>
                    <a:pt x="64132" y="1"/>
                  </a:moveTo>
                  <a:cubicBezTo>
                    <a:pt x="28772" y="1"/>
                    <a:pt x="1" y="28772"/>
                    <a:pt x="1" y="64132"/>
                  </a:cubicBezTo>
                  <a:cubicBezTo>
                    <a:pt x="1" y="99492"/>
                    <a:pt x="28772" y="128262"/>
                    <a:pt x="64132" y="128262"/>
                  </a:cubicBezTo>
                  <a:cubicBezTo>
                    <a:pt x="99492" y="128262"/>
                    <a:pt x="128262" y="99492"/>
                    <a:pt x="128262" y="64132"/>
                  </a:cubicBezTo>
                  <a:cubicBezTo>
                    <a:pt x="128262" y="28772"/>
                    <a:pt x="99492" y="1"/>
                    <a:pt x="64132" y="1"/>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1876;p51">
              <a:extLst>
                <a:ext uri="{FF2B5EF4-FFF2-40B4-BE49-F238E27FC236}">
                  <a16:creationId xmlns:a16="http://schemas.microsoft.com/office/drawing/2014/main" id="{9B44426C-E1E8-AFB4-F28A-94CFEF381FF9}"/>
                </a:ext>
              </a:extLst>
            </p:cNvPr>
            <p:cNvSpPr/>
            <p:nvPr/>
          </p:nvSpPr>
          <p:spPr>
            <a:xfrm>
              <a:off x="3238325" y="1849525"/>
              <a:ext cx="1136825" cy="1996375"/>
            </a:xfrm>
            <a:custGeom>
              <a:avLst/>
              <a:gdLst/>
              <a:ahLst/>
              <a:cxnLst/>
              <a:rect l="l" t="t" r="r" b="b"/>
              <a:pathLst>
                <a:path w="45473" h="79855" extrusionOk="0">
                  <a:moveTo>
                    <a:pt x="17583" y="15234"/>
                  </a:moveTo>
                  <a:lnTo>
                    <a:pt x="17583" y="32425"/>
                  </a:lnTo>
                  <a:cubicBezTo>
                    <a:pt x="16669" y="32034"/>
                    <a:pt x="15984" y="31740"/>
                    <a:pt x="15528" y="31544"/>
                  </a:cubicBezTo>
                  <a:cubicBezTo>
                    <a:pt x="10667" y="29228"/>
                    <a:pt x="10211" y="25542"/>
                    <a:pt x="10341" y="23520"/>
                  </a:cubicBezTo>
                  <a:cubicBezTo>
                    <a:pt x="10635" y="19866"/>
                    <a:pt x="13146" y="16539"/>
                    <a:pt x="16310" y="15561"/>
                  </a:cubicBezTo>
                  <a:cubicBezTo>
                    <a:pt x="16734" y="15430"/>
                    <a:pt x="17159" y="15332"/>
                    <a:pt x="17583" y="15234"/>
                  </a:cubicBezTo>
                  <a:close/>
                  <a:moveTo>
                    <a:pt x="25738" y="44201"/>
                  </a:moveTo>
                  <a:cubicBezTo>
                    <a:pt x="26064" y="44299"/>
                    <a:pt x="26357" y="44396"/>
                    <a:pt x="26651" y="44527"/>
                  </a:cubicBezTo>
                  <a:cubicBezTo>
                    <a:pt x="34023" y="47104"/>
                    <a:pt x="36763" y="53073"/>
                    <a:pt x="36209" y="57542"/>
                  </a:cubicBezTo>
                  <a:cubicBezTo>
                    <a:pt x="35621" y="62109"/>
                    <a:pt x="31740" y="65175"/>
                    <a:pt x="25738" y="65893"/>
                  </a:cubicBezTo>
                  <a:lnTo>
                    <a:pt x="25738" y="44201"/>
                  </a:lnTo>
                  <a:close/>
                  <a:moveTo>
                    <a:pt x="21660" y="1"/>
                  </a:moveTo>
                  <a:cubicBezTo>
                    <a:pt x="19409" y="1"/>
                    <a:pt x="17583" y="1828"/>
                    <a:pt x="17583" y="4078"/>
                  </a:cubicBezTo>
                  <a:lnTo>
                    <a:pt x="17583" y="6884"/>
                  </a:lnTo>
                  <a:cubicBezTo>
                    <a:pt x="16408" y="7112"/>
                    <a:pt x="15201" y="7406"/>
                    <a:pt x="13962" y="7764"/>
                  </a:cubicBezTo>
                  <a:cubicBezTo>
                    <a:pt x="7568" y="9689"/>
                    <a:pt x="2741" y="15919"/>
                    <a:pt x="2219" y="22933"/>
                  </a:cubicBezTo>
                  <a:cubicBezTo>
                    <a:pt x="1697" y="29783"/>
                    <a:pt x="5383" y="35752"/>
                    <a:pt x="12070" y="38916"/>
                  </a:cubicBezTo>
                  <a:cubicBezTo>
                    <a:pt x="13212" y="39471"/>
                    <a:pt x="15136" y="40254"/>
                    <a:pt x="17583" y="41200"/>
                  </a:cubicBezTo>
                  <a:lnTo>
                    <a:pt x="17583" y="65469"/>
                  </a:lnTo>
                  <a:cubicBezTo>
                    <a:pt x="13766" y="64621"/>
                    <a:pt x="10047" y="62925"/>
                    <a:pt x="7764" y="60087"/>
                  </a:cubicBezTo>
                  <a:cubicBezTo>
                    <a:pt x="6965" y="59084"/>
                    <a:pt x="5786" y="58567"/>
                    <a:pt x="4600" y="58567"/>
                  </a:cubicBezTo>
                  <a:cubicBezTo>
                    <a:pt x="3702" y="58567"/>
                    <a:pt x="2800" y="58863"/>
                    <a:pt x="2056" y="59467"/>
                  </a:cubicBezTo>
                  <a:cubicBezTo>
                    <a:pt x="294" y="60902"/>
                    <a:pt x="0" y="63446"/>
                    <a:pt x="1436" y="65208"/>
                  </a:cubicBezTo>
                  <a:cubicBezTo>
                    <a:pt x="5513" y="70264"/>
                    <a:pt x="11711" y="72808"/>
                    <a:pt x="17583" y="73754"/>
                  </a:cubicBezTo>
                  <a:lnTo>
                    <a:pt x="17583" y="75777"/>
                  </a:lnTo>
                  <a:cubicBezTo>
                    <a:pt x="17583" y="78028"/>
                    <a:pt x="19409" y="79854"/>
                    <a:pt x="21660" y="79854"/>
                  </a:cubicBezTo>
                  <a:cubicBezTo>
                    <a:pt x="23911" y="79854"/>
                    <a:pt x="25738" y="78028"/>
                    <a:pt x="25738" y="75777"/>
                  </a:cubicBezTo>
                  <a:lnTo>
                    <a:pt x="25738" y="74081"/>
                  </a:lnTo>
                  <a:lnTo>
                    <a:pt x="25835" y="74081"/>
                  </a:lnTo>
                  <a:cubicBezTo>
                    <a:pt x="38133" y="73004"/>
                    <a:pt x="43418" y="65371"/>
                    <a:pt x="44298" y="58554"/>
                  </a:cubicBezTo>
                  <a:cubicBezTo>
                    <a:pt x="45473" y="49289"/>
                    <a:pt x="39340" y="40352"/>
                    <a:pt x="29391" y="36829"/>
                  </a:cubicBezTo>
                  <a:cubicBezTo>
                    <a:pt x="28086" y="36372"/>
                    <a:pt x="26879" y="35915"/>
                    <a:pt x="25738" y="35524"/>
                  </a:cubicBezTo>
                  <a:lnTo>
                    <a:pt x="25738" y="14778"/>
                  </a:lnTo>
                  <a:cubicBezTo>
                    <a:pt x="29130" y="15332"/>
                    <a:pt x="31642" y="16833"/>
                    <a:pt x="32881" y="18659"/>
                  </a:cubicBezTo>
                  <a:cubicBezTo>
                    <a:pt x="33681" y="19779"/>
                    <a:pt x="34947" y="20384"/>
                    <a:pt x="36235" y="20384"/>
                  </a:cubicBezTo>
                  <a:cubicBezTo>
                    <a:pt x="37048" y="20384"/>
                    <a:pt x="37870" y="20143"/>
                    <a:pt x="38590" y="19638"/>
                  </a:cubicBezTo>
                  <a:cubicBezTo>
                    <a:pt x="40416" y="18333"/>
                    <a:pt x="40873" y="15789"/>
                    <a:pt x="39568" y="13962"/>
                  </a:cubicBezTo>
                  <a:cubicBezTo>
                    <a:pt x="36991" y="10276"/>
                    <a:pt x="32131" y="7242"/>
                    <a:pt x="25738" y="6557"/>
                  </a:cubicBezTo>
                  <a:lnTo>
                    <a:pt x="25738" y="4078"/>
                  </a:lnTo>
                  <a:cubicBezTo>
                    <a:pt x="25738" y="1828"/>
                    <a:pt x="23911" y="1"/>
                    <a:pt x="21660" y="1"/>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1877;p51">
              <a:extLst>
                <a:ext uri="{FF2B5EF4-FFF2-40B4-BE49-F238E27FC236}">
                  <a16:creationId xmlns:a16="http://schemas.microsoft.com/office/drawing/2014/main" id="{2E727CB7-B4EA-A601-E1DB-116DADB806AF}"/>
                </a:ext>
              </a:extLst>
            </p:cNvPr>
            <p:cNvSpPr/>
            <p:nvPr/>
          </p:nvSpPr>
          <p:spPr>
            <a:xfrm>
              <a:off x="1190625" y="238125"/>
              <a:ext cx="5219200" cy="5219200"/>
            </a:xfrm>
            <a:custGeom>
              <a:avLst/>
              <a:gdLst/>
              <a:ahLst/>
              <a:cxnLst/>
              <a:rect l="l" t="t" r="r" b="b"/>
              <a:pathLst>
                <a:path w="208768" h="208768" extrusionOk="0">
                  <a:moveTo>
                    <a:pt x="104384" y="8155"/>
                  </a:moveTo>
                  <a:cubicBezTo>
                    <a:pt x="157456" y="8155"/>
                    <a:pt x="200612" y="51311"/>
                    <a:pt x="200612" y="104384"/>
                  </a:cubicBezTo>
                  <a:cubicBezTo>
                    <a:pt x="200612" y="157456"/>
                    <a:pt x="157456" y="200612"/>
                    <a:pt x="104384" y="200612"/>
                  </a:cubicBezTo>
                  <a:cubicBezTo>
                    <a:pt x="51311" y="200612"/>
                    <a:pt x="8155" y="157456"/>
                    <a:pt x="8155" y="104384"/>
                  </a:cubicBezTo>
                  <a:cubicBezTo>
                    <a:pt x="8155" y="51311"/>
                    <a:pt x="51311" y="8155"/>
                    <a:pt x="104384" y="8155"/>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9" name="CuadroTexto 28">
            <a:extLst>
              <a:ext uri="{FF2B5EF4-FFF2-40B4-BE49-F238E27FC236}">
                <a16:creationId xmlns:a16="http://schemas.microsoft.com/office/drawing/2014/main" id="{F2DD466E-447E-DDD6-1F30-4A60EF2D9C9C}"/>
              </a:ext>
            </a:extLst>
          </p:cNvPr>
          <p:cNvSpPr txBox="1"/>
          <p:nvPr/>
        </p:nvSpPr>
        <p:spPr>
          <a:xfrm>
            <a:off x="121298" y="6242180"/>
            <a:ext cx="923731" cy="429208"/>
          </a:xfrm>
          <a:prstGeom prst="rect">
            <a:avLst/>
          </a:prstGeom>
          <a:solidFill>
            <a:srgbClr val="D1DDE6"/>
          </a:solidFill>
        </p:spPr>
        <p:txBody>
          <a:bodyPr wrap="square" rtlCol="0">
            <a:spAutoFit/>
          </a:bodyPr>
          <a:lstStyle/>
          <a:p>
            <a:endParaRPr lang="es-US" dirty="0"/>
          </a:p>
        </p:txBody>
      </p:sp>
      <p:sp>
        <p:nvSpPr>
          <p:cNvPr id="30" name="CuadroTexto 29">
            <a:extLst>
              <a:ext uri="{FF2B5EF4-FFF2-40B4-BE49-F238E27FC236}">
                <a16:creationId xmlns:a16="http://schemas.microsoft.com/office/drawing/2014/main" id="{996B7265-35FF-0679-A439-97421E0346A7}"/>
              </a:ext>
            </a:extLst>
          </p:cNvPr>
          <p:cNvSpPr txBox="1"/>
          <p:nvPr/>
        </p:nvSpPr>
        <p:spPr>
          <a:xfrm>
            <a:off x="9890449" y="6242180"/>
            <a:ext cx="2034072" cy="429208"/>
          </a:xfrm>
          <a:prstGeom prst="rect">
            <a:avLst/>
          </a:prstGeom>
          <a:solidFill>
            <a:srgbClr val="D1DDE6"/>
          </a:solidFill>
        </p:spPr>
        <p:txBody>
          <a:bodyPr wrap="square" rtlCol="0">
            <a:spAutoFit/>
          </a:bodyPr>
          <a:lstStyle/>
          <a:p>
            <a:endParaRPr lang="es-US" dirty="0"/>
          </a:p>
        </p:txBody>
      </p:sp>
    </p:spTree>
    <p:extLst>
      <p:ext uri="{BB962C8B-B14F-4D97-AF65-F5344CB8AC3E}">
        <p14:creationId xmlns:p14="http://schemas.microsoft.com/office/powerpoint/2010/main" val="1420350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750"/>
                                        <p:tgtEl>
                                          <p:spTgt spid="10"/>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250" fill="hold"/>
                                        <p:tgtEl>
                                          <p:spTgt spid="10"/>
                                        </p:tgtEl>
                                        <p:attrNameLst>
                                          <p:attrName>ppt_x</p:attrName>
                                        </p:attrNameLst>
                                      </p:cBhvr>
                                      <p:tavLst>
                                        <p:tav tm="0">
                                          <p:val>
                                            <p:strVal val="#ppt_x"/>
                                          </p:val>
                                        </p:tav>
                                        <p:tav tm="100000">
                                          <p:val>
                                            <p:strVal val="#ppt_x"/>
                                          </p:val>
                                        </p:tav>
                                      </p:tavLst>
                                    </p:anim>
                                    <p:anim calcmode="lin" valueType="num">
                                      <p:cBhvr additive="base">
                                        <p:cTn id="11" dur="1250" fill="hold"/>
                                        <p:tgtEl>
                                          <p:spTgt spid="10"/>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750"/>
                                        <p:tgtEl>
                                          <p:spTgt spid="5"/>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250" fill="hold"/>
                                        <p:tgtEl>
                                          <p:spTgt spid="5"/>
                                        </p:tgtEl>
                                        <p:attrNameLst>
                                          <p:attrName>ppt_x</p:attrName>
                                        </p:attrNameLst>
                                      </p:cBhvr>
                                      <p:tavLst>
                                        <p:tav tm="0">
                                          <p:val>
                                            <p:strVal val="#ppt_x"/>
                                          </p:val>
                                        </p:tav>
                                        <p:tav tm="100000">
                                          <p:val>
                                            <p:strVal val="#ppt_x"/>
                                          </p:val>
                                        </p:tav>
                                      </p:tavLst>
                                    </p:anim>
                                    <p:anim calcmode="lin" valueType="num">
                                      <p:cBhvr additive="base">
                                        <p:cTn id="18" dur="1250" fill="hold"/>
                                        <p:tgtEl>
                                          <p:spTgt spid="5"/>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25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750"/>
                                        <p:tgtEl>
                                          <p:spTgt spid="11"/>
                                        </p:tgtEl>
                                      </p:cBhvr>
                                    </p:animEffect>
                                  </p:childTnLst>
                                </p:cTn>
                              </p:par>
                              <p:par>
                                <p:cTn id="22" presetID="2" presetClass="entr" presetSubtype="4" decel="100000" fill="hold" grpId="1" nodeType="withEffect">
                                  <p:stCondLst>
                                    <p:cond delay="25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1250" fill="hold"/>
                                        <p:tgtEl>
                                          <p:spTgt spid="11"/>
                                        </p:tgtEl>
                                        <p:attrNameLst>
                                          <p:attrName>ppt_x</p:attrName>
                                        </p:attrNameLst>
                                      </p:cBhvr>
                                      <p:tavLst>
                                        <p:tav tm="0">
                                          <p:val>
                                            <p:strVal val="#ppt_x"/>
                                          </p:val>
                                        </p:tav>
                                        <p:tav tm="100000">
                                          <p:val>
                                            <p:strVal val="#ppt_x"/>
                                          </p:val>
                                        </p:tav>
                                      </p:tavLst>
                                    </p:anim>
                                    <p:anim calcmode="lin" valueType="num">
                                      <p:cBhvr additive="base">
                                        <p:cTn id="25" dur="1250" fill="hold"/>
                                        <p:tgtEl>
                                          <p:spTgt spid="11"/>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25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750"/>
                                        <p:tgtEl>
                                          <p:spTgt spid="12"/>
                                        </p:tgtEl>
                                      </p:cBhvr>
                                    </p:animEffect>
                                  </p:childTnLst>
                                </p:cTn>
                              </p:par>
                              <p:par>
                                <p:cTn id="29" presetID="2" presetClass="entr" presetSubtype="4" decel="100000" fill="hold" grpId="1" nodeType="withEffect">
                                  <p:stCondLst>
                                    <p:cond delay="2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250" fill="hold"/>
                                        <p:tgtEl>
                                          <p:spTgt spid="12"/>
                                        </p:tgtEl>
                                        <p:attrNameLst>
                                          <p:attrName>ppt_x</p:attrName>
                                        </p:attrNameLst>
                                      </p:cBhvr>
                                      <p:tavLst>
                                        <p:tav tm="0">
                                          <p:val>
                                            <p:strVal val="#ppt_x"/>
                                          </p:val>
                                        </p:tav>
                                        <p:tav tm="100000">
                                          <p:val>
                                            <p:strVal val="#ppt_x"/>
                                          </p:val>
                                        </p:tav>
                                      </p:tavLst>
                                    </p:anim>
                                    <p:anim calcmode="lin" valueType="num">
                                      <p:cBhvr additive="base">
                                        <p:cTn id="32" dur="1250" fill="hold"/>
                                        <p:tgtEl>
                                          <p:spTgt spid="12"/>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750"/>
                                        <p:tgtEl>
                                          <p:spTgt spid="13"/>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1250" fill="hold"/>
                                        <p:tgtEl>
                                          <p:spTgt spid="13"/>
                                        </p:tgtEl>
                                        <p:attrNameLst>
                                          <p:attrName>ppt_x</p:attrName>
                                        </p:attrNameLst>
                                      </p:cBhvr>
                                      <p:tavLst>
                                        <p:tav tm="0">
                                          <p:val>
                                            <p:strVal val="#ppt_x"/>
                                          </p:val>
                                        </p:tav>
                                        <p:tav tm="100000">
                                          <p:val>
                                            <p:strVal val="#ppt_x"/>
                                          </p:val>
                                        </p:tav>
                                      </p:tavLst>
                                    </p:anim>
                                    <p:anim calcmode="lin" valueType="num">
                                      <p:cBhvr additive="base">
                                        <p:cTn id="39" dur="1250" fill="hold"/>
                                        <p:tgtEl>
                                          <p:spTgt spid="13"/>
                                        </p:tgtEl>
                                        <p:attrNameLst>
                                          <p:attrName>ppt_y</p:attrName>
                                        </p:attrNameLst>
                                      </p:cBhvr>
                                      <p:tavLst>
                                        <p:tav tm="0">
                                          <p:val>
                                            <p:strVal val="1+#ppt_h/2"/>
                                          </p:val>
                                        </p:tav>
                                        <p:tav tm="100000">
                                          <p:val>
                                            <p:strVal val="#ppt_y"/>
                                          </p:val>
                                        </p:tav>
                                      </p:tavLst>
                                    </p:anim>
                                  </p:childTnLst>
                                </p:cTn>
                              </p:par>
                              <p:par>
                                <p:cTn id="40" presetID="22" presetClass="entr" presetSubtype="1"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750"/>
                                        <p:tgtEl>
                                          <p:spTgt spid="14"/>
                                        </p:tgtEl>
                                      </p:cBhvr>
                                    </p:animEffect>
                                  </p:childTnLst>
                                </p:cTn>
                              </p:par>
                              <p:par>
                                <p:cTn id="43" presetID="2" presetClass="entr" presetSubtype="4" decel="100000" fill="hold" grpId="1"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1250" fill="hold"/>
                                        <p:tgtEl>
                                          <p:spTgt spid="14"/>
                                        </p:tgtEl>
                                        <p:attrNameLst>
                                          <p:attrName>ppt_x</p:attrName>
                                        </p:attrNameLst>
                                      </p:cBhvr>
                                      <p:tavLst>
                                        <p:tav tm="0">
                                          <p:val>
                                            <p:strVal val="#ppt_x"/>
                                          </p:val>
                                        </p:tav>
                                        <p:tav tm="100000">
                                          <p:val>
                                            <p:strVal val="#ppt_x"/>
                                          </p:val>
                                        </p:tav>
                                      </p:tavLst>
                                    </p:anim>
                                    <p:anim calcmode="lin" valueType="num">
                                      <p:cBhvr additive="base">
                                        <p:cTn id="46" dur="1250" fill="hold"/>
                                        <p:tgtEl>
                                          <p:spTgt spid="14"/>
                                        </p:tgtEl>
                                        <p:attrNameLst>
                                          <p:attrName>ppt_y</p:attrName>
                                        </p:attrNameLst>
                                      </p:cBhvr>
                                      <p:tavLst>
                                        <p:tav tm="0">
                                          <p:val>
                                            <p:strVal val="1+#ppt_h/2"/>
                                          </p:val>
                                        </p:tav>
                                        <p:tav tm="100000">
                                          <p:val>
                                            <p:strVal val="#ppt_y"/>
                                          </p:val>
                                        </p:tav>
                                      </p:tavLst>
                                    </p:anim>
                                  </p:childTnLst>
                                </p:cTn>
                              </p:par>
                              <p:par>
                                <p:cTn id="47" presetID="22" presetClass="entr" presetSubtype="1"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up)">
                                      <p:cBhvr>
                                        <p:cTn id="49" dur="750"/>
                                        <p:tgtEl>
                                          <p:spTgt spid="15"/>
                                        </p:tgtEl>
                                      </p:cBhvr>
                                    </p:animEffect>
                                  </p:childTnLst>
                                </p:cTn>
                              </p:par>
                              <p:par>
                                <p:cTn id="50" presetID="2" presetClass="entr" presetSubtype="4" decel="100000" fill="hold" grpId="1"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1250" fill="hold"/>
                                        <p:tgtEl>
                                          <p:spTgt spid="15"/>
                                        </p:tgtEl>
                                        <p:attrNameLst>
                                          <p:attrName>ppt_x</p:attrName>
                                        </p:attrNameLst>
                                      </p:cBhvr>
                                      <p:tavLst>
                                        <p:tav tm="0">
                                          <p:val>
                                            <p:strVal val="#ppt_x"/>
                                          </p:val>
                                        </p:tav>
                                        <p:tav tm="100000">
                                          <p:val>
                                            <p:strVal val="#ppt_x"/>
                                          </p:val>
                                        </p:tav>
                                      </p:tavLst>
                                    </p:anim>
                                    <p:anim calcmode="lin" valueType="num">
                                      <p:cBhvr additive="base">
                                        <p:cTn id="53"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p:bldP spid="10" grpId="1"/>
      <p:bldP spid="11" grpId="0"/>
      <p:bldP spid="11" grpId="1"/>
      <p:bldP spid="12" grpId="0"/>
      <p:bldP spid="12" grpId="1"/>
      <p:bldP spid="13" grpId="0" animBg="1"/>
      <p:bldP spid="13" grpId="1" animBg="1"/>
      <p:bldP spid="14" grpId="0" animBg="1"/>
      <p:bldP spid="14" grpId="1" animBg="1"/>
      <p:bldP spid="15" grpId="0" animBg="1"/>
      <p:bldP spid="1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94D9422-F639-49A3-8B4D-8BE10B8BD55F}"/>
              </a:ext>
            </a:extLst>
          </p:cNvPr>
          <p:cNvSpPr/>
          <p:nvPr/>
        </p:nvSpPr>
        <p:spPr>
          <a:xfrm>
            <a:off x="7002996" y="2110740"/>
            <a:ext cx="2705100" cy="3710940"/>
          </a:xfrm>
          <a:prstGeom prst="roundRect">
            <a:avLst>
              <a:gd name="adj" fmla="val 7997"/>
            </a:avLst>
          </a:prstGeom>
          <a:solidFill>
            <a:schemeClr val="bg1">
              <a:alpha val="40000"/>
            </a:schemeClr>
          </a:solidFill>
          <a:effectLst>
            <a:outerShdw blurRad="812800" dist="698500" dir="8100000" sx="96000" sy="96000" algn="tr" rotWithShape="0">
              <a:prstClr val="black">
                <a:alpha val="5000"/>
              </a:prstClr>
            </a:outerShdw>
          </a:effectLst>
        </p:spPr>
        <p:txBody>
          <a:bodyPr wrap="square">
            <a:no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id-ID" sz="14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25" name="Rectangle: Rounded Corners 24">
            <a:extLst>
              <a:ext uri="{FF2B5EF4-FFF2-40B4-BE49-F238E27FC236}">
                <a16:creationId xmlns:a16="http://schemas.microsoft.com/office/drawing/2014/main" id="{4CAB8639-CFB9-4901-AAA2-2B97C2AF6217}"/>
              </a:ext>
            </a:extLst>
          </p:cNvPr>
          <p:cNvSpPr/>
          <p:nvPr/>
        </p:nvSpPr>
        <p:spPr>
          <a:xfrm>
            <a:off x="2296710" y="2110740"/>
            <a:ext cx="2705100" cy="3710940"/>
          </a:xfrm>
          <a:prstGeom prst="roundRect">
            <a:avLst>
              <a:gd name="adj" fmla="val 7997"/>
            </a:avLst>
          </a:prstGeom>
          <a:solidFill>
            <a:schemeClr val="bg1">
              <a:alpha val="40000"/>
            </a:schemeClr>
          </a:solidFill>
          <a:effectLst>
            <a:outerShdw blurRad="812800" dist="698500" dir="8100000" sx="96000" sy="96000" algn="tr" rotWithShape="0">
              <a:prstClr val="black">
                <a:alpha val="5000"/>
              </a:prstClr>
            </a:outerShdw>
          </a:effectLst>
        </p:spPr>
        <p:txBody>
          <a:bodyPr wrap="square">
            <a:no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id-ID" sz="14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8" name="TextBox 7">
            <a:extLst>
              <a:ext uri="{FF2B5EF4-FFF2-40B4-BE49-F238E27FC236}">
                <a16:creationId xmlns:a16="http://schemas.microsoft.com/office/drawing/2014/main" id="{28E4163D-D8EC-4B66-BD76-8A40559F07AF}"/>
              </a:ext>
            </a:extLst>
          </p:cNvPr>
          <p:cNvSpPr txBox="1"/>
          <p:nvPr/>
        </p:nvSpPr>
        <p:spPr>
          <a:xfrm>
            <a:off x="7125551" y="4061570"/>
            <a:ext cx="2590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32394E"/>
                </a:solidFill>
                <a:latin typeface="Be Vietnam Pro Medium"/>
                <a:cs typeface="Archivo" pitchFamily="2" charset="0"/>
              </a:rPr>
              <a:t>Victoria Gabriela Velasquez </a:t>
            </a:r>
            <a:endParaRPr kumimoji="0" lang="en-US" sz="1800" b="0" i="0" u="none" strike="noStrike" kern="1200" cap="none" spc="0" normalizeH="0" baseline="0" noProof="0" dirty="0">
              <a:ln>
                <a:noFill/>
              </a:ln>
              <a:solidFill>
                <a:srgbClr val="32394E"/>
              </a:solidFill>
              <a:effectLst/>
              <a:uLnTx/>
              <a:uFillTx/>
              <a:latin typeface="Be Vietnam Pro Medium"/>
              <a:ea typeface="+mn-ea"/>
              <a:cs typeface="Archivo" pitchFamily="2" charset="0"/>
            </a:endParaRPr>
          </a:p>
        </p:txBody>
      </p:sp>
      <p:grpSp>
        <p:nvGrpSpPr>
          <p:cNvPr id="5" name="Group 4">
            <a:extLst>
              <a:ext uri="{FF2B5EF4-FFF2-40B4-BE49-F238E27FC236}">
                <a16:creationId xmlns:a16="http://schemas.microsoft.com/office/drawing/2014/main" id="{9F94267F-48D5-48CF-BFBD-A2C4A07E95C3}"/>
              </a:ext>
            </a:extLst>
          </p:cNvPr>
          <p:cNvGrpSpPr/>
          <p:nvPr/>
        </p:nvGrpSpPr>
        <p:grpSpPr>
          <a:xfrm>
            <a:off x="7011251" y="5360014"/>
            <a:ext cx="2705100" cy="461665"/>
            <a:chOff x="7899318" y="5360014"/>
            <a:chExt cx="2705100" cy="461665"/>
          </a:xfrm>
        </p:grpSpPr>
        <p:sp>
          <p:nvSpPr>
            <p:cNvPr id="10" name="Rectangle: Top Corners Rounded 9">
              <a:extLst>
                <a:ext uri="{FF2B5EF4-FFF2-40B4-BE49-F238E27FC236}">
                  <a16:creationId xmlns:a16="http://schemas.microsoft.com/office/drawing/2014/main" id="{496AAFBF-2E49-4A6C-A874-BA322C403978}"/>
                </a:ext>
              </a:extLst>
            </p:cNvPr>
            <p:cNvSpPr/>
            <p:nvPr/>
          </p:nvSpPr>
          <p:spPr>
            <a:xfrm>
              <a:off x="7899318" y="5360014"/>
              <a:ext cx="2705100" cy="461665"/>
            </a:xfrm>
            <a:prstGeom prst="round2SameRect">
              <a:avLst>
                <a:gd name="adj1" fmla="val 0"/>
                <a:gd name="adj2" fmla="val 50000"/>
              </a:avLst>
            </a:prstGeom>
            <a:gradFill flip="none" rotWithShape="1">
              <a:gsLst>
                <a:gs pos="0">
                  <a:schemeClr val="accent3">
                    <a:lumMod val="60000"/>
                    <a:lumOff val="40000"/>
                  </a:schemeClr>
                </a:gs>
                <a:gs pos="49000">
                  <a:schemeClr val="accent3">
                    <a:lumMod val="20000"/>
                    <a:lumOff val="80000"/>
                  </a:schemeClr>
                </a:gs>
                <a:gs pos="100000">
                  <a:schemeClr val="bg1"/>
                </a:gs>
              </a:gsLst>
              <a:lin ang="12600000" scaled="0"/>
              <a:tileRect/>
            </a:gradFill>
            <a:ln>
              <a:noFill/>
            </a:ln>
            <a:effectLst>
              <a:outerShdw blurRad="317500" dist="127000" dir="3000000" algn="t" rotWithShape="0">
                <a:schemeClr val="accent3">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11" name="TextBox 10">
              <a:extLst>
                <a:ext uri="{FF2B5EF4-FFF2-40B4-BE49-F238E27FC236}">
                  <a16:creationId xmlns:a16="http://schemas.microsoft.com/office/drawing/2014/main" id="{A95226D7-AF18-4EAD-936C-48F0D176FA84}"/>
                </a:ext>
              </a:extLst>
            </p:cNvPr>
            <p:cNvSpPr txBox="1"/>
            <p:nvPr/>
          </p:nvSpPr>
          <p:spPr>
            <a:xfrm>
              <a:off x="7956468" y="5448516"/>
              <a:ext cx="25908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prstClr val="black">
                      <a:lumMod val="65000"/>
                      <a:lumOff val="35000"/>
                    </a:prstClr>
                  </a:solidFill>
                  <a:latin typeface="Be Vietnam Pro Light"/>
                  <a:cs typeface="Archivo Light" pitchFamily="2" charset="0"/>
                </a:rPr>
                <a:t>VV19020</a:t>
              </a:r>
              <a:endParaRPr kumimoji="0" lang="en-US" sz="1200" b="0" i="0" u="none" strike="noStrike" kern="1200" cap="none" spc="0" normalizeH="0" baseline="0" noProof="0" dirty="0">
                <a:ln>
                  <a:noFill/>
                </a:ln>
                <a:solidFill>
                  <a:prstClr val="black">
                    <a:lumMod val="65000"/>
                    <a:lumOff val="35000"/>
                  </a:prstClr>
                </a:solidFill>
                <a:effectLst/>
                <a:uLnTx/>
                <a:uFillTx/>
                <a:latin typeface="Be Vietnam Pro Light"/>
                <a:ea typeface="+mn-ea"/>
                <a:cs typeface="Archivo Light" pitchFamily="2" charset="0"/>
              </a:endParaRPr>
            </a:p>
          </p:txBody>
        </p:sp>
      </p:grpSp>
      <p:sp>
        <p:nvSpPr>
          <p:cNvPr id="27" name="TextBox 26">
            <a:extLst>
              <a:ext uri="{FF2B5EF4-FFF2-40B4-BE49-F238E27FC236}">
                <a16:creationId xmlns:a16="http://schemas.microsoft.com/office/drawing/2014/main" id="{6BD3B7C1-D1A6-46B6-B9D3-5914C977BC8E}"/>
              </a:ext>
            </a:extLst>
          </p:cNvPr>
          <p:cNvSpPr txBox="1"/>
          <p:nvPr/>
        </p:nvSpPr>
        <p:spPr>
          <a:xfrm>
            <a:off x="2415138" y="4105685"/>
            <a:ext cx="2590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32394E"/>
                </a:solidFill>
                <a:latin typeface="Be Vietnam Pro Medium"/>
                <a:cs typeface="Archivo" pitchFamily="2" charset="0"/>
              </a:rPr>
              <a:t>Katherine Gabriela Amaya Sanchez</a:t>
            </a:r>
            <a:endParaRPr kumimoji="0" lang="en-US" sz="1800" b="0" i="0" u="none" strike="noStrike" kern="1200" cap="none" spc="0" normalizeH="0" baseline="0" noProof="0" dirty="0">
              <a:ln>
                <a:noFill/>
              </a:ln>
              <a:solidFill>
                <a:srgbClr val="32394E"/>
              </a:solidFill>
              <a:effectLst/>
              <a:uLnTx/>
              <a:uFillTx/>
              <a:latin typeface="Be Vietnam Pro Medium"/>
              <a:ea typeface="+mn-ea"/>
              <a:cs typeface="Archivo" pitchFamily="2" charset="0"/>
            </a:endParaRPr>
          </a:p>
        </p:txBody>
      </p:sp>
      <p:grpSp>
        <p:nvGrpSpPr>
          <p:cNvPr id="2" name="Group 1">
            <a:extLst>
              <a:ext uri="{FF2B5EF4-FFF2-40B4-BE49-F238E27FC236}">
                <a16:creationId xmlns:a16="http://schemas.microsoft.com/office/drawing/2014/main" id="{E40F8001-199F-4A0E-92FA-98F802A1D7F2}"/>
              </a:ext>
            </a:extLst>
          </p:cNvPr>
          <p:cNvGrpSpPr/>
          <p:nvPr/>
        </p:nvGrpSpPr>
        <p:grpSpPr>
          <a:xfrm>
            <a:off x="2296710" y="5360014"/>
            <a:ext cx="2705100" cy="461665"/>
            <a:chOff x="1587582" y="5360014"/>
            <a:chExt cx="2705100" cy="461665"/>
          </a:xfrm>
        </p:grpSpPr>
        <p:sp>
          <p:nvSpPr>
            <p:cNvPr id="29" name="Rectangle: Top Corners Rounded 28">
              <a:extLst>
                <a:ext uri="{FF2B5EF4-FFF2-40B4-BE49-F238E27FC236}">
                  <a16:creationId xmlns:a16="http://schemas.microsoft.com/office/drawing/2014/main" id="{8047524F-7852-4301-88BB-61C43A11D1D8}"/>
                </a:ext>
              </a:extLst>
            </p:cNvPr>
            <p:cNvSpPr/>
            <p:nvPr/>
          </p:nvSpPr>
          <p:spPr>
            <a:xfrm>
              <a:off x="1587582" y="5360014"/>
              <a:ext cx="2705100" cy="461665"/>
            </a:xfrm>
            <a:prstGeom prst="round2SameRect">
              <a:avLst>
                <a:gd name="adj1" fmla="val 0"/>
                <a:gd name="adj2" fmla="val 50000"/>
              </a:avLst>
            </a:prstGeom>
            <a:gradFill flip="none" rotWithShape="1">
              <a:gsLst>
                <a:gs pos="0">
                  <a:schemeClr val="accent1"/>
                </a:gs>
                <a:gs pos="49000">
                  <a:schemeClr val="accent1">
                    <a:lumMod val="20000"/>
                    <a:lumOff val="80000"/>
                  </a:schemeClr>
                </a:gs>
                <a:gs pos="100000">
                  <a:schemeClr val="bg1"/>
                </a:gs>
              </a:gsLst>
              <a:lin ang="12600000" scaled="0"/>
              <a:tileRect/>
            </a:gradFill>
            <a:ln>
              <a:noFill/>
            </a:ln>
            <a:effectLst>
              <a:outerShdw blurRad="317500" dist="127000" dir="30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30" name="TextBox 29">
              <a:extLst>
                <a:ext uri="{FF2B5EF4-FFF2-40B4-BE49-F238E27FC236}">
                  <a16:creationId xmlns:a16="http://schemas.microsoft.com/office/drawing/2014/main" id="{02255E4A-1154-46C1-8134-A979539963A9}"/>
                </a:ext>
              </a:extLst>
            </p:cNvPr>
            <p:cNvSpPr txBox="1"/>
            <p:nvPr/>
          </p:nvSpPr>
          <p:spPr>
            <a:xfrm>
              <a:off x="1644731" y="5393094"/>
              <a:ext cx="260069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Be Vietnam Pro Light"/>
                  <a:ea typeface="+mn-ea"/>
                  <a:cs typeface="Archivo Light" pitchFamily="2" charset="0"/>
                </a:rPr>
                <a:t>AS1902</a:t>
              </a:r>
              <a:r>
                <a:rPr lang="en-US" sz="1200" dirty="0">
                  <a:solidFill>
                    <a:prstClr val="black">
                      <a:lumMod val="65000"/>
                      <a:lumOff val="35000"/>
                    </a:prstClr>
                  </a:solidFill>
                  <a:latin typeface="Be Vietnam Pro Light"/>
                  <a:cs typeface="Archivo Light" pitchFamily="2" charset="0"/>
                </a:rPr>
                <a:t>6</a:t>
              </a:r>
              <a:endParaRPr kumimoji="0" lang="en-US" sz="1200" b="0" i="0" u="none" strike="noStrike" kern="1200" cap="none" spc="0" normalizeH="0" baseline="0" noProof="0" dirty="0">
                <a:ln>
                  <a:noFill/>
                </a:ln>
                <a:solidFill>
                  <a:prstClr val="black">
                    <a:lumMod val="65000"/>
                    <a:lumOff val="35000"/>
                  </a:prstClr>
                </a:solidFill>
                <a:effectLst/>
                <a:uLnTx/>
                <a:uFillTx/>
                <a:latin typeface="Be Vietnam Pro Light"/>
                <a:ea typeface="+mn-ea"/>
                <a:cs typeface="Archivo Light" pitchFamily="2" charset="0"/>
              </a:endParaRPr>
            </a:p>
          </p:txBody>
        </p:sp>
      </p:grpSp>
      <p:sp>
        <p:nvSpPr>
          <p:cNvPr id="32" name="TextBox 31">
            <a:extLst>
              <a:ext uri="{FF2B5EF4-FFF2-40B4-BE49-F238E27FC236}">
                <a16:creationId xmlns:a16="http://schemas.microsoft.com/office/drawing/2014/main" id="{3F5D4EA4-1F49-41D8-8EE2-28659524EA96}"/>
              </a:ext>
            </a:extLst>
          </p:cNvPr>
          <p:cNvSpPr txBox="1"/>
          <p:nvPr/>
        </p:nvSpPr>
        <p:spPr>
          <a:xfrm>
            <a:off x="4411182" y="624479"/>
            <a:ext cx="3369640"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err="1">
                <a:ln>
                  <a:noFill/>
                </a:ln>
                <a:solidFill>
                  <a:srgbClr val="32394E"/>
                </a:solidFill>
                <a:effectLst/>
                <a:uLnTx/>
                <a:uFillTx/>
                <a:latin typeface="Inter" panose="020B0502030000000004"/>
              </a:rPr>
              <a:t>Integrantes</a:t>
            </a:r>
            <a:endParaRPr kumimoji="0" lang="en-ID" sz="5400" b="0" i="0" u="none" strike="noStrike" kern="1200" cap="none" spc="0" normalizeH="0" baseline="0" noProof="0" dirty="0">
              <a:ln>
                <a:noFill/>
              </a:ln>
              <a:solidFill>
                <a:srgbClr val="32394E"/>
              </a:solidFill>
              <a:effectLst/>
              <a:uLnTx/>
              <a:uFillTx/>
              <a:latin typeface="Inter" panose="020B0502030000000004"/>
            </a:endParaRPr>
          </a:p>
        </p:txBody>
      </p:sp>
      <p:pic>
        <p:nvPicPr>
          <p:cNvPr id="24" name="Marcador de posición de imagen 23" descr="Imagen que contiene muñeca, juguete&#10;&#10;Descripción generada automáticamente">
            <a:extLst>
              <a:ext uri="{FF2B5EF4-FFF2-40B4-BE49-F238E27FC236}">
                <a16:creationId xmlns:a16="http://schemas.microsoft.com/office/drawing/2014/main" id="{B3D53302-A31B-3EDF-6164-CB3FBA9A081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7933" b="7933"/>
          <a:stretch>
            <a:fillRect/>
          </a:stretch>
        </p:blipFill>
        <p:spPr>
          <a:xfrm>
            <a:off x="7810500" y="2513013"/>
            <a:ext cx="1147763" cy="1146175"/>
          </a:xfrm>
        </p:spPr>
      </p:pic>
      <p:sp>
        <p:nvSpPr>
          <p:cNvPr id="13" name="CuadroTexto 12">
            <a:extLst>
              <a:ext uri="{FF2B5EF4-FFF2-40B4-BE49-F238E27FC236}">
                <a16:creationId xmlns:a16="http://schemas.microsoft.com/office/drawing/2014/main" id="{BDF130AA-0020-AC2B-ED29-BD5D4AEF249D}"/>
              </a:ext>
            </a:extLst>
          </p:cNvPr>
          <p:cNvSpPr txBox="1"/>
          <p:nvPr/>
        </p:nvSpPr>
        <p:spPr>
          <a:xfrm>
            <a:off x="1" y="6371879"/>
            <a:ext cx="12192000" cy="486120"/>
          </a:xfrm>
          <a:prstGeom prst="rect">
            <a:avLst/>
          </a:prstGeom>
          <a:solidFill>
            <a:schemeClr val="accent1">
              <a:lumMod val="60000"/>
              <a:lumOff val="40000"/>
            </a:schemeClr>
          </a:solidFill>
        </p:spPr>
        <p:txBody>
          <a:bodyPr wrap="square" rtlCol="0">
            <a:spAutoFit/>
          </a:bodyPr>
          <a:lstStyle/>
          <a:p>
            <a:endParaRPr lang="es-US" dirty="0"/>
          </a:p>
        </p:txBody>
      </p:sp>
      <p:pic>
        <p:nvPicPr>
          <p:cNvPr id="34" name="Marcador de posición de imagen 33" descr="Dibujo de la cara de una persona&#10;&#10;Descripción generada automáticamente con confianza baja">
            <a:extLst>
              <a:ext uri="{FF2B5EF4-FFF2-40B4-BE49-F238E27FC236}">
                <a16:creationId xmlns:a16="http://schemas.microsoft.com/office/drawing/2014/main" id="{192A74F3-04C4-7E38-4EEC-C1C0A6D6B3B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74" b="1274"/>
          <a:stretch>
            <a:fillRect/>
          </a:stretch>
        </p:blipFill>
        <p:spPr>
          <a:xfrm>
            <a:off x="3074988" y="2513013"/>
            <a:ext cx="1147762" cy="1146175"/>
          </a:xfrm>
        </p:spPr>
      </p:pic>
    </p:spTree>
    <p:extLst>
      <p:ext uri="{BB962C8B-B14F-4D97-AF65-F5344CB8AC3E}">
        <p14:creationId xmlns:p14="http://schemas.microsoft.com/office/powerpoint/2010/main" val="347273944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1000"/>
                                        <p:tgtEl>
                                          <p:spTgt spid="27"/>
                                        </p:tgtEl>
                                      </p:cBhvr>
                                    </p:animEffect>
                                  </p:childTnLst>
                                </p:cTn>
                              </p:par>
                              <p:par>
                                <p:cTn id="8" presetID="2" presetClass="entr" presetSubtype="4" decel="100000" fill="hold" grpId="1" nodeType="withEffect">
                                  <p:stCondLst>
                                    <p:cond delay="25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1250" fill="hold"/>
                                        <p:tgtEl>
                                          <p:spTgt spid="27"/>
                                        </p:tgtEl>
                                        <p:attrNameLst>
                                          <p:attrName>ppt_x</p:attrName>
                                        </p:attrNameLst>
                                      </p:cBhvr>
                                      <p:tavLst>
                                        <p:tav tm="0">
                                          <p:val>
                                            <p:strVal val="#ppt_x"/>
                                          </p:val>
                                        </p:tav>
                                        <p:tav tm="100000">
                                          <p:val>
                                            <p:strVal val="#ppt_x"/>
                                          </p:val>
                                        </p:tav>
                                      </p:tavLst>
                                    </p:anim>
                                    <p:anim calcmode="lin" valueType="num">
                                      <p:cBhvr additive="base">
                                        <p:cTn id="11" dur="1250" fill="hold"/>
                                        <p:tgtEl>
                                          <p:spTgt spid="27"/>
                                        </p:tgtEl>
                                        <p:attrNameLst>
                                          <p:attrName>ppt_y</p:attrName>
                                        </p:attrNameLst>
                                      </p:cBhvr>
                                      <p:tavLst>
                                        <p:tav tm="0">
                                          <p:val>
                                            <p:strVal val="1+#ppt_h/2"/>
                                          </p:val>
                                        </p:tav>
                                        <p:tav tm="100000">
                                          <p:val>
                                            <p:strVal val="#ppt_y"/>
                                          </p:val>
                                        </p:tav>
                                      </p:tavLst>
                                    </p:anim>
                                  </p:childTnLst>
                                </p:cTn>
                              </p:par>
                              <p:par>
                                <p:cTn id="12" presetID="22" presetClass="entr" presetSubtype="1" fill="hold" nodeType="withEffect">
                                  <p:stCondLst>
                                    <p:cond delay="25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1000"/>
                                        <p:tgtEl>
                                          <p:spTgt spid="2"/>
                                        </p:tgtEl>
                                      </p:cBhvr>
                                    </p:animEffect>
                                  </p:childTnLst>
                                </p:cTn>
                              </p:par>
                              <p:par>
                                <p:cTn id="15" presetID="2" presetClass="entr" presetSubtype="4" decel="100000"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250" fill="hold"/>
                                        <p:tgtEl>
                                          <p:spTgt spid="2"/>
                                        </p:tgtEl>
                                        <p:attrNameLst>
                                          <p:attrName>ppt_x</p:attrName>
                                        </p:attrNameLst>
                                      </p:cBhvr>
                                      <p:tavLst>
                                        <p:tav tm="0">
                                          <p:val>
                                            <p:strVal val="#ppt_x"/>
                                          </p:val>
                                        </p:tav>
                                        <p:tav tm="100000">
                                          <p:val>
                                            <p:strVal val="#ppt_x"/>
                                          </p:val>
                                        </p:tav>
                                      </p:tavLst>
                                    </p:anim>
                                    <p:anim calcmode="lin" valueType="num">
                                      <p:cBhvr additive="base">
                                        <p:cTn id="18" dur="1250" fill="hold"/>
                                        <p:tgtEl>
                                          <p:spTgt spid="2"/>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75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1000"/>
                                        <p:tgtEl>
                                          <p:spTgt spid="8"/>
                                        </p:tgtEl>
                                      </p:cBhvr>
                                    </p:animEffect>
                                  </p:childTnLst>
                                </p:cTn>
                              </p:par>
                              <p:par>
                                <p:cTn id="22" presetID="2" presetClass="entr" presetSubtype="4" decel="100000" fill="hold" grpId="1" nodeType="withEffect">
                                  <p:stCondLst>
                                    <p:cond delay="75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1250" fill="hold"/>
                                        <p:tgtEl>
                                          <p:spTgt spid="8"/>
                                        </p:tgtEl>
                                        <p:attrNameLst>
                                          <p:attrName>ppt_x</p:attrName>
                                        </p:attrNameLst>
                                      </p:cBhvr>
                                      <p:tavLst>
                                        <p:tav tm="0">
                                          <p:val>
                                            <p:strVal val="#ppt_x"/>
                                          </p:val>
                                        </p:tav>
                                        <p:tav tm="100000">
                                          <p:val>
                                            <p:strVal val="#ppt_x"/>
                                          </p:val>
                                        </p:tav>
                                      </p:tavLst>
                                    </p:anim>
                                    <p:anim calcmode="lin" valueType="num">
                                      <p:cBhvr additive="base">
                                        <p:cTn id="25" dur="1250" fill="hold"/>
                                        <p:tgtEl>
                                          <p:spTgt spid="8"/>
                                        </p:tgtEl>
                                        <p:attrNameLst>
                                          <p:attrName>ppt_y</p:attrName>
                                        </p:attrNameLst>
                                      </p:cBhvr>
                                      <p:tavLst>
                                        <p:tav tm="0">
                                          <p:val>
                                            <p:strVal val="1+#ppt_h/2"/>
                                          </p:val>
                                        </p:tav>
                                        <p:tav tm="100000">
                                          <p:val>
                                            <p:strVal val="#ppt_y"/>
                                          </p:val>
                                        </p:tav>
                                      </p:tavLst>
                                    </p:anim>
                                  </p:childTnLst>
                                </p:cTn>
                              </p:par>
                              <p:par>
                                <p:cTn id="26" presetID="22" presetClass="entr" presetSubtype="1" fill="hold" nodeType="withEffect">
                                  <p:stCondLst>
                                    <p:cond delay="75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1000"/>
                                        <p:tgtEl>
                                          <p:spTgt spid="5"/>
                                        </p:tgtEl>
                                      </p:cBhvr>
                                    </p:animEffect>
                                  </p:childTnLst>
                                </p:cTn>
                              </p:par>
                              <p:par>
                                <p:cTn id="29" presetID="2" presetClass="entr" presetSubtype="4" decel="100000" fill="hold" nodeType="withEffect">
                                  <p:stCondLst>
                                    <p:cond delay="7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250" fill="hold"/>
                                        <p:tgtEl>
                                          <p:spTgt spid="5"/>
                                        </p:tgtEl>
                                        <p:attrNameLst>
                                          <p:attrName>ppt_x</p:attrName>
                                        </p:attrNameLst>
                                      </p:cBhvr>
                                      <p:tavLst>
                                        <p:tav tm="0">
                                          <p:val>
                                            <p:strVal val="#ppt_x"/>
                                          </p:val>
                                        </p:tav>
                                        <p:tav tm="100000">
                                          <p:val>
                                            <p:strVal val="#ppt_x"/>
                                          </p:val>
                                        </p:tav>
                                      </p:tavLst>
                                    </p:anim>
                                    <p:anim calcmode="lin" valueType="num">
                                      <p:cBhvr additive="base">
                                        <p:cTn id="32" dur="1250" fill="hold"/>
                                        <p:tgtEl>
                                          <p:spTgt spid="5"/>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750"/>
                                        <p:tgtEl>
                                          <p:spTgt spid="25"/>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1250" fill="hold"/>
                                        <p:tgtEl>
                                          <p:spTgt spid="25"/>
                                        </p:tgtEl>
                                        <p:attrNameLst>
                                          <p:attrName>ppt_x</p:attrName>
                                        </p:attrNameLst>
                                      </p:cBhvr>
                                      <p:tavLst>
                                        <p:tav tm="0">
                                          <p:val>
                                            <p:strVal val="#ppt_x"/>
                                          </p:val>
                                        </p:tav>
                                        <p:tav tm="100000">
                                          <p:val>
                                            <p:strVal val="#ppt_x"/>
                                          </p:val>
                                        </p:tav>
                                      </p:tavLst>
                                    </p:anim>
                                    <p:anim calcmode="lin" valueType="num">
                                      <p:cBhvr additive="base">
                                        <p:cTn id="39" dur="1250" fill="hold"/>
                                        <p:tgtEl>
                                          <p:spTgt spid="25"/>
                                        </p:tgtEl>
                                        <p:attrNameLst>
                                          <p:attrName>ppt_y</p:attrName>
                                        </p:attrNameLst>
                                      </p:cBhvr>
                                      <p:tavLst>
                                        <p:tav tm="0">
                                          <p:val>
                                            <p:strVal val="1+#ppt_h/2"/>
                                          </p:val>
                                        </p:tav>
                                        <p:tav tm="100000">
                                          <p:val>
                                            <p:strVal val="#ppt_y"/>
                                          </p:val>
                                        </p:tav>
                                      </p:tavLst>
                                    </p:anim>
                                  </p:childTnLst>
                                </p:cTn>
                              </p:par>
                              <p:par>
                                <p:cTn id="40" presetID="22" presetClass="entr" presetSubtype="1"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up)">
                                      <p:cBhvr>
                                        <p:cTn id="42" dur="750"/>
                                        <p:tgtEl>
                                          <p:spTgt spid="4"/>
                                        </p:tgtEl>
                                      </p:cBhvr>
                                    </p:animEffect>
                                  </p:childTnLst>
                                </p:cTn>
                              </p:par>
                              <p:par>
                                <p:cTn id="43" presetID="2" presetClass="entr" presetSubtype="4" decel="100000" fill="hold" grpId="1"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1250" fill="hold"/>
                                        <p:tgtEl>
                                          <p:spTgt spid="4"/>
                                        </p:tgtEl>
                                        <p:attrNameLst>
                                          <p:attrName>ppt_x</p:attrName>
                                        </p:attrNameLst>
                                      </p:cBhvr>
                                      <p:tavLst>
                                        <p:tav tm="0">
                                          <p:val>
                                            <p:strVal val="#ppt_x"/>
                                          </p:val>
                                        </p:tav>
                                        <p:tav tm="100000">
                                          <p:val>
                                            <p:strVal val="#ppt_x"/>
                                          </p:val>
                                        </p:tav>
                                      </p:tavLst>
                                    </p:anim>
                                    <p:anim calcmode="lin" valueType="num">
                                      <p:cBhvr additive="base">
                                        <p:cTn id="46" dur="1250" fill="hold"/>
                                        <p:tgtEl>
                                          <p:spTgt spid="4"/>
                                        </p:tgtEl>
                                        <p:attrNameLst>
                                          <p:attrName>ppt_y</p:attrName>
                                        </p:attrNameLst>
                                      </p:cBhvr>
                                      <p:tavLst>
                                        <p:tav tm="0">
                                          <p:val>
                                            <p:strVal val="1+#ppt_h/2"/>
                                          </p:val>
                                        </p:tav>
                                        <p:tav tm="100000">
                                          <p:val>
                                            <p:strVal val="#ppt_y"/>
                                          </p:val>
                                        </p:tav>
                                      </p:tavLst>
                                    </p:anim>
                                  </p:childTnLst>
                                </p:cTn>
                              </p:par>
                              <p:par>
                                <p:cTn id="47" presetID="22" presetClass="entr" presetSubtype="1"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up)">
                                      <p:cBhvr>
                                        <p:cTn id="49" dur="1000"/>
                                        <p:tgtEl>
                                          <p:spTgt spid="32"/>
                                        </p:tgtEl>
                                      </p:cBhvr>
                                    </p:animEffect>
                                  </p:childTnLst>
                                </p:cTn>
                              </p:par>
                              <p:par>
                                <p:cTn id="50" presetID="2" presetClass="entr" presetSubtype="4" decel="100000" fill="hold" grpId="1"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1250" fill="hold"/>
                                        <p:tgtEl>
                                          <p:spTgt spid="32"/>
                                        </p:tgtEl>
                                        <p:attrNameLst>
                                          <p:attrName>ppt_x</p:attrName>
                                        </p:attrNameLst>
                                      </p:cBhvr>
                                      <p:tavLst>
                                        <p:tav tm="0">
                                          <p:val>
                                            <p:strVal val="#ppt_x"/>
                                          </p:val>
                                        </p:tav>
                                        <p:tav tm="100000">
                                          <p:val>
                                            <p:strVal val="#ppt_x"/>
                                          </p:val>
                                        </p:tav>
                                      </p:tavLst>
                                    </p:anim>
                                    <p:anim calcmode="lin" valueType="num">
                                      <p:cBhvr additive="base">
                                        <p:cTn id="53" dur="12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5" grpId="0" animBg="1"/>
      <p:bldP spid="25" grpId="1" animBg="1"/>
      <p:bldP spid="8" grpId="0"/>
      <p:bldP spid="8" grpId="1"/>
      <p:bldP spid="27" grpId="0"/>
      <p:bldP spid="27" grpId="1"/>
      <p:bldP spid="32" grpId="0"/>
      <p:bldP spid="3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E9ED2EB-C881-2938-99EA-EECE6CE73222}"/>
              </a:ext>
            </a:extLst>
          </p:cNvPr>
          <p:cNvGrpSpPr/>
          <p:nvPr/>
        </p:nvGrpSpPr>
        <p:grpSpPr>
          <a:xfrm>
            <a:off x="8114307" y="104869"/>
            <a:ext cx="2560320" cy="2194560"/>
            <a:chOff x="8185437" y="799811"/>
            <a:chExt cx="1504400" cy="1415566"/>
          </a:xfrm>
        </p:grpSpPr>
        <p:grpSp>
          <p:nvGrpSpPr>
            <p:cNvPr id="44" name="Group 43">
              <a:extLst>
                <a:ext uri="{FF2B5EF4-FFF2-40B4-BE49-F238E27FC236}">
                  <a16:creationId xmlns:a16="http://schemas.microsoft.com/office/drawing/2014/main" id="{5E5F636F-D1F8-4902-4720-F86DD8426905}"/>
                </a:ext>
              </a:extLst>
            </p:cNvPr>
            <p:cNvGrpSpPr/>
            <p:nvPr/>
          </p:nvGrpSpPr>
          <p:grpSpPr>
            <a:xfrm>
              <a:off x="8229851" y="799811"/>
              <a:ext cx="1415570" cy="1415566"/>
              <a:chOff x="8229851" y="799811"/>
              <a:chExt cx="1415570" cy="1415566"/>
            </a:xfrm>
          </p:grpSpPr>
          <p:sp useBgFill="1">
            <p:nvSpPr>
              <p:cNvPr id="48" name="Rectangle: Rounded Corners 21">
                <a:extLst>
                  <a:ext uri="{FF2B5EF4-FFF2-40B4-BE49-F238E27FC236}">
                    <a16:creationId xmlns:a16="http://schemas.microsoft.com/office/drawing/2014/main" id="{4121731C-A068-2F47-2C34-E12C5F9A0DF7}"/>
                  </a:ext>
                </a:extLst>
              </p:cNvPr>
              <p:cNvSpPr/>
              <p:nvPr/>
            </p:nvSpPr>
            <p:spPr>
              <a:xfrm>
                <a:off x="8229851" y="799811"/>
                <a:ext cx="1415570" cy="1415566"/>
              </a:xfrm>
              <a:prstGeom prst="ellipse">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 Vietnam Pro Light"/>
                  <a:ea typeface="+mn-ea"/>
                  <a:cs typeface="+mn-cs"/>
                </a:endParaRPr>
              </a:p>
            </p:txBody>
          </p:sp>
          <p:sp useBgFill="1">
            <p:nvSpPr>
              <p:cNvPr id="49" name="Rectangle: Rounded Corners 22">
                <a:extLst>
                  <a:ext uri="{FF2B5EF4-FFF2-40B4-BE49-F238E27FC236}">
                    <a16:creationId xmlns:a16="http://schemas.microsoft.com/office/drawing/2014/main" id="{F0C06B32-85B1-9655-9080-1687B5E9EB52}"/>
                  </a:ext>
                </a:extLst>
              </p:cNvPr>
              <p:cNvSpPr/>
              <p:nvPr/>
            </p:nvSpPr>
            <p:spPr>
              <a:xfrm>
                <a:off x="8229851" y="799811"/>
                <a:ext cx="1415570" cy="1415566"/>
              </a:xfrm>
              <a:prstGeom prst="ellipse">
                <a:avLst/>
              </a:prstGeom>
              <a:solidFill>
                <a:schemeClr val="accent1"/>
              </a:solidFill>
              <a:ln>
                <a:noFill/>
              </a:ln>
              <a:effectLst>
                <a:outerShdw blurRad="317500" dist="127000" dir="30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 Vietnam Pro Light"/>
                  <a:ea typeface="+mn-ea"/>
                  <a:cs typeface="+mn-cs"/>
                </a:endParaRPr>
              </a:p>
            </p:txBody>
          </p:sp>
        </p:grpSp>
        <p:sp>
          <p:nvSpPr>
            <p:cNvPr id="46" name="TextBox 45">
              <a:extLst>
                <a:ext uri="{FF2B5EF4-FFF2-40B4-BE49-F238E27FC236}">
                  <a16:creationId xmlns:a16="http://schemas.microsoft.com/office/drawing/2014/main" id="{C3A7F0DA-E624-F3FA-00D0-AF6545EA3ED3}"/>
                </a:ext>
              </a:extLst>
            </p:cNvPr>
            <p:cNvSpPr txBox="1"/>
            <p:nvPr/>
          </p:nvSpPr>
          <p:spPr>
            <a:xfrm>
              <a:off x="8185437" y="1148043"/>
              <a:ext cx="1504400" cy="853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lang="en-US" sz="1600" dirty="0">
                  <a:solidFill>
                    <a:prstClr val="white"/>
                  </a:solidFill>
                  <a:latin typeface="Be Vietnam Pro Medium"/>
                  <a:ea typeface="Open Sans" panose="020B0606030504020204" pitchFamily="34" charset="0"/>
                  <a:cs typeface="Open Sans" panose="020B0606030504020204" pitchFamily="34" charset="0"/>
                </a:rPr>
                <a:t>E</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sta</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compuesta</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por</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los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insumos</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necesarios</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para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fabricar</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el</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producto</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y que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quedan</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formando</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parte</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esencial</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de el. </a:t>
              </a:r>
            </a:p>
          </p:txBody>
        </p:sp>
        <p:sp>
          <p:nvSpPr>
            <p:cNvPr id="47" name="TextBox 46">
              <a:extLst>
                <a:ext uri="{FF2B5EF4-FFF2-40B4-BE49-F238E27FC236}">
                  <a16:creationId xmlns:a16="http://schemas.microsoft.com/office/drawing/2014/main" id="{4B34415F-22FC-B356-C1F0-655EEA98D33F}"/>
                </a:ext>
              </a:extLst>
            </p:cNvPr>
            <p:cNvSpPr txBox="1"/>
            <p:nvPr/>
          </p:nvSpPr>
          <p:spPr>
            <a:xfrm>
              <a:off x="8283634" y="912248"/>
              <a:ext cx="1308004" cy="27305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1200"/>
                </a:spcBef>
                <a:spcAft>
                  <a:spcPts val="0"/>
                </a:spcAft>
                <a:buClrTx/>
                <a:buSzTx/>
                <a:buFontTx/>
                <a:buNone/>
                <a:tabLst/>
                <a:defRPr/>
              </a:pPr>
              <a:r>
                <a:rPr lang="en-US" dirty="0">
                  <a:solidFill>
                    <a:schemeClr val="tx1">
                      <a:lumMod val="85000"/>
                      <a:lumOff val="15000"/>
                    </a:schemeClr>
                  </a:solidFill>
                  <a:latin typeface="Be Vietnam Pro Light"/>
                  <a:ea typeface="Open Sans" panose="020B0606030504020204" pitchFamily="34" charset="0"/>
                  <a:cs typeface="Open Sans" panose="020B0606030504020204" pitchFamily="34" charset="0"/>
                </a:rPr>
                <a:t>Materia Prima</a:t>
              </a:r>
              <a:endParaRPr kumimoji="0" lang="en-US" b="0" i="0" u="none" strike="noStrike" kern="1200" cap="none" spc="0" normalizeH="0" baseline="0" noProof="0" dirty="0">
                <a:ln>
                  <a:noFill/>
                </a:ln>
                <a:solidFill>
                  <a:schemeClr val="tx1">
                    <a:lumMod val="85000"/>
                    <a:lumOff val="15000"/>
                  </a:schemeClr>
                </a:solidFill>
                <a:effectLst/>
                <a:uLnTx/>
                <a:uFillTx/>
                <a:latin typeface="Be Vietnam Pro Light"/>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C6EB89F9-819A-203B-2409-C813ABD65803}"/>
              </a:ext>
            </a:extLst>
          </p:cNvPr>
          <p:cNvGrpSpPr/>
          <p:nvPr/>
        </p:nvGrpSpPr>
        <p:grpSpPr>
          <a:xfrm>
            <a:off x="8873260" y="2216151"/>
            <a:ext cx="2468880" cy="2194560"/>
            <a:chOff x="9027876" y="2520951"/>
            <a:chExt cx="1816108" cy="1816098"/>
          </a:xfrm>
        </p:grpSpPr>
        <p:grpSp>
          <p:nvGrpSpPr>
            <p:cNvPr id="51" name="Group 50">
              <a:extLst>
                <a:ext uri="{FF2B5EF4-FFF2-40B4-BE49-F238E27FC236}">
                  <a16:creationId xmlns:a16="http://schemas.microsoft.com/office/drawing/2014/main" id="{256637F8-B871-679C-D059-9A6E344F426C}"/>
                </a:ext>
              </a:extLst>
            </p:cNvPr>
            <p:cNvGrpSpPr/>
            <p:nvPr/>
          </p:nvGrpSpPr>
          <p:grpSpPr>
            <a:xfrm>
              <a:off x="9027876" y="2520951"/>
              <a:ext cx="1816108" cy="1816098"/>
              <a:chOff x="9027876" y="2520951"/>
              <a:chExt cx="1816108" cy="1816098"/>
            </a:xfrm>
          </p:grpSpPr>
          <p:sp useBgFill="1">
            <p:nvSpPr>
              <p:cNvPr id="55" name="Rectangle: Rounded Corners 21">
                <a:extLst>
                  <a:ext uri="{FF2B5EF4-FFF2-40B4-BE49-F238E27FC236}">
                    <a16:creationId xmlns:a16="http://schemas.microsoft.com/office/drawing/2014/main" id="{BA70FD76-0297-6386-0A69-10B1414A3097}"/>
                  </a:ext>
                </a:extLst>
              </p:cNvPr>
              <p:cNvSpPr/>
              <p:nvPr/>
            </p:nvSpPr>
            <p:spPr>
              <a:xfrm>
                <a:off x="9027876" y="2520951"/>
                <a:ext cx="1816104" cy="1816098"/>
              </a:xfrm>
              <a:prstGeom prst="ellipse">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 Vietnam Pro Light"/>
                  <a:ea typeface="+mn-ea"/>
                  <a:cs typeface="+mn-cs"/>
                </a:endParaRPr>
              </a:p>
            </p:txBody>
          </p:sp>
          <p:sp useBgFill="1">
            <p:nvSpPr>
              <p:cNvPr id="56" name="Rectangle: Rounded Corners 22">
                <a:extLst>
                  <a:ext uri="{FF2B5EF4-FFF2-40B4-BE49-F238E27FC236}">
                    <a16:creationId xmlns:a16="http://schemas.microsoft.com/office/drawing/2014/main" id="{F4A17892-286E-7CBE-7656-138828A7FD1E}"/>
                  </a:ext>
                </a:extLst>
              </p:cNvPr>
              <p:cNvSpPr/>
              <p:nvPr/>
            </p:nvSpPr>
            <p:spPr>
              <a:xfrm>
                <a:off x="9027879" y="2520951"/>
                <a:ext cx="1816105" cy="1816098"/>
              </a:xfrm>
              <a:prstGeom prst="ellipse">
                <a:avLst/>
              </a:prstGeom>
              <a:solidFill>
                <a:schemeClr val="accent2"/>
              </a:solidFill>
              <a:ln>
                <a:noFill/>
              </a:ln>
              <a:effectLst>
                <a:outerShdw blurRad="317500" dist="127000" dir="3000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 Vietnam Pro Light"/>
                  <a:ea typeface="+mn-ea"/>
                  <a:cs typeface="+mn-cs"/>
                </a:endParaRPr>
              </a:p>
            </p:txBody>
          </p:sp>
        </p:grpSp>
        <p:sp>
          <p:nvSpPr>
            <p:cNvPr id="53" name="TextBox 52">
              <a:extLst>
                <a:ext uri="{FF2B5EF4-FFF2-40B4-BE49-F238E27FC236}">
                  <a16:creationId xmlns:a16="http://schemas.microsoft.com/office/drawing/2014/main" id="{221446D8-2970-BF68-607D-5C6A2AE1BFC2}"/>
                </a:ext>
              </a:extLst>
            </p:cNvPr>
            <p:cNvSpPr txBox="1"/>
            <p:nvPr/>
          </p:nvSpPr>
          <p:spPr>
            <a:xfrm>
              <a:off x="9183728" y="3051987"/>
              <a:ext cx="1502983" cy="10952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lang="en-US" sz="1600" dirty="0">
                  <a:solidFill>
                    <a:prstClr val="white"/>
                  </a:solidFill>
                  <a:latin typeface="Be Vietnam Pro Medium"/>
                  <a:ea typeface="Open Sans" panose="020B0606030504020204" pitchFamily="34" charset="0"/>
                  <a:cs typeface="Open Sans" panose="020B0606030504020204" pitchFamily="34" charset="0"/>
                </a:rPr>
                <a:t>Es </a:t>
              </a:r>
              <a:r>
                <a:rPr lang="en-US" sz="1600" dirty="0" err="1">
                  <a:solidFill>
                    <a:prstClr val="white"/>
                  </a:solidFill>
                  <a:latin typeface="Be Vietnam Pro Medium"/>
                  <a:ea typeface="Open Sans" panose="020B0606030504020204" pitchFamily="34" charset="0"/>
                  <a:cs typeface="Open Sans" panose="020B0606030504020204" pitchFamily="34" charset="0"/>
                </a:rPr>
                <a:t>el</a:t>
              </a:r>
              <a:r>
                <a:rPr lang="en-US" sz="1600" dirty="0">
                  <a:solidFill>
                    <a:prstClr val="white"/>
                  </a:solidFill>
                  <a:latin typeface="Be Vietnam Pro Medium"/>
                  <a:ea typeface="Open Sans" panose="020B0606030504020204" pitchFamily="34" charset="0"/>
                  <a:cs typeface="Open Sans" panose="020B0606030504020204" pitchFamily="34" charset="0"/>
                </a:rPr>
                <a:t> </a:t>
              </a:r>
              <a:r>
                <a:rPr lang="en-US" sz="1600" dirty="0" err="1">
                  <a:solidFill>
                    <a:prstClr val="white"/>
                  </a:solidFill>
                  <a:latin typeface="Be Vietnam Pro Medium"/>
                  <a:ea typeface="Open Sans" panose="020B0606030504020204" pitchFamily="34" charset="0"/>
                  <a:cs typeface="Open Sans" panose="020B0606030504020204" pitchFamily="34" charset="0"/>
                </a:rPr>
                <a:t>pago</a:t>
              </a:r>
              <a:r>
                <a:rPr lang="en-US" sz="1600" dirty="0">
                  <a:solidFill>
                    <a:prstClr val="white"/>
                  </a:solidFill>
                  <a:latin typeface="Be Vietnam Pro Medium"/>
                  <a:ea typeface="Open Sans" panose="020B0606030504020204" pitchFamily="34" charset="0"/>
                  <a:cs typeface="Open Sans" panose="020B0606030504020204" pitchFamily="34" charset="0"/>
                </a:rPr>
                <a:t> al </a:t>
              </a:r>
              <a:r>
                <a:rPr lang="en-US" sz="1600" dirty="0" err="1">
                  <a:solidFill>
                    <a:prstClr val="white"/>
                  </a:solidFill>
                  <a:latin typeface="Be Vietnam Pro Medium"/>
                  <a:ea typeface="Open Sans" panose="020B0606030504020204" pitchFamily="34" charset="0"/>
                  <a:cs typeface="Open Sans" panose="020B0606030504020204" pitchFamily="34" charset="0"/>
                </a:rPr>
                <a:t>sacrificio</a:t>
              </a:r>
              <a:r>
                <a:rPr lang="en-US" sz="1600" dirty="0">
                  <a:solidFill>
                    <a:prstClr val="white"/>
                  </a:solidFill>
                  <a:latin typeface="Be Vietnam Pro Medium"/>
                  <a:ea typeface="Open Sans" panose="020B0606030504020204" pitchFamily="34" charset="0"/>
                  <a:cs typeface="Open Sans" panose="020B0606030504020204" pitchFamily="34" charset="0"/>
                </a:rPr>
                <a:t> </a:t>
              </a:r>
              <a:r>
                <a:rPr lang="es-US" sz="1600" dirty="0">
                  <a:solidFill>
                    <a:prstClr val="white"/>
                  </a:solidFill>
                  <a:latin typeface="Be Vietnam Pro Medium"/>
                  <a:ea typeface="Open Sans" panose="020B0606030504020204" pitchFamily="34" charset="0"/>
                  <a:cs typeface="Open Sans" panose="020B0606030504020204" pitchFamily="34" charset="0"/>
                </a:rPr>
                <a:t>físico</a:t>
              </a:r>
              <a:r>
                <a:rPr lang="en-US" sz="1600" dirty="0">
                  <a:solidFill>
                    <a:prstClr val="white"/>
                  </a:solidFill>
                  <a:latin typeface="Be Vietnam Pro Medium"/>
                  <a:ea typeface="Open Sans" panose="020B0606030504020204" pitchFamily="34" charset="0"/>
                  <a:cs typeface="Open Sans" panose="020B0606030504020204" pitchFamily="34" charset="0"/>
                </a:rPr>
                <a:t> e </a:t>
              </a:r>
              <a:r>
                <a:rPr lang="en-US" sz="1600" dirty="0" err="1">
                  <a:solidFill>
                    <a:prstClr val="white"/>
                  </a:solidFill>
                  <a:latin typeface="Be Vietnam Pro Medium"/>
                  <a:ea typeface="Open Sans" panose="020B0606030504020204" pitchFamily="34" charset="0"/>
                  <a:cs typeface="Open Sans" panose="020B0606030504020204" pitchFamily="34" charset="0"/>
                </a:rPr>
                <a:t>intelectual</a:t>
              </a:r>
              <a:r>
                <a:rPr lang="en-US" sz="1600" dirty="0">
                  <a:solidFill>
                    <a:prstClr val="white"/>
                  </a:solidFill>
                  <a:latin typeface="Be Vietnam Pro Medium"/>
                  <a:ea typeface="Open Sans" panose="020B0606030504020204" pitchFamily="34" charset="0"/>
                  <a:cs typeface="Open Sans" panose="020B0606030504020204" pitchFamily="34" charset="0"/>
                </a:rPr>
                <a:t> que se require para </a:t>
              </a:r>
              <a:r>
                <a:rPr lang="en-US" sz="1600" dirty="0" err="1">
                  <a:solidFill>
                    <a:prstClr val="white"/>
                  </a:solidFill>
                  <a:latin typeface="Be Vietnam Pro Medium"/>
                  <a:ea typeface="Open Sans" panose="020B0606030504020204" pitchFamily="34" charset="0"/>
                  <a:cs typeface="Open Sans" panose="020B0606030504020204" pitchFamily="34" charset="0"/>
                </a:rPr>
                <a:t>fabricar</a:t>
              </a:r>
              <a:r>
                <a:rPr lang="en-US" sz="1600" dirty="0">
                  <a:solidFill>
                    <a:prstClr val="white"/>
                  </a:solidFill>
                  <a:latin typeface="Be Vietnam Pro Medium"/>
                  <a:ea typeface="Open Sans" panose="020B0606030504020204" pitchFamily="34" charset="0"/>
                  <a:cs typeface="Open Sans" panose="020B0606030504020204" pitchFamily="34" charset="0"/>
                </a:rPr>
                <a:t> un </a:t>
              </a:r>
              <a:r>
                <a:rPr lang="en-US" sz="1600" dirty="0" err="1">
                  <a:solidFill>
                    <a:prstClr val="white"/>
                  </a:solidFill>
                  <a:latin typeface="Be Vietnam Pro Medium"/>
                  <a:ea typeface="Open Sans" panose="020B0606030504020204" pitchFamily="34" charset="0"/>
                  <a:cs typeface="Open Sans" panose="020B0606030504020204" pitchFamily="34" charset="0"/>
                </a:rPr>
                <a:t>producto</a:t>
              </a:r>
              <a:r>
                <a:rPr lang="en-US" sz="1600" dirty="0">
                  <a:solidFill>
                    <a:prstClr val="white"/>
                  </a:solidFill>
                  <a:latin typeface="Be Vietnam Pro Medium"/>
                  <a:ea typeface="Open Sans" panose="020B0606030504020204" pitchFamily="34" charset="0"/>
                  <a:cs typeface="Open Sans" panose="020B0606030504020204" pitchFamily="34" charset="0"/>
                </a:rPr>
                <a:t> o </a:t>
              </a:r>
              <a:r>
                <a:rPr lang="en-US" sz="1600" dirty="0" err="1">
                  <a:solidFill>
                    <a:prstClr val="white"/>
                  </a:solidFill>
                  <a:latin typeface="Be Vietnam Pro Medium"/>
                  <a:ea typeface="Open Sans" panose="020B0606030504020204" pitchFamily="34" charset="0"/>
                  <a:cs typeface="Open Sans" panose="020B0606030504020204" pitchFamily="34" charset="0"/>
                </a:rPr>
                <a:t>prestar</a:t>
              </a:r>
              <a:r>
                <a:rPr lang="en-US" sz="1600" dirty="0">
                  <a:solidFill>
                    <a:prstClr val="white"/>
                  </a:solidFill>
                  <a:latin typeface="Be Vietnam Pro Medium"/>
                  <a:ea typeface="Open Sans" panose="020B0606030504020204" pitchFamily="34" charset="0"/>
                  <a:cs typeface="Open Sans" panose="020B0606030504020204" pitchFamily="34" charset="0"/>
                </a:rPr>
                <a:t> un </a:t>
              </a:r>
              <a:r>
                <a:rPr lang="en-US" sz="1600" dirty="0" err="1">
                  <a:solidFill>
                    <a:prstClr val="white"/>
                  </a:solidFill>
                  <a:latin typeface="Be Vietnam Pro Medium"/>
                  <a:ea typeface="Open Sans" panose="020B0606030504020204" pitchFamily="34" charset="0"/>
                  <a:cs typeface="Open Sans" panose="020B0606030504020204" pitchFamily="34" charset="0"/>
                </a:rPr>
                <a:t>servicio</a:t>
              </a:r>
              <a:endPar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E5762B12-A802-CC1B-B436-9C39B9FF53AB}"/>
                </a:ext>
              </a:extLst>
            </p:cNvPr>
            <p:cNvSpPr txBox="1"/>
            <p:nvPr/>
          </p:nvSpPr>
          <p:spPr>
            <a:xfrm>
              <a:off x="9288267" y="2773240"/>
              <a:ext cx="1308004" cy="3233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1200"/>
                </a:spcBef>
                <a:spcAft>
                  <a:spcPts val="0"/>
                </a:spcAft>
                <a:buClrTx/>
                <a:buSzTx/>
                <a:buFontTx/>
                <a:buNone/>
                <a:tabLst/>
                <a:defRPr/>
              </a:pPr>
              <a:r>
                <a:rPr lang="en-US" dirty="0">
                  <a:solidFill>
                    <a:schemeClr val="tx1">
                      <a:lumMod val="85000"/>
                      <a:lumOff val="15000"/>
                    </a:schemeClr>
                  </a:solidFill>
                  <a:latin typeface="Be Vietnam Pro Light"/>
                  <a:ea typeface="Open Sans" panose="020B0606030504020204" pitchFamily="34" charset="0"/>
                  <a:cs typeface="Open Sans" panose="020B0606030504020204" pitchFamily="34" charset="0"/>
                </a:rPr>
                <a:t>Mano de </a:t>
              </a:r>
              <a:r>
                <a:rPr lang="en-US" dirty="0" err="1">
                  <a:solidFill>
                    <a:schemeClr val="tx1">
                      <a:lumMod val="85000"/>
                      <a:lumOff val="15000"/>
                    </a:schemeClr>
                  </a:solidFill>
                  <a:latin typeface="Be Vietnam Pro Light"/>
                  <a:ea typeface="Open Sans" panose="020B0606030504020204" pitchFamily="34" charset="0"/>
                  <a:cs typeface="Open Sans" panose="020B0606030504020204" pitchFamily="34" charset="0"/>
                </a:rPr>
                <a:t>obra</a:t>
              </a:r>
              <a:endParaRPr kumimoji="0" lang="en-US" b="0" i="0" u="none" strike="noStrike" kern="1200" cap="none" spc="0" normalizeH="0" baseline="0" noProof="0" dirty="0">
                <a:ln>
                  <a:noFill/>
                </a:ln>
                <a:solidFill>
                  <a:schemeClr val="tx1">
                    <a:lumMod val="85000"/>
                    <a:lumOff val="15000"/>
                  </a:schemeClr>
                </a:solidFill>
                <a:effectLst/>
                <a:uLnTx/>
                <a:uFillTx/>
                <a:latin typeface="Be Vietnam Pro Light"/>
                <a:ea typeface="Open Sans" panose="020B0606030504020204" pitchFamily="34" charset="0"/>
                <a:cs typeface="Open Sans" panose="020B0606030504020204" pitchFamily="34" charset="0"/>
              </a:endParaRPr>
            </a:p>
          </p:txBody>
        </p:sp>
      </p:grpSp>
      <p:grpSp>
        <p:nvGrpSpPr>
          <p:cNvPr id="57" name="Group 56">
            <a:extLst>
              <a:ext uri="{FF2B5EF4-FFF2-40B4-BE49-F238E27FC236}">
                <a16:creationId xmlns:a16="http://schemas.microsoft.com/office/drawing/2014/main" id="{7CF4B25F-4DC7-F5A0-117E-98C4011BECDF}"/>
              </a:ext>
            </a:extLst>
          </p:cNvPr>
          <p:cNvGrpSpPr/>
          <p:nvPr/>
        </p:nvGrpSpPr>
        <p:grpSpPr>
          <a:xfrm>
            <a:off x="8406374" y="4442597"/>
            <a:ext cx="2834640" cy="2286000"/>
            <a:chOff x="8229851" y="4642623"/>
            <a:chExt cx="1427274" cy="1415566"/>
          </a:xfrm>
        </p:grpSpPr>
        <p:grpSp>
          <p:nvGrpSpPr>
            <p:cNvPr id="58" name="Group 57">
              <a:extLst>
                <a:ext uri="{FF2B5EF4-FFF2-40B4-BE49-F238E27FC236}">
                  <a16:creationId xmlns:a16="http://schemas.microsoft.com/office/drawing/2014/main" id="{F6EA0FD6-F66D-BE00-480F-E4530ED45A49}"/>
                </a:ext>
              </a:extLst>
            </p:cNvPr>
            <p:cNvGrpSpPr/>
            <p:nvPr/>
          </p:nvGrpSpPr>
          <p:grpSpPr>
            <a:xfrm>
              <a:off x="8229851" y="4642623"/>
              <a:ext cx="1415570" cy="1415566"/>
              <a:chOff x="8229851" y="4642623"/>
              <a:chExt cx="1415570" cy="1415566"/>
            </a:xfrm>
          </p:grpSpPr>
          <p:sp useBgFill="1">
            <p:nvSpPr>
              <p:cNvPr id="62" name="Rectangle: Rounded Corners 21">
                <a:extLst>
                  <a:ext uri="{FF2B5EF4-FFF2-40B4-BE49-F238E27FC236}">
                    <a16:creationId xmlns:a16="http://schemas.microsoft.com/office/drawing/2014/main" id="{2ABAEEF0-DB39-F697-78C5-A0F733AB338D}"/>
                  </a:ext>
                </a:extLst>
              </p:cNvPr>
              <p:cNvSpPr/>
              <p:nvPr/>
            </p:nvSpPr>
            <p:spPr>
              <a:xfrm>
                <a:off x="8229851" y="4642623"/>
                <a:ext cx="1415570" cy="1415566"/>
              </a:xfrm>
              <a:prstGeom prst="ellipse">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 Vietnam Pro Light"/>
                  <a:ea typeface="+mn-ea"/>
                  <a:cs typeface="+mn-cs"/>
                </a:endParaRPr>
              </a:p>
            </p:txBody>
          </p:sp>
          <p:sp useBgFill="1">
            <p:nvSpPr>
              <p:cNvPr id="63" name="Rectangle: Rounded Corners 22">
                <a:extLst>
                  <a:ext uri="{FF2B5EF4-FFF2-40B4-BE49-F238E27FC236}">
                    <a16:creationId xmlns:a16="http://schemas.microsoft.com/office/drawing/2014/main" id="{E56757F3-13FD-BAAE-EE0B-7D59D95D9589}"/>
                  </a:ext>
                </a:extLst>
              </p:cNvPr>
              <p:cNvSpPr/>
              <p:nvPr/>
            </p:nvSpPr>
            <p:spPr>
              <a:xfrm>
                <a:off x="8229851" y="4642623"/>
                <a:ext cx="1415570" cy="1415566"/>
              </a:xfrm>
              <a:prstGeom prst="ellipse">
                <a:avLst/>
              </a:prstGeom>
              <a:solidFill>
                <a:schemeClr val="accent3"/>
              </a:solidFill>
              <a:ln>
                <a:noFill/>
              </a:ln>
              <a:effectLst>
                <a:outerShdw blurRad="317500" dist="127000" dir="30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 Vietnam Pro Light"/>
                  <a:ea typeface="+mn-ea"/>
                  <a:cs typeface="+mn-cs"/>
                </a:endParaRPr>
              </a:p>
            </p:txBody>
          </p:sp>
        </p:grpSp>
        <p:sp>
          <p:nvSpPr>
            <p:cNvPr id="60" name="TextBox 59">
              <a:extLst>
                <a:ext uri="{FF2B5EF4-FFF2-40B4-BE49-F238E27FC236}">
                  <a16:creationId xmlns:a16="http://schemas.microsoft.com/office/drawing/2014/main" id="{B644D3F9-EFFE-2459-05E3-8163323C7643}"/>
                </a:ext>
              </a:extLst>
            </p:cNvPr>
            <p:cNvSpPr txBox="1"/>
            <p:nvPr/>
          </p:nvSpPr>
          <p:spPr>
            <a:xfrm>
              <a:off x="8246043" y="5119808"/>
              <a:ext cx="1411082" cy="8195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Son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elementos</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diferentes</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a </a:t>
              </a:r>
              <a:r>
                <a:rPr kumimoji="0" lang="en-US" sz="1600" b="0" i="0" u="none" strike="noStrike" kern="1200" cap="none" spc="0" normalizeH="0" baseline="0" noProof="0" dirty="0" err="1">
                  <a:ln>
                    <a:noFill/>
                  </a:ln>
                  <a:solidFill>
                    <a:prstClr val="white"/>
                  </a:solidFill>
                  <a:effectLst/>
                  <a:uLnTx/>
                  <a:uFillTx/>
                  <a:latin typeface="Be Vietnam Pro Medium"/>
                  <a:ea typeface="Open Sans" panose="020B0606030504020204" pitchFamily="34" charset="0"/>
                  <a:cs typeface="Open Sans" panose="020B0606030504020204" pitchFamily="34" charset="0"/>
                </a:rPr>
                <a:t>materia</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 prima y mano de </a:t>
              </a:r>
              <a:r>
                <a:rPr lang="en-US" sz="1600" dirty="0">
                  <a:solidFill>
                    <a:prstClr val="white"/>
                  </a:solidFill>
                  <a:latin typeface="Be Vietnam Pro Medium"/>
                  <a:ea typeface="Open Sans" panose="020B0606030504020204" pitchFamily="34" charset="0"/>
                  <a:cs typeface="Open Sans" panose="020B0606030504020204" pitchFamily="34" charset="0"/>
                </a:rPr>
                <a:t>o</a:t>
              </a:r>
              <a:r>
                <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rPr>
                <a:t>bra</a:t>
              </a:r>
              <a:r>
                <a:rPr lang="en-US" sz="1600" dirty="0">
                  <a:solidFill>
                    <a:prstClr val="white"/>
                  </a:solidFill>
                  <a:latin typeface="Be Vietnam Pro Medium"/>
                  <a:ea typeface="Open Sans" panose="020B0606030504020204" pitchFamily="34" charset="0"/>
                  <a:cs typeface="Open Sans" panose="020B0606030504020204" pitchFamily="34" charset="0"/>
                </a:rPr>
                <a:t>, </a:t>
              </a:r>
              <a:r>
                <a:rPr lang="en-US" sz="1600" dirty="0" err="1">
                  <a:solidFill>
                    <a:prstClr val="white"/>
                  </a:solidFill>
                  <a:latin typeface="Be Vietnam Pro Medium"/>
                  <a:ea typeface="Open Sans" panose="020B0606030504020204" pitchFamily="34" charset="0"/>
                  <a:cs typeface="Open Sans" panose="020B0606030504020204" pitchFamily="34" charset="0"/>
                </a:rPr>
                <a:t>pero</a:t>
              </a:r>
              <a:r>
                <a:rPr lang="en-US" sz="1600" dirty="0">
                  <a:solidFill>
                    <a:prstClr val="white"/>
                  </a:solidFill>
                  <a:latin typeface="Be Vietnam Pro Medium"/>
                  <a:ea typeface="Open Sans" panose="020B0606030504020204" pitchFamily="34" charset="0"/>
                  <a:cs typeface="Open Sans" panose="020B0606030504020204" pitchFamily="34" charset="0"/>
                </a:rPr>
                <a:t> que se </a:t>
              </a:r>
              <a:r>
                <a:rPr lang="en-US" sz="1600" dirty="0" err="1">
                  <a:solidFill>
                    <a:prstClr val="white"/>
                  </a:solidFill>
                  <a:latin typeface="Be Vietnam Pro Medium"/>
                  <a:ea typeface="Open Sans" panose="020B0606030504020204" pitchFamily="34" charset="0"/>
                  <a:cs typeface="Open Sans" panose="020B0606030504020204" pitchFamily="34" charset="0"/>
                </a:rPr>
                <a:t>hacen</a:t>
              </a:r>
              <a:r>
                <a:rPr lang="en-US" sz="1600" dirty="0">
                  <a:solidFill>
                    <a:prstClr val="white"/>
                  </a:solidFill>
                  <a:latin typeface="Be Vietnam Pro Medium"/>
                  <a:ea typeface="Open Sans" panose="020B0606030504020204" pitchFamily="34" charset="0"/>
                  <a:cs typeface="Open Sans" panose="020B0606030504020204" pitchFamily="34" charset="0"/>
                </a:rPr>
                <a:t> </a:t>
              </a:r>
              <a:r>
                <a:rPr lang="en-US" sz="1600" dirty="0" err="1">
                  <a:solidFill>
                    <a:prstClr val="white"/>
                  </a:solidFill>
                  <a:latin typeface="Be Vietnam Pro Medium"/>
                  <a:ea typeface="Open Sans" panose="020B0606030504020204" pitchFamily="34" charset="0"/>
                  <a:cs typeface="Open Sans" panose="020B0606030504020204" pitchFamily="34" charset="0"/>
                </a:rPr>
                <a:t>necesarios</a:t>
              </a:r>
              <a:r>
                <a:rPr lang="en-US" sz="1600" dirty="0">
                  <a:solidFill>
                    <a:prstClr val="white"/>
                  </a:solidFill>
                  <a:latin typeface="Be Vietnam Pro Medium"/>
                  <a:ea typeface="Open Sans" panose="020B0606030504020204" pitchFamily="34" charset="0"/>
                  <a:cs typeface="Open Sans" panose="020B0606030504020204" pitchFamily="34" charset="0"/>
                </a:rPr>
                <a:t> para </a:t>
              </a:r>
              <a:r>
                <a:rPr lang="en-US" sz="1600" dirty="0" err="1">
                  <a:solidFill>
                    <a:prstClr val="white"/>
                  </a:solidFill>
                  <a:latin typeface="Be Vietnam Pro Medium"/>
                  <a:ea typeface="Open Sans" panose="020B0606030504020204" pitchFamily="34" charset="0"/>
                  <a:cs typeface="Open Sans" panose="020B0606030504020204" pitchFamily="34" charset="0"/>
                </a:rPr>
                <a:t>fabricar</a:t>
              </a:r>
              <a:r>
                <a:rPr lang="en-US" sz="1600" dirty="0">
                  <a:solidFill>
                    <a:prstClr val="white"/>
                  </a:solidFill>
                  <a:latin typeface="Be Vietnam Pro Medium"/>
                  <a:ea typeface="Open Sans" panose="020B0606030504020204" pitchFamily="34" charset="0"/>
                  <a:cs typeface="Open Sans" panose="020B0606030504020204" pitchFamily="34" charset="0"/>
                </a:rPr>
                <a:t> </a:t>
              </a:r>
              <a:r>
                <a:rPr lang="en-US" sz="1600" dirty="0" err="1">
                  <a:solidFill>
                    <a:prstClr val="white"/>
                  </a:solidFill>
                  <a:latin typeface="Be Vietnam Pro Medium"/>
                  <a:ea typeface="Open Sans" panose="020B0606030504020204" pitchFamily="34" charset="0"/>
                  <a:cs typeface="Open Sans" panose="020B0606030504020204" pitchFamily="34" charset="0"/>
                </a:rPr>
                <a:t>el</a:t>
              </a:r>
              <a:r>
                <a:rPr lang="en-US" sz="1600" dirty="0">
                  <a:solidFill>
                    <a:prstClr val="white"/>
                  </a:solidFill>
                  <a:latin typeface="Be Vietnam Pro Medium"/>
                  <a:ea typeface="Open Sans" panose="020B0606030504020204" pitchFamily="34" charset="0"/>
                  <a:cs typeface="Open Sans" panose="020B0606030504020204" pitchFamily="34" charset="0"/>
                </a:rPr>
                <a:t> </a:t>
              </a:r>
              <a:r>
                <a:rPr lang="en-US" sz="1600" dirty="0" err="1">
                  <a:solidFill>
                    <a:prstClr val="white"/>
                  </a:solidFill>
                  <a:latin typeface="Be Vietnam Pro Medium"/>
                  <a:ea typeface="Open Sans" panose="020B0606030504020204" pitchFamily="34" charset="0"/>
                  <a:cs typeface="Open Sans" panose="020B0606030504020204" pitchFamily="34" charset="0"/>
                </a:rPr>
                <a:t>producto</a:t>
              </a:r>
              <a:r>
                <a:rPr lang="en-US" sz="1600" dirty="0">
                  <a:solidFill>
                    <a:prstClr val="white"/>
                  </a:solidFill>
                  <a:latin typeface="Be Vietnam Pro Medium"/>
                  <a:ea typeface="Open Sans" panose="020B0606030504020204" pitchFamily="34" charset="0"/>
                  <a:cs typeface="Open Sans" panose="020B0606030504020204" pitchFamily="34" charset="0"/>
                </a:rPr>
                <a:t> o </a:t>
              </a:r>
              <a:r>
                <a:rPr lang="en-US" sz="1600" dirty="0" err="1">
                  <a:solidFill>
                    <a:prstClr val="white"/>
                  </a:solidFill>
                  <a:latin typeface="Be Vietnam Pro Medium"/>
                  <a:ea typeface="Open Sans" panose="020B0606030504020204" pitchFamily="34" charset="0"/>
                  <a:cs typeface="Open Sans" panose="020B0606030504020204" pitchFamily="34" charset="0"/>
                </a:rPr>
                <a:t>prestar</a:t>
              </a:r>
              <a:r>
                <a:rPr lang="en-US" sz="1600" dirty="0">
                  <a:solidFill>
                    <a:prstClr val="white"/>
                  </a:solidFill>
                  <a:latin typeface="Be Vietnam Pro Medium"/>
                  <a:ea typeface="Open Sans" panose="020B0606030504020204" pitchFamily="34" charset="0"/>
                  <a:cs typeface="Open Sans" panose="020B0606030504020204" pitchFamily="34" charset="0"/>
                </a:rPr>
                <a:t> </a:t>
              </a:r>
              <a:r>
                <a:rPr lang="en-US" sz="1600" dirty="0" err="1">
                  <a:solidFill>
                    <a:prstClr val="white"/>
                  </a:solidFill>
                  <a:latin typeface="Be Vietnam Pro Medium"/>
                  <a:ea typeface="Open Sans" panose="020B0606030504020204" pitchFamily="34" charset="0"/>
                  <a:cs typeface="Open Sans" panose="020B0606030504020204" pitchFamily="34" charset="0"/>
                </a:rPr>
                <a:t>el</a:t>
              </a:r>
              <a:r>
                <a:rPr lang="en-US" sz="1600" dirty="0">
                  <a:solidFill>
                    <a:prstClr val="white"/>
                  </a:solidFill>
                  <a:latin typeface="Be Vietnam Pro Medium"/>
                  <a:ea typeface="Open Sans" panose="020B0606030504020204" pitchFamily="34" charset="0"/>
                  <a:cs typeface="Open Sans" panose="020B0606030504020204" pitchFamily="34" charset="0"/>
                </a:rPr>
                <a:t> </a:t>
              </a:r>
              <a:r>
                <a:rPr lang="en-US" sz="1600" dirty="0" err="1">
                  <a:solidFill>
                    <a:prstClr val="white"/>
                  </a:solidFill>
                  <a:latin typeface="Be Vietnam Pro Medium"/>
                  <a:ea typeface="Open Sans" panose="020B0606030504020204" pitchFamily="34" charset="0"/>
                  <a:cs typeface="Open Sans" panose="020B0606030504020204" pitchFamily="34" charset="0"/>
                </a:rPr>
                <a:t>servicio</a:t>
              </a:r>
              <a:r>
                <a:rPr lang="en-US" sz="1600" dirty="0">
                  <a:solidFill>
                    <a:prstClr val="white"/>
                  </a:solidFill>
                  <a:latin typeface="Be Vietnam Pro Medium"/>
                  <a:ea typeface="Open Sans" panose="020B0606030504020204" pitchFamily="34" charset="0"/>
                  <a:cs typeface="Open Sans" panose="020B0606030504020204" pitchFamily="34" charset="0"/>
                </a:rPr>
                <a:t>. </a:t>
              </a:r>
              <a:endParaRPr kumimoji="0" lang="en-US" sz="1600" b="0" i="0" u="none" strike="noStrike" kern="1200" cap="none" spc="0" normalizeH="0" baseline="0" noProof="0" dirty="0">
                <a:ln>
                  <a:noFill/>
                </a:ln>
                <a:solidFill>
                  <a:prstClr val="white"/>
                </a:solidFill>
                <a:effectLst/>
                <a:uLnTx/>
                <a:uFillTx/>
                <a:latin typeface="Be Vietnam Pro Medium"/>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47A116C3-BF9A-F956-824B-7F449C1FB50A}"/>
                </a:ext>
              </a:extLst>
            </p:cNvPr>
            <p:cNvSpPr txBox="1"/>
            <p:nvPr/>
          </p:nvSpPr>
          <p:spPr>
            <a:xfrm>
              <a:off x="8311139" y="4772660"/>
              <a:ext cx="1308004" cy="400229"/>
            </a:xfrm>
            <a:prstGeom prst="rect">
              <a:avLst/>
            </a:prstGeom>
            <a:noFill/>
          </p:spPr>
          <p:txBody>
            <a:bodyPr wrap="square" rtlCol="0">
              <a:spAutoFit/>
            </a:bodyPr>
            <a:lstStyle/>
            <a:p>
              <a:pPr marL="0" marR="0" lvl="0" indent="0" algn="ctr" defTabSz="914400" rtl="0" eaLnBrk="1" fontAlgn="auto" latinLnBrk="0" hangingPunct="1">
                <a:spcBef>
                  <a:spcPts val="1200"/>
                </a:spcBef>
                <a:spcAft>
                  <a:spcPts val="0"/>
                </a:spcAft>
                <a:buClrTx/>
                <a:buSzTx/>
                <a:buFontTx/>
                <a:buNone/>
                <a:tabLst/>
                <a:defRPr/>
              </a:pPr>
              <a:r>
                <a:rPr lang="en-US" dirty="0">
                  <a:solidFill>
                    <a:schemeClr val="tx1">
                      <a:lumMod val="85000"/>
                      <a:lumOff val="15000"/>
                    </a:schemeClr>
                  </a:solidFill>
                  <a:latin typeface="Be Vietnam Pro Light"/>
                  <a:ea typeface="Open Sans" panose="020B0606030504020204" pitchFamily="34" charset="0"/>
                  <a:cs typeface="Open Sans" panose="020B0606030504020204" pitchFamily="34" charset="0"/>
                </a:rPr>
                <a:t>Costos </a:t>
              </a:r>
              <a:r>
                <a:rPr lang="en-US" dirty="0" err="1">
                  <a:solidFill>
                    <a:schemeClr val="tx1">
                      <a:lumMod val="85000"/>
                      <a:lumOff val="15000"/>
                    </a:schemeClr>
                  </a:solidFill>
                  <a:latin typeface="Be Vietnam Pro Light"/>
                  <a:ea typeface="Open Sans" panose="020B0606030504020204" pitchFamily="34" charset="0"/>
                  <a:cs typeface="Open Sans" panose="020B0606030504020204" pitchFamily="34" charset="0"/>
                </a:rPr>
                <a:t>Indirectos</a:t>
              </a:r>
              <a:r>
                <a:rPr lang="en-US" dirty="0">
                  <a:solidFill>
                    <a:schemeClr val="tx1">
                      <a:lumMod val="85000"/>
                      <a:lumOff val="15000"/>
                    </a:schemeClr>
                  </a:solidFill>
                  <a:latin typeface="Be Vietnam Pro Light"/>
                  <a:ea typeface="Open Sans" panose="020B0606030504020204" pitchFamily="34" charset="0"/>
                  <a:cs typeface="Open Sans" panose="020B0606030504020204" pitchFamily="34" charset="0"/>
                </a:rPr>
                <a:t> de </a:t>
              </a:r>
              <a:r>
                <a:rPr lang="es-US" dirty="0">
                  <a:solidFill>
                    <a:schemeClr val="tx1">
                      <a:lumMod val="85000"/>
                      <a:lumOff val="15000"/>
                    </a:schemeClr>
                  </a:solidFill>
                  <a:latin typeface="Be Vietnam Pro Light"/>
                  <a:ea typeface="Open Sans" panose="020B0606030504020204" pitchFamily="34" charset="0"/>
                  <a:cs typeface="Open Sans" panose="020B0606030504020204" pitchFamily="34" charset="0"/>
                </a:rPr>
                <a:t>Fabricación</a:t>
              </a:r>
              <a:endParaRPr kumimoji="0" lang="es-US" b="0" i="0" u="none" strike="noStrike" kern="1200" cap="none" spc="0" normalizeH="0" baseline="0" dirty="0">
                <a:ln>
                  <a:noFill/>
                </a:ln>
                <a:solidFill>
                  <a:schemeClr val="tx1">
                    <a:lumMod val="85000"/>
                    <a:lumOff val="15000"/>
                  </a:schemeClr>
                </a:solidFill>
                <a:effectLst/>
                <a:uLnTx/>
                <a:uFillTx/>
                <a:latin typeface="Be Vietnam Pro Light"/>
                <a:ea typeface="Open Sans" panose="020B0606030504020204" pitchFamily="34" charset="0"/>
                <a:cs typeface="Open Sans" panose="020B0606030504020204" pitchFamily="34" charset="0"/>
              </a:endParaRPr>
            </a:p>
          </p:txBody>
        </p:sp>
      </p:grpSp>
      <p:cxnSp>
        <p:nvCxnSpPr>
          <p:cNvPr id="64" name="Straight Arrow Connector 63">
            <a:extLst>
              <a:ext uri="{FF2B5EF4-FFF2-40B4-BE49-F238E27FC236}">
                <a16:creationId xmlns:a16="http://schemas.microsoft.com/office/drawing/2014/main" id="{3EFEB281-A971-B2DC-FAA9-835766C22754}"/>
              </a:ext>
            </a:extLst>
          </p:cNvPr>
          <p:cNvCxnSpPr>
            <a:cxnSpLocks/>
          </p:cNvCxnSpPr>
          <p:nvPr/>
        </p:nvCxnSpPr>
        <p:spPr>
          <a:xfrm flipV="1">
            <a:off x="6504737" y="1450771"/>
            <a:ext cx="1666040" cy="326534"/>
          </a:xfrm>
          <a:prstGeom prst="straightConnector1">
            <a:avLst/>
          </a:prstGeom>
          <a:noFill/>
          <a:ln w="25400" cap="rnd">
            <a:gradFill flip="none" rotWithShape="1">
              <a:gsLst>
                <a:gs pos="0">
                  <a:srgbClr val="8A9AA8">
                    <a:alpha val="0"/>
                  </a:srgbClr>
                </a:gs>
                <a:gs pos="100000">
                  <a:srgbClr val="8A9AA8"/>
                </a:gs>
              </a:gsLst>
              <a:lin ang="0" scaled="1"/>
              <a:tileRect/>
            </a:gradFill>
            <a:prstDash val="sysDash"/>
            <a:round/>
            <a:tailEnd type="arrow"/>
          </a:ln>
          <a:effectLst/>
        </p:spPr>
        <p:style>
          <a:lnRef idx="2">
            <a:schemeClr val="accent1">
              <a:shade val="50000"/>
            </a:schemeClr>
          </a:lnRef>
          <a:fillRef idx="1">
            <a:schemeClr val="accent1"/>
          </a:fillRef>
          <a:effectRef idx="0">
            <a:schemeClr val="accent1"/>
          </a:effectRef>
          <a:fontRef idx="minor">
            <a:schemeClr val="lt1"/>
          </a:fontRef>
        </p:style>
      </p:cxnSp>
      <p:cxnSp>
        <p:nvCxnSpPr>
          <p:cNvPr id="65" name="Straight Arrow Connector 64">
            <a:extLst>
              <a:ext uri="{FF2B5EF4-FFF2-40B4-BE49-F238E27FC236}">
                <a16:creationId xmlns:a16="http://schemas.microsoft.com/office/drawing/2014/main" id="{64423078-2B56-695F-0ADC-1710CA7506DC}"/>
              </a:ext>
            </a:extLst>
          </p:cNvPr>
          <p:cNvCxnSpPr>
            <a:cxnSpLocks/>
          </p:cNvCxnSpPr>
          <p:nvPr/>
        </p:nvCxnSpPr>
        <p:spPr>
          <a:xfrm>
            <a:off x="6531883" y="3429000"/>
            <a:ext cx="2281917" cy="0"/>
          </a:xfrm>
          <a:prstGeom prst="straightConnector1">
            <a:avLst/>
          </a:prstGeom>
          <a:noFill/>
          <a:ln w="25400" cap="rnd">
            <a:gradFill flip="none" rotWithShape="1">
              <a:gsLst>
                <a:gs pos="0">
                  <a:srgbClr val="8A9AA8">
                    <a:alpha val="0"/>
                  </a:srgbClr>
                </a:gs>
                <a:gs pos="100000">
                  <a:srgbClr val="8A9AA8"/>
                </a:gs>
              </a:gsLst>
              <a:lin ang="0" scaled="1"/>
              <a:tileRect/>
            </a:gradFill>
            <a:prstDash val="sysDash"/>
            <a:round/>
            <a:tailEnd type="arrow"/>
          </a:ln>
          <a:effectLst/>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9C3B355E-0DBB-96DA-2CEB-572883CF1C82}"/>
              </a:ext>
            </a:extLst>
          </p:cNvPr>
          <p:cNvCxnSpPr>
            <a:cxnSpLocks/>
          </p:cNvCxnSpPr>
          <p:nvPr/>
        </p:nvCxnSpPr>
        <p:spPr>
          <a:xfrm>
            <a:off x="5881895" y="4043911"/>
            <a:ext cx="2500296" cy="1329028"/>
          </a:xfrm>
          <a:prstGeom prst="straightConnector1">
            <a:avLst/>
          </a:prstGeom>
          <a:noFill/>
          <a:ln w="25400" cap="rnd">
            <a:gradFill flip="none" rotWithShape="1">
              <a:gsLst>
                <a:gs pos="0">
                  <a:srgbClr val="8A9AA8">
                    <a:alpha val="0"/>
                  </a:srgbClr>
                </a:gs>
                <a:gs pos="100000">
                  <a:srgbClr val="8A9AA8"/>
                </a:gs>
              </a:gsLst>
              <a:lin ang="0" scaled="1"/>
              <a:tileRect/>
            </a:gradFill>
            <a:prstDash val="sysDash"/>
            <a:round/>
            <a:tailEnd type="arrow"/>
          </a:ln>
          <a:effectLst/>
        </p:spPr>
        <p:style>
          <a:lnRef idx="2">
            <a:schemeClr val="accent1">
              <a:shade val="50000"/>
            </a:schemeClr>
          </a:lnRef>
          <a:fillRef idx="1">
            <a:schemeClr val="accent1"/>
          </a:fillRef>
          <a:effectRef idx="0">
            <a:schemeClr val="accent1"/>
          </a:effectRef>
          <a:fontRef idx="minor">
            <a:schemeClr val="lt1"/>
          </a:fontRef>
        </p:style>
      </p:cxnSp>
      <p:grpSp>
        <p:nvGrpSpPr>
          <p:cNvPr id="67" name="Group 66">
            <a:extLst>
              <a:ext uri="{FF2B5EF4-FFF2-40B4-BE49-F238E27FC236}">
                <a16:creationId xmlns:a16="http://schemas.microsoft.com/office/drawing/2014/main" id="{8A42ECF4-84BE-0F2E-3D17-3F940F838B23}"/>
              </a:ext>
            </a:extLst>
          </p:cNvPr>
          <p:cNvGrpSpPr/>
          <p:nvPr/>
        </p:nvGrpSpPr>
        <p:grpSpPr>
          <a:xfrm>
            <a:off x="4873039" y="1215267"/>
            <a:ext cx="1981200" cy="4427466"/>
            <a:chOff x="6362702" y="1801020"/>
            <a:chExt cx="1216026" cy="2717501"/>
          </a:xfrm>
          <a:effectLst>
            <a:outerShdw blurRad="355600" dist="622300" dir="5400000" algn="t" rotWithShape="0">
              <a:prstClr val="black">
                <a:alpha val="25000"/>
              </a:prstClr>
            </a:outerShdw>
          </a:effectLst>
        </p:grpSpPr>
        <p:grpSp>
          <p:nvGrpSpPr>
            <p:cNvPr id="68" name="Group 67">
              <a:extLst>
                <a:ext uri="{FF2B5EF4-FFF2-40B4-BE49-F238E27FC236}">
                  <a16:creationId xmlns:a16="http://schemas.microsoft.com/office/drawing/2014/main" id="{B6E3B777-869E-E68D-A308-87F233BEADBD}"/>
                </a:ext>
              </a:extLst>
            </p:cNvPr>
            <p:cNvGrpSpPr/>
            <p:nvPr/>
          </p:nvGrpSpPr>
          <p:grpSpPr>
            <a:xfrm>
              <a:off x="6758122" y="3633259"/>
              <a:ext cx="435114" cy="885262"/>
              <a:chOff x="6691313" y="3630615"/>
              <a:chExt cx="579438" cy="631825"/>
            </a:xfrm>
          </p:grpSpPr>
          <p:sp>
            <p:nvSpPr>
              <p:cNvPr id="86" name="Freeform 52">
                <a:extLst>
                  <a:ext uri="{FF2B5EF4-FFF2-40B4-BE49-F238E27FC236}">
                    <a16:creationId xmlns:a16="http://schemas.microsoft.com/office/drawing/2014/main" id="{60A906F7-DF7E-B7F5-35E8-9676B47C67C8}"/>
                  </a:ext>
                </a:extLst>
              </p:cNvPr>
              <p:cNvSpPr>
                <a:spLocks/>
              </p:cNvSpPr>
              <p:nvPr/>
            </p:nvSpPr>
            <p:spPr bwMode="auto">
              <a:xfrm>
                <a:off x="6691313" y="3630615"/>
                <a:ext cx="579438" cy="631825"/>
              </a:xfrm>
              <a:custGeom>
                <a:avLst/>
                <a:gdLst>
                  <a:gd name="T0" fmla="*/ 235 w 260"/>
                  <a:gd name="T1" fmla="*/ 1 h 284"/>
                  <a:gd name="T2" fmla="*/ 131 w 260"/>
                  <a:gd name="T3" fmla="*/ 1 h 284"/>
                  <a:gd name="T4" fmla="*/ 26 w 260"/>
                  <a:gd name="T5" fmla="*/ 0 h 284"/>
                  <a:gd name="T6" fmla="*/ 34 w 260"/>
                  <a:gd name="T7" fmla="*/ 142 h 284"/>
                  <a:gd name="T8" fmla="*/ 42 w 260"/>
                  <a:gd name="T9" fmla="*/ 112 h 284"/>
                  <a:gd name="T10" fmla="*/ 50 w 260"/>
                  <a:gd name="T11" fmla="*/ 108 h 284"/>
                  <a:gd name="T12" fmla="*/ 130 w 260"/>
                  <a:gd name="T13" fmla="*/ 284 h 284"/>
                  <a:gd name="T14" fmla="*/ 210 w 260"/>
                  <a:gd name="T15" fmla="*/ 108 h 284"/>
                  <a:gd name="T16" fmla="*/ 218 w 260"/>
                  <a:gd name="T17" fmla="*/ 112 h 284"/>
                  <a:gd name="T18" fmla="*/ 226 w 260"/>
                  <a:gd name="T19" fmla="*/ 142 h 284"/>
                  <a:gd name="T20" fmla="*/ 235 w 260"/>
                  <a:gd name="T21" fmla="*/ 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84">
                    <a:moveTo>
                      <a:pt x="235" y="1"/>
                    </a:moveTo>
                    <a:cubicBezTo>
                      <a:pt x="131" y="1"/>
                      <a:pt x="131" y="1"/>
                      <a:pt x="131" y="1"/>
                    </a:cubicBezTo>
                    <a:cubicBezTo>
                      <a:pt x="26" y="0"/>
                      <a:pt x="26" y="0"/>
                      <a:pt x="26" y="0"/>
                    </a:cubicBezTo>
                    <a:cubicBezTo>
                      <a:pt x="26" y="0"/>
                      <a:pt x="0" y="71"/>
                      <a:pt x="34" y="142"/>
                    </a:cubicBezTo>
                    <a:cubicBezTo>
                      <a:pt x="34" y="142"/>
                      <a:pt x="30" y="122"/>
                      <a:pt x="42" y="112"/>
                    </a:cubicBezTo>
                    <a:cubicBezTo>
                      <a:pt x="44" y="110"/>
                      <a:pt x="47" y="109"/>
                      <a:pt x="50" y="108"/>
                    </a:cubicBezTo>
                    <a:cubicBezTo>
                      <a:pt x="72" y="101"/>
                      <a:pt x="49" y="196"/>
                      <a:pt x="130" y="284"/>
                    </a:cubicBezTo>
                    <a:cubicBezTo>
                      <a:pt x="212" y="196"/>
                      <a:pt x="188" y="102"/>
                      <a:pt x="210" y="108"/>
                    </a:cubicBezTo>
                    <a:cubicBezTo>
                      <a:pt x="214" y="109"/>
                      <a:pt x="216" y="110"/>
                      <a:pt x="218" y="112"/>
                    </a:cubicBezTo>
                    <a:cubicBezTo>
                      <a:pt x="231" y="122"/>
                      <a:pt x="226" y="142"/>
                      <a:pt x="226" y="142"/>
                    </a:cubicBezTo>
                    <a:cubicBezTo>
                      <a:pt x="260" y="72"/>
                      <a:pt x="235" y="1"/>
                      <a:pt x="235" y="1"/>
                    </a:cubicBezTo>
                  </a:path>
                </a:pathLst>
              </a:custGeom>
              <a:solidFill>
                <a:srgbClr val="C02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87" name="Freeform 53">
                <a:extLst>
                  <a:ext uri="{FF2B5EF4-FFF2-40B4-BE49-F238E27FC236}">
                    <a16:creationId xmlns:a16="http://schemas.microsoft.com/office/drawing/2014/main" id="{207060C5-9BFC-C5ED-9900-584C373932C3}"/>
                  </a:ext>
                </a:extLst>
              </p:cNvPr>
              <p:cNvSpPr>
                <a:spLocks/>
              </p:cNvSpPr>
              <p:nvPr/>
            </p:nvSpPr>
            <p:spPr bwMode="auto">
              <a:xfrm>
                <a:off x="6786563" y="3630615"/>
                <a:ext cx="390525" cy="427037"/>
              </a:xfrm>
              <a:custGeom>
                <a:avLst/>
                <a:gdLst>
                  <a:gd name="T0" fmla="*/ 158 w 175"/>
                  <a:gd name="T1" fmla="*/ 1 h 192"/>
                  <a:gd name="T2" fmla="*/ 88 w 175"/>
                  <a:gd name="T3" fmla="*/ 1 h 192"/>
                  <a:gd name="T4" fmla="*/ 17 w 175"/>
                  <a:gd name="T5" fmla="*/ 0 h 192"/>
                  <a:gd name="T6" fmla="*/ 23 w 175"/>
                  <a:gd name="T7" fmla="*/ 96 h 192"/>
                  <a:gd name="T8" fmla="*/ 28 w 175"/>
                  <a:gd name="T9" fmla="*/ 75 h 192"/>
                  <a:gd name="T10" fmla="*/ 33 w 175"/>
                  <a:gd name="T11" fmla="*/ 73 h 192"/>
                  <a:gd name="T12" fmla="*/ 87 w 175"/>
                  <a:gd name="T13" fmla="*/ 192 h 192"/>
                  <a:gd name="T14" fmla="*/ 141 w 175"/>
                  <a:gd name="T15" fmla="*/ 73 h 192"/>
                  <a:gd name="T16" fmla="*/ 147 w 175"/>
                  <a:gd name="T17" fmla="*/ 76 h 192"/>
                  <a:gd name="T18" fmla="*/ 152 w 175"/>
                  <a:gd name="T19" fmla="*/ 96 h 192"/>
                  <a:gd name="T20" fmla="*/ 158 w 175"/>
                  <a:gd name="T21" fmla="*/ 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192">
                    <a:moveTo>
                      <a:pt x="158" y="1"/>
                    </a:moveTo>
                    <a:cubicBezTo>
                      <a:pt x="88" y="1"/>
                      <a:pt x="88" y="1"/>
                      <a:pt x="88" y="1"/>
                    </a:cubicBezTo>
                    <a:cubicBezTo>
                      <a:pt x="17" y="0"/>
                      <a:pt x="17" y="0"/>
                      <a:pt x="17" y="0"/>
                    </a:cubicBezTo>
                    <a:cubicBezTo>
                      <a:pt x="17" y="0"/>
                      <a:pt x="0" y="48"/>
                      <a:pt x="23" y="96"/>
                    </a:cubicBezTo>
                    <a:cubicBezTo>
                      <a:pt x="23" y="96"/>
                      <a:pt x="20" y="82"/>
                      <a:pt x="28" y="75"/>
                    </a:cubicBezTo>
                    <a:cubicBezTo>
                      <a:pt x="29" y="74"/>
                      <a:pt x="31" y="73"/>
                      <a:pt x="33" y="73"/>
                    </a:cubicBezTo>
                    <a:cubicBezTo>
                      <a:pt x="48" y="68"/>
                      <a:pt x="32" y="132"/>
                      <a:pt x="87" y="192"/>
                    </a:cubicBezTo>
                    <a:cubicBezTo>
                      <a:pt x="142" y="132"/>
                      <a:pt x="126" y="69"/>
                      <a:pt x="141" y="73"/>
                    </a:cubicBezTo>
                    <a:cubicBezTo>
                      <a:pt x="144" y="74"/>
                      <a:pt x="145" y="75"/>
                      <a:pt x="147" y="76"/>
                    </a:cubicBezTo>
                    <a:cubicBezTo>
                      <a:pt x="155" y="83"/>
                      <a:pt x="152" y="96"/>
                      <a:pt x="152" y="96"/>
                    </a:cubicBezTo>
                    <a:cubicBezTo>
                      <a:pt x="175" y="49"/>
                      <a:pt x="158" y="1"/>
                      <a:pt x="158" y="1"/>
                    </a:cubicBezTo>
                  </a:path>
                </a:pathLst>
              </a:custGeom>
              <a:solidFill>
                <a:srgbClr val="F69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88" name="Freeform 54">
                <a:extLst>
                  <a:ext uri="{FF2B5EF4-FFF2-40B4-BE49-F238E27FC236}">
                    <a16:creationId xmlns:a16="http://schemas.microsoft.com/office/drawing/2014/main" id="{A3CA8989-6E59-814E-E33F-E42BB68E359D}"/>
                  </a:ext>
                </a:extLst>
              </p:cNvPr>
              <p:cNvSpPr>
                <a:spLocks/>
              </p:cNvSpPr>
              <p:nvPr/>
            </p:nvSpPr>
            <p:spPr bwMode="auto">
              <a:xfrm>
                <a:off x="6884988" y="3630615"/>
                <a:ext cx="193675" cy="214312"/>
              </a:xfrm>
              <a:custGeom>
                <a:avLst/>
                <a:gdLst>
                  <a:gd name="T0" fmla="*/ 79 w 87"/>
                  <a:gd name="T1" fmla="*/ 1 h 96"/>
                  <a:gd name="T2" fmla="*/ 44 w 87"/>
                  <a:gd name="T3" fmla="*/ 1 h 96"/>
                  <a:gd name="T4" fmla="*/ 8 w 87"/>
                  <a:gd name="T5" fmla="*/ 0 h 96"/>
                  <a:gd name="T6" fmla="*/ 11 w 87"/>
                  <a:gd name="T7" fmla="*/ 48 h 96"/>
                  <a:gd name="T8" fmla="*/ 14 w 87"/>
                  <a:gd name="T9" fmla="*/ 38 h 96"/>
                  <a:gd name="T10" fmla="*/ 16 w 87"/>
                  <a:gd name="T11" fmla="*/ 37 h 96"/>
                  <a:gd name="T12" fmla="*/ 43 w 87"/>
                  <a:gd name="T13" fmla="*/ 96 h 96"/>
                  <a:gd name="T14" fmla="*/ 71 w 87"/>
                  <a:gd name="T15" fmla="*/ 37 h 96"/>
                  <a:gd name="T16" fmla="*/ 73 w 87"/>
                  <a:gd name="T17" fmla="*/ 38 h 96"/>
                  <a:gd name="T18" fmla="*/ 76 w 87"/>
                  <a:gd name="T19" fmla="*/ 48 h 96"/>
                  <a:gd name="T20" fmla="*/ 79 w 87"/>
                  <a:gd name="T21"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96">
                    <a:moveTo>
                      <a:pt x="79" y="1"/>
                    </a:moveTo>
                    <a:cubicBezTo>
                      <a:pt x="44" y="1"/>
                      <a:pt x="44" y="1"/>
                      <a:pt x="44" y="1"/>
                    </a:cubicBezTo>
                    <a:cubicBezTo>
                      <a:pt x="8" y="0"/>
                      <a:pt x="8" y="0"/>
                      <a:pt x="8" y="0"/>
                    </a:cubicBezTo>
                    <a:cubicBezTo>
                      <a:pt x="8" y="0"/>
                      <a:pt x="0" y="24"/>
                      <a:pt x="11" y="48"/>
                    </a:cubicBezTo>
                    <a:cubicBezTo>
                      <a:pt x="11" y="48"/>
                      <a:pt x="10" y="41"/>
                      <a:pt x="14" y="38"/>
                    </a:cubicBezTo>
                    <a:cubicBezTo>
                      <a:pt x="15" y="37"/>
                      <a:pt x="15" y="37"/>
                      <a:pt x="16" y="37"/>
                    </a:cubicBezTo>
                    <a:cubicBezTo>
                      <a:pt x="24" y="35"/>
                      <a:pt x="16" y="66"/>
                      <a:pt x="43" y="96"/>
                    </a:cubicBezTo>
                    <a:cubicBezTo>
                      <a:pt x="71" y="66"/>
                      <a:pt x="63" y="35"/>
                      <a:pt x="71" y="37"/>
                    </a:cubicBezTo>
                    <a:cubicBezTo>
                      <a:pt x="72" y="37"/>
                      <a:pt x="72" y="38"/>
                      <a:pt x="73" y="38"/>
                    </a:cubicBezTo>
                    <a:cubicBezTo>
                      <a:pt x="77" y="42"/>
                      <a:pt x="76" y="48"/>
                      <a:pt x="76" y="48"/>
                    </a:cubicBezTo>
                    <a:cubicBezTo>
                      <a:pt x="87" y="25"/>
                      <a:pt x="79" y="1"/>
                      <a:pt x="79" y="1"/>
                    </a:cubicBezTo>
                  </a:path>
                </a:pathLst>
              </a:custGeom>
              <a:solidFill>
                <a:srgbClr val="FBE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grpSp>
        <p:sp>
          <p:nvSpPr>
            <p:cNvPr id="69" name="Rectangle 123">
              <a:extLst>
                <a:ext uri="{FF2B5EF4-FFF2-40B4-BE49-F238E27FC236}">
                  <a16:creationId xmlns:a16="http://schemas.microsoft.com/office/drawing/2014/main" id="{C54740EE-3F9F-4599-11CD-4AF14A2D2A20}"/>
                </a:ext>
              </a:extLst>
            </p:cNvPr>
            <p:cNvSpPr>
              <a:spLocks noChangeArrowheads="1"/>
            </p:cNvSpPr>
            <p:nvPr/>
          </p:nvSpPr>
          <p:spPr bwMode="auto">
            <a:xfrm>
              <a:off x="6797675" y="3524251"/>
              <a:ext cx="347663" cy="114300"/>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70" name="Rectangle 124">
              <a:extLst>
                <a:ext uri="{FF2B5EF4-FFF2-40B4-BE49-F238E27FC236}">
                  <a16:creationId xmlns:a16="http://schemas.microsoft.com/office/drawing/2014/main" id="{D93E69ED-8B52-50B9-BA9E-CC30EC297E65}"/>
                </a:ext>
              </a:extLst>
            </p:cNvPr>
            <p:cNvSpPr>
              <a:spLocks noChangeArrowheads="1"/>
            </p:cNvSpPr>
            <p:nvPr/>
          </p:nvSpPr>
          <p:spPr bwMode="auto">
            <a:xfrm>
              <a:off x="6797675" y="3524251"/>
              <a:ext cx="173038"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grpSp>
          <p:nvGrpSpPr>
            <p:cNvPr id="71" name="Group 70">
              <a:extLst>
                <a:ext uri="{FF2B5EF4-FFF2-40B4-BE49-F238E27FC236}">
                  <a16:creationId xmlns:a16="http://schemas.microsoft.com/office/drawing/2014/main" id="{83682113-508E-C5EF-8560-F5624DF0F308}"/>
                </a:ext>
              </a:extLst>
            </p:cNvPr>
            <p:cNvGrpSpPr/>
            <p:nvPr/>
          </p:nvGrpSpPr>
          <p:grpSpPr>
            <a:xfrm>
              <a:off x="6362702" y="3041651"/>
              <a:ext cx="1216026" cy="828675"/>
              <a:chOff x="6362702" y="3041651"/>
              <a:chExt cx="1216026" cy="828675"/>
            </a:xfrm>
            <a:solidFill>
              <a:schemeClr val="accent3"/>
            </a:solidFill>
          </p:grpSpPr>
          <p:sp>
            <p:nvSpPr>
              <p:cNvPr id="84" name="Freeform 125">
                <a:extLst>
                  <a:ext uri="{FF2B5EF4-FFF2-40B4-BE49-F238E27FC236}">
                    <a16:creationId xmlns:a16="http://schemas.microsoft.com/office/drawing/2014/main" id="{BE28F0F2-ABF3-BE50-1F7C-71F984392454}"/>
                  </a:ext>
                </a:extLst>
              </p:cNvPr>
              <p:cNvSpPr>
                <a:spLocks/>
              </p:cNvSpPr>
              <p:nvPr/>
            </p:nvSpPr>
            <p:spPr bwMode="auto">
              <a:xfrm>
                <a:off x="6362702" y="3041651"/>
                <a:ext cx="1216026" cy="828675"/>
              </a:xfrm>
              <a:custGeom>
                <a:avLst/>
                <a:gdLst>
                  <a:gd name="T0" fmla="*/ 452 w 904"/>
                  <a:gd name="T1" fmla="*/ 328 h 616"/>
                  <a:gd name="T2" fmla="*/ 873 w 904"/>
                  <a:gd name="T3" fmla="*/ 616 h 616"/>
                  <a:gd name="T4" fmla="*/ 904 w 904"/>
                  <a:gd name="T5" fmla="*/ 452 h 616"/>
                  <a:gd name="T6" fmla="*/ 452 w 904"/>
                  <a:gd name="T7" fmla="*/ 0 h 616"/>
                  <a:gd name="T8" fmla="*/ 0 w 904"/>
                  <a:gd name="T9" fmla="*/ 452 h 616"/>
                  <a:gd name="T10" fmla="*/ 31 w 904"/>
                  <a:gd name="T11" fmla="*/ 616 h 616"/>
                  <a:gd name="T12" fmla="*/ 452 w 904"/>
                  <a:gd name="T13" fmla="*/ 328 h 616"/>
                </a:gdLst>
                <a:ahLst/>
                <a:cxnLst>
                  <a:cxn ang="0">
                    <a:pos x="T0" y="T1"/>
                  </a:cxn>
                  <a:cxn ang="0">
                    <a:pos x="T2" y="T3"/>
                  </a:cxn>
                  <a:cxn ang="0">
                    <a:pos x="T4" y="T5"/>
                  </a:cxn>
                  <a:cxn ang="0">
                    <a:pos x="T6" y="T7"/>
                  </a:cxn>
                  <a:cxn ang="0">
                    <a:pos x="T8" y="T9"/>
                  </a:cxn>
                  <a:cxn ang="0">
                    <a:pos x="T10" y="T11"/>
                  </a:cxn>
                  <a:cxn ang="0">
                    <a:pos x="T12" y="T13"/>
                  </a:cxn>
                </a:cxnLst>
                <a:rect l="0" t="0" r="r" b="b"/>
                <a:pathLst>
                  <a:path w="904" h="616">
                    <a:moveTo>
                      <a:pt x="452" y="328"/>
                    </a:moveTo>
                    <a:cubicBezTo>
                      <a:pt x="644" y="328"/>
                      <a:pt x="807" y="448"/>
                      <a:pt x="873" y="616"/>
                    </a:cubicBezTo>
                    <a:cubicBezTo>
                      <a:pt x="893" y="565"/>
                      <a:pt x="904" y="510"/>
                      <a:pt x="904" y="452"/>
                    </a:cubicBezTo>
                    <a:cubicBezTo>
                      <a:pt x="904" y="202"/>
                      <a:pt x="702" y="0"/>
                      <a:pt x="452" y="0"/>
                    </a:cubicBezTo>
                    <a:cubicBezTo>
                      <a:pt x="203" y="0"/>
                      <a:pt x="0" y="202"/>
                      <a:pt x="0" y="452"/>
                    </a:cubicBezTo>
                    <a:cubicBezTo>
                      <a:pt x="0" y="510"/>
                      <a:pt x="11" y="565"/>
                      <a:pt x="31" y="616"/>
                    </a:cubicBezTo>
                    <a:cubicBezTo>
                      <a:pt x="97" y="448"/>
                      <a:pt x="261" y="328"/>
                      <a:pt x="452" y="3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85" name="Freeform 126">
                <a:extLst>
                  <a:ext uri="{FF2B5EF4-FFF2-40B4-BE49-F238E27FC236}">
                    <a16:creationId xmlns:a16="http://schemas.microsoft.com/office/drawing/2014/main" id="{FE1E4872-354F-1073-0BF3-FB794B64E8D0}"/>
                  </a:ext>
                </a:extLst>
              </p:cNvPr>
              <p:cNvSpPr>
                <a:spLocks/>
              </p:cNvSpPr>
              <p:nvPr/>
            </p:nvSpPr>
            <p:spPr bwMode="auto">
              <a:xfrm>
                <a:off x="7126288" y="3062288"/>
                <a:ext cx="452438" cy="808038"/>
              </a:xfrm>
              <a:custGeom>
                <a:avLst/>
                <a:gdLst>
                  <a:gd name="T0" fmla="*/ 0 w 336"/>
                  <a:gd name="T1" fmla="*/ 0 h 601"/>
                  <a:gd name="T2" fmla="*/ 0 w 336"/>
                  <a:gd name="T3" fmla="*/ 329 h 601"/>
                  <a:gd name="T4" fmla="*/ 305 w 336"/>
                  <a:gd name="T5" fmla="*/ 601 h 601"/>
                  <a:gd name="T6" fmla="*/ 336 w 336"/>
                  <a:gd name="T7" fmla="*/ 437 h 601"/>
                  <a:gd name="T8" fmla="*/ 0 w 336"/>
                  <a:gd name="T9" fmla="*/ 0 h 601"/>
                </a:gdLst>
                <a:ahLst/>
                <a:cxnLst>
                  <a:cxn ang="0">
                    <a:pos x="T0" y="T1"/>
                  </a:cxn>
                  <a:cxn ang="0">
                    <a:pos x="T2" y="T3"/>
                  </a:cxn>
                  <a:cxn ang="0">
                    <a:pos x="T4" y="T5"/>
                  </a:cxn>
                  <a:cxn ang="0">
                    <a:pos x="T6" y="T7"/>
                  </a:cxn>
                  <a:cxn ang="0">
                    <a:pos x="T8" y="T9"/>
                  </a:cxn>
                </a:cxnLst>
                <a:rect l="0" t="0" r="r" b="b"/>
                <a:pathLst>
                  <a:path w="336" h="601">
                    <a:moveTo>
                      <a:pt x="0" y="0"/>
                    </a:moveTo>
                    <a:cubicBezTo>
                      <a:pt x="0" y="329"/>
                      <a:pt x="0" y="329"/>
                      <a:pt x="0" y="329"/>
                    </a:cubicBezTo>
                    <a:cubicBezTo>
                      <a:pt x="140" y="366"/>
                      <a:pt x="253" y="468"/>
                      <a:pt x="305" y="601"/>
                    </a:cubicBezTo>
                    <a:cubicBezTo>
                      <a:pt x="325" y="550"/>
                      <a:pt x="336" y="495"/>
                      <a:pt x="336" y="437"/>
                    </a:cubicBezTo>
                    <a:cubicBezTo>
                      <a:pt x="336" y="227"/>
                      <a:pt x="193" y="51"/>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grpSp>
        <p:sp>
          <p:nvSpPr>
            <p:cNvPr id="72" name="Freeform 127">
              <a:extLst>
                <a:ext uri="{FF2B5EF4-FFF2-40B4-BE49-F238E27FC236}">
                  <a16:creationId xmlns:a16="http://schemas.microsoft.com/office/drawing/2014/main" id="{76489142-02AE-42CC-86F9-DA4C1762D6FB}"/>
                </a:ext>
              </a:extLst>
            </p:cNvPr>
            <p:cNvSpPr>
              <a:spLocks/>
            </p:cNvSpPr>
            <p:nvPr/>
          </p:nvSpPr>
          <p:spPr bwMode="auto">
            <a:xfrm>
              <a:off x="6596063" y="1803401"/>
              <a:ext cx="749300" cy="1792288"/>
            </a:xfrm>
            <a:custGeom>
              <a:avLst/>
              <a:gdLst>
                <a:gd name="T0" fmla="*/ 279 w 558"/>
                <a:gd name="T1" fmla="*/ 1309 h 1334"/>
                <a:gd name="T2" fmla="*/ 439 w 558"/>
                <a:gd name="T3" fmla="*/ 1334 h 1334"/>
                <a:gd name="T4" fmla="*/ 558 w 558"/>
                <a:gd name="T5" fmla="*/ 775 h 1334"/>
                <a:gd name="T6" fmla="*/ 279 w 558"/>
                <a:gd name="T7" fmla="*/ 0 h 1334"/>
                <a:gd name="T8" fmla="*/ 0 w 558"/>
                <a:gd name="T9" fmla="*/ 775 h 1334"/>
                <a:gd name="T10" fmla="*/ 120 w 558"/>
                <a:gd name="T11" fmla="*/ 1334 h 1334"/>
                <a:gd name="T12" fmla="*/ 279 w 558"/>
                <a:gd name="T13" fmla="*/ 1309 h 1334"/>
              </a:gdLst>
              <a:ahLst/>
              <a:cxnLst>
                <a:cxn ang="0">
                  <a:pos x="T0" y="T1"/>
                </a:cxn>
                <a:cxn ang="0">
                  <a:pos x="T2" y="T3"/>
                </a:cxn>
                <a:cxn ang="0">
                  <a:pos x="T4" y="T5"/>
                </a:cxn>
                <a:cxn ang="0">
                  <a:pos x="T6" y="T7"/>
                </a:cxn>
                <a:cxn ang="0">
                  <a:pos x="T8" y="T9"/>
                </a:cxn>
                <a:cxn ang="0">
                  <a:pos x="T10" y="T11"/>
                </a:cxn>
                <a:cxn ang="0">
                  <a:pos x="T12" y="T13"/>
                </a:cxn>
              </a:cxnLst>
              <a:rect l="0" t="0" r="r" b="b"/>
              <a:pathLst>
                <a:path w="558" h="1334">
                  <a:moveTo>
                    <a:pt x="279" y="1309"/>
                  </a:moveTo>
                  <a:cubicBezTo>
                    <a:pt x="335" y="1309"/>
                    <a:pt x="388" y="1318"/>
                    <a:pt x="439" y="1334"/>
                  </a:cubicBezTo>
                  <a:cubicBezTo>
                    <a:pt x="513" y="1183"/>
                    <a:pt x="558" y="988"/>
                    <a:pt x="558" y="775"/>
                  </a:cubicBezTo>
                  <a:cubicBezTo>
                    <a:pt x="558" y="437"/>
                    <a:pt x="445" y="144"/>
                    <a:pt x="279" y="0"/>
                  </a:cubicBezTo>
                  <a:cubicBezTo>
                    <a:pt x="114" y="144"/>
                    <a:pt x="0" y="437"/>
                    <a:pt x="0" y="775"/>
                  </a:cubicBezTo>
                  <a:cubicBezTo>
                    <a:pt x="0" y="988"/>
                    <a:pt x="45" y="1183"/>
                    <a:pt x="120" y="1334"/>
                  </a:cubicBezTo>
                  <a:cubicBezTo>
                    <a:pt x="170" y="1318"/>
                    <a:pt x="224" y="1309"/>
                    <a:pt x="279" y="130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73" name="Freeform 128">
              <a:extLst>
                <a:ext uri="{FF2B5EF4-FFF2-40B4-BE49-F238E27FC236}">
                  <a16:creationId xmlns:a16="http://schemas.microsoft.com/office/drawing/2014/main" id="{47CAB779-9CF4-ACED-B851-488F54E3314F}"/>
                </a:ext>
              </a:extLst>
            </p:cNvPr>
            <p:cNvSpPr>
              <a:spLocks/>
            </p:cNvSpPr>
            <p:nvPr/>
          </p:nvSpPr>
          <p:spPr bwMode="auto">
            <a:xfrm>
              <a:off x="6969125" y="1803401"/>
              <a:ext cx="376238" cy="1792288"/>
            </a:xfrm>
            <a:custGeom>
              <a:avLst/>
              <a:gdLst>
                <a:gd name="T0" fmla="*/ 1 w 280"/>
                <a:gd name="T1" fmla="*/ 0 h 1334"/>
                <a:gd name="T2" fmla="*/ 0 w 280"/>
                <a:gd name="T3" fmla="*/ 2 h 1334"/>
                <a:gd name="T4" fmla="*/ 0 w 280"/>
                <a:gd name="T5" fmla="*/ 1309 h 1334"/>
                <a:gd name="T6" fmla="*/ 1 w 280"/>
                <a:gd name="T7" fmla="*/ 1309 h 1334"/>
                <a:gd name="T8" fmla="*/ 161 w 280"/>
                <a:gd name="T9" fmla="*/ 1334 h 1334"/>
                <a:gd name="T10" fmla="*/ 280 w 280"/>
                <a:gd name="T11" fmla="*/ 775 h 1334"/>
                <a:gd name="T12" fmla="*/ 1 w 280"/>
                <a:gd name="T13" fmla="*/ 0 h 1334"/>
              </a:gdLst>
              <a:ahLst/>
              <a:cxnLst>
                <a:cxn ang="0">
                  <a:pos x="T0" y="T1"/>
                </a:cxn>
                <a:cxn ang="0">
                  <a:pos x="T2" y="T3"/>
                </a:cxn>
                <a:cxn ang="0">
                  <a:pos x="T4" y="T5"/>
                </a:cxn>
                <a:cxn ang="0">
                  <a:pos x="T6" y="T7"/>
                </a:cxn>
                <a:cxn ang="0">
                  <a:pos x="T8" y="T9"/>
                </a:cxn>
                <a:cxn ang="0">
                  <a:pos x="T10" y="T11"/>
                </a:cxn>
                <a:cxn ang="0">
                  <a:pos x="T12" y="T13"/>
                </a:cxn>
              </a:cxnLst>
              <a:rect l="0" t="0" r="r" b="b"/>
              <a:pathLst>
                <a:path w="280" h="1334">
                  <a:moveTo>
                    <a:pt x="1" y="0"/>
                  </a:moveTo>
                  <a:cubicBezTo>
                    <a:pt x="1" y="1"/>
                    <a:pt x="0" y="1"/>
                    <a:pt x="0" y="2"/>
                  </a:cubicBezTo>
                  <a:cubicBezTo>
                    <a:pt x="0" y="1309"/>
                    <a:pt x="0" y="1309"/>
                    <a:pt x="0" y="1309"/>
                  </a:cubicBezTo>
                  <a:cubicBezTo>
                    <a:pt x="0" y="1309"/>
                    <a:pt x="1" y="1309"/>
                    <a:pt x="1" y="1309"/>
                  </a:cubicBezTo>
                  <a:cubicBezTo>
                    <a:pt x="57" y="1309"/>
                    <a:pt x="110" y="1318"/>
                    <a:pt x="161" y="1334"/>
                  </a:cubicBezTo>
                  <a:cubicBezTo>
                    <a:pt x="235" y="1183"/>
                    <a:pt x="280" y="988"/>
                    <a:pt x="280" y="775"/>
                  </a:cubicBezTo>
                  <a:cubicBezTo>
                    <a:pt x="280" y="437"/>
                    <a:pt x="167" y="144"/>
                    <a:pt x="1"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74" name="Freeform 129">
              <a:extLst>
                <a:ext uri="{FF2B5EF4-FFF2-40B4-BE49-F238E27FC236}">
                  <a16:creationId xmlns:a16="http://schemas.microsoft.com/office/drawing/2014/main" id="{47B9DDB4-3846-7E8C-FB07-C7004F8ECB6C}"/>
                </a:ext>
              </a:extLst>
            </p:cNvPr>
            <p:cNvSpPr>
              <a:spLocks/>
            </p:cNvSpPr>
            <p:nvPr/>
          </p:nvSpPr>
          <p:spPr bwMode="auto">
            <a:xfrm>
              <a:off x="6690519" y="1801020"/>
              <a:ext cx="554038" cy="439738"/>
            </a:xfrm>
            <a:custGeom>
              <a:avLst/>
              <a:gdLst>
                <a:gd name="T0" fmla="*/ 206 w 412"/>
                <a:gd name="T1" fmla="*/ 320 h 327"/>
                <a:gd name="T2" fmla="*/ 412 w 412"/>
                <a:gd name="T3" fmla="*/ 327 h 327"/>
                <a:gd name="T4" fmla="*/ 206 w 412"/>
                <a:gd name="T5" fmla="*/ 0 h 327"/>
                <a:gd name="T6" fmla="*/ 0 w 412"/>
                <a:gd name="T7" fmla="*/ 327 h 327"/>
                <a:gd name="T8" fmla="*/ 206 w 412"/>
                <a:gd name="T9" fmla="*/ 320 h 327"/>
              </a:gdLst>
              <a:ahLst/>
              <a:cxnLst>
                <a:cxn ang="0">
                  <a:pos x="T0" y="T1"/>
                </a:cxn>
                <a:cxn ang="0">
                  <a:pos x="T2" y="T3"/>
                </a:cxn>
                <a:cxn ang="0">
                  <a:pos x="T4" y="T5"/>
                </a:cxn>
                <a:cxn ang="0">
                  <a:pos x="T6" y="T7"/>
                </a:cxn>
                <a:cxn ang="0">
                  <a:pos x="T8" y="T9"/>
                </a:cxn>
              </a:cxnLst>
              <a:rect l="0" t="0" r="r" b="b"/>
              <a:pathLst>
                <a:path w="412" h="327">
                  <a:moveTo>
                    <a:pt x="206" y="320"/>
                  </a:moveTo>
                  <a:cubicBezTo>
                    <a:pt x="276" y="320"/>
                    <a:pt x="345" y="323"/>
                    <a:pt x="412" y="327"/>
                  </a:cubicBezTo>
                  <a:cubicBezTo>
                    <a:pt x="363" y="188"/>
                    <a:pt x="292" y="74"/>
                    <a:pt x="206" y="0"/>
                  </a:cubicBezTo>
                  <a:cubicBezTo>
                    <a:pt x="121" y="74"/>
                    <a:pt x="49" y="188"/>
                    <a:pt x="0" y="327"/>
                  </a:cubicBezTo>
                  <a:cubicBezTo>
                    <a:pt x="67" y="323"/>
                    <a:pt x="136" y="320"/>
                    <a:pt x="206" y="3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75" name="Freeform 130">
              <a:extLst>
                <a:ext uri="{FF2B5EF4-FFF2-40B4-BE49-F238E27FC236}">
                  <a16:creationId xmlns:a16="http://schemas.microsoft.com/office/drawing/2014/main" id="{E1EEC212-BB4E-B66C-233E-D84BF9FA5452}"/>
                </a:ext>
              </a:extLst>
            </p:cNvPr>
            <p:cNvSpPr>
              <a:spLocks/>
            </p:cNvSpPr>
            <p:nvPr/>
          </p:nvSpPr>
          <p:spPr bwMode="auto">
            <a:xfrm>
              <a:off x="6966744" y="1801020"/>
              <a:ext cx="296069" cy="439738"/>
            </a:xfrm>
            <a:custGeom>
              <a:avLst/>
              <a:gdLst>
                <a:gd name="T0" fmla="*/ 0 w 207"/>
                <a:gd name="T1" fmla="*/ 1 h 327"/>
                <a:gd name="T2" fmla="*/ 0 w 207"/>
                <a:gd name="T3" fmla="*/ 320 h 327"/>
                <a:gd name="T4" fmla="*/ 1 w 207"/>
                <a:gd name="T5" fmla="*/ 320 h 327"/>
                <a:gd name="T6" fmla="*/ 207 w 207"/>
                <a:gd name="T7" fmla="*/ 327 h 327"/>
                <a:gd name="T8" fmla="*/ 1 w 207"/>
                <a:gd name="T9" fmla="*/ 0 h 327"/>
                <a:gd name="T10" fmla="*/ 0 w 207"/>
                <a:gd name="T11" fmla="*/ 1 h 327"/>
              </a:gdLst>
              <a:ahLst/>
              <a:cxnLst>
                <a:cxn ang="0">
                  <a:pos x="T0" y="T1"/>
                </a:cxn>
                <a:cxn ang="0">
                  <a:pos x="T2" y="T3"/>
                </a:cxn>
                <a:cxn ang="0">
                  <a:pos x="T4" y="T5"/>
                </a:cxn>
                <a:cxn ang="0">
                  <a:pos x="T6" y="T7"/>
                </a:cxn>
                <a:cxn ang="0">
                  <a:pos x="T8" y="T9"/>
                </a:cxn>
                <a:cxn ang="0">
                  <a:pos x="T10" y="T11"/>
                </a:cxn>
              </a:cxnLst>
              <a:rect l="0" t="0" r="r" b="b"/>
              <a:pathLst>
                <a:path w="207" h="327">
                  <a:moveTo>
                    <a:pt x="0" y="1"/>
                  </a:moveTo>
                  <a:cubicBezTo>
                    <a:pt x="0" y="320"/>
                    <a:pt x="0" y="320"/>
                    <a:pt x="0" y="320"/>
                  </a:cubicBezTo>
                  <a:cubicBezTo>
                    <a:pt x="0" y="320"/>
                    <a:pt x="1" y="320"/>
                    <a:pt x="1" y="320"/>
                  </a:cubicBezTo>
                  <a:cubicBezTo>
                    <a:pt x="71" y="320"/>
                    <a:pt x="140" y="323"/>
                    <a:pt x="207" y="327"/>
                  </a:cubicBezTo>
                  <a:cubicBezTo>
                    <a:pt x="158" y="188"/>
                    <a:pt x="87" y="74"/>
                    <a:pt x="1" y="0"/>
                  </a:cubicBezTo>
                  <a:cubicBezTo>
                    <a:pt x="1" y="1"/>
                    <a:pt x="0" y="1"/>
                    <a:pt x="0" y="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76" name="Freeform 131">
              <a:extLst>
                <a:ext uri="{FF2B5EF4-FFF2-40B4-BE49-F238E27FC236}">
                  <a16:creationId xmlns:a16="http://schemas.microsoft.com/office/drawing/2014/main" id="{54AF6553-0A64-8A86-E078-CAB856F9ED48}"/>
                </a:ext>
              </a:extLst>
            </p:cNvPr>
            <p:cNvSpPr>
              <a:spLocks/>
            </p:cNvSpPr>
            <p:nvPr/>
          </p:nvSpPr>
          <p:spPr bwMode="auto">
            <a:xfrm>
              <a:off x="6889750" y="3003551"/>
              <a:ext cx="161925" cy="866775"/>
            </a:xfrm>
            <a:custGeom>
              <a:avLst/>
              <a:gdLst>
                <a:gd name="T0" fmla="*/ 60 w 120"/>
                <a:gd name="T1" fmla="*/ 0 h 645"/>
                <a:gd name="T2" fmla="*/ 0 w 120"/>
                <a:gd name="T3" fmla="*/ 323 h 645"/>
                <a:gd name="T4" fmla="*/ 60 w 120"/>
                <a:gd name="T5" fmla="*/ 645 h 645"/>
                <a:gd name="T6" fmla="*/ 120 w 120"/>
                <a:gd name="T7" fmla="*/ 323 h 645"/>
                <a:gd name="T8" fmla="*/ 60 w 120"/>
                <a:gd name="T9" fmla="*/ 0 h 645"/>
              </a:gdLst>
              <a:ahLst/>
              <a:cxnLst>
                <a:cxn ang="0">
                  <a:pos x="T0" y="T1"/>
                </a:cxn>
                <a:cxn ang="0">
                  <a:pos x="T2" y="T3"/>
                </a:cxn>
                <a:cxn ang="0">
                  <a:pos x="T4" y="T5"/>
                </a:cxn>
                <a:cxn ang="0">
                  <a:pos x="T6" y="T7"/>
                </a:cxn>
                <a:cxn ang="0">
                  <a:pos x="T8" y="T9"/>
                </a:cxn>
              </a:cxnLst>
              <a:rect l="0" t="0" r="r" b="b"/>
              <a:pathLst>
                <a:path w="120" h="645">
                  <a:moveTo>
                    <a:pt x="60" y="0"/>
                  </a:moveTo>
                  <a:cubicBezTo>
                    <a:pt x="25" y="60"/>
                    <a:pt x="0" y="182"/>
                    <a:pt x="0" y="323"/>
                  </a:cubicBezTo>
                  <a:cubicBezTo>
                    <a:pt x="0" y="463"/>
                    <a:pt x="25" y="585"/>
                    <a:pt x="60" y="645"/>
                  </a:cubicBezTo>
                  <a:cubicBezTo>
                    <a:pt x="96" y="585"/>
                    <a:pt x="120" y="463"/>
                    <a:pt x="120" y="323"/>
                  </a:cubicBezTo>
                  <a:cubicBezTo>
                    <a:pt x="120" y="182"/>
                    <a:pt x="96" y="60"/>
                    <a:pt x="6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77" name="Freeform 132">
              <a:extLst>
                <a:ext uri="{FF2B5EF4-FFF2-40B4-BE49-F238E27FC236}">
                  <a16:creationId xmlns:a16="http://schemas.microsoft.com/office/drawing/2014/main" id="{9126244E-409B-0F4F-9271-A7218942692A}"/>
                </a:ext>
              </a:extLst>
            </p:cNvPr>
            <p:cNvSpPr>
              <a:spLocks/>
            </p:cNvSpPr>
            <p:nvPr/>
          </p:nvSpPr>
          <p:spPr bwMode="auto">
            <a:xfrm>
              <a:off x="6969125" y="3003551"/>
              <a:ext cx="82550" cy="866775"/>
            </a:xfrm>
            <a:custGeom>
              <a:avLst/>
              <a:gdLst>
                <a:gd name="T0" fmla="*/ 0 w 61"/>
                <a:gd name="T1" fmla="*/ 3 h 645"/>
                <a:gd name="T2" fmla="*/ 0 w 61"/>
                <a:gd name="T3" fmla="*/ 642 h 645"/>
                <a:gd name="T4" fmla="*/ 1 w 61"/>
                <a:gd name="T5" fmla="*/ 645 h 645"/>
                <a:gd name="T6" fmla="*/ 61 w 61"/>
                <a:gd name="T7" fmla="*/ 323 h 645"/>
                <a:gd name="T8" fmla="*/ 1 w 61"/>
                <a:gd name="T9" fmla="*/ 0 h 645"/>
                <a:gd name="T10" fmla="*/ 0 w 61"/>
                <a:gd name="T11" fmla="*/ 3 h 645"/>
              </a:gdLst>
              <a:ahLst/>
              <a:cxnLst>
                <a:cxn ang="0">
                  <a:pos x="T0" y="T1"/>
                </a:cxn>
                <a:cxn ang="0">
                  <a:pos x="T2" y="T3"/>
                </a:cxn>
                <a:cxn ang="0">
                  <a:pos x="T4" y="T5"/>
                </a:cxn>
                <a:cxn ang="0">
                  <a:pos x="T6" y="T7"/>
                </a:cxn>
                <a:cxn ang="0">
                  <a:pos x="T8" y="T9"/>
                </a:cxn>
                <a:cxn ang="0">
                  <a:pos x="T10" y="T11"/>
                </a:cxn>
              </a:cxnLst>
              <a:rect l="0" t="0" r="r" b="b"/>
              <a:pathLst>
                <a:path w="61" h="645">
                  <a:moveTo>
                    <a:pt x="0" y="3"/>
                  </a:moveTo>
                  <a:cubicBezTo>
                    <a:pt x="0" y="642"/>
                    <a:pt x="0" y="642"/>
                    <a:pt x="0" y="642"/>
                  </a:cubicBezTo>
                  <a:cubicBezTo>
                    <a:pt x="0" y="643"/>
                    <a:pt x="1" y="644"/>
                    <a:pt x="1" y="645"/>
                  </a:cubicBezTo>
                  <a:cubicBezTo>
                    <a:pt x="37" y="585"/>
                    <a:pt x="61" y="463"/>
                    <a:pt x="61" y="323"/>
                  </a:cubicBezTo>
                  <a:cubicBezTo>
                    <a:pt x="61" y="182"/>
                    <a:pt x="37" y="60"/>
                    <a:pt x="1" y="0"/>
                  </a:cubicBezTo>
                  <a:cubicBezTo>
                    <a:pt x="1" y="1"/>
                    <a:pt x="0" y="2"/>
                    <a:pt x="0" y="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78" name="Oval 133">
              <a:extLst>
                <a:ext uri="{FF2B5EF4-FFF2-40B4-BE49-F238E27FC236}">
                  <a16:creationId xmlns:a16="http://schemas.microsoft.com/office/drawing/2014/main" id="{7B83887F-7909-CC11-CEF3-EB59689F75FC}"/>
                </a:ext>
              </a:extLst>
            </p:cNvPr>
            <p:cNvSpPr>
              <a:spLocks noChangeArrowheads="1"/>
            </p:cNvSpPr>
            <p:nvPr/>
          </p:nvSpPr>
          <p:spPr bwMode="auto">
            <a:xfrm>
              <a:off x="6759575" y="2422526"/>
              <a:ext cx="422275" cy="422275"/>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79" name="Oval 134">
              <a:extLst>
                <a:ext uri="{FF2B5EF4-FFF2-40B4-BE49-F238E27FC236}">
                  <a16:creationId xmlns:a16="http://schemas.microsoft.com/office/drawing/2014/main" id="{96B42A23-C860-C5AD-7BB9-D754A7239FEE}"/>
                </a:ext>
              </a:extLst>
            </p:cNvPr>
            <p:cNvSpPr>
              <a:spLocks noChangeArrowheads="1"/>
            </p:cNvSpPr>
            <p:nvPr/>
          </p:nvSpPr>
          <p:spPr bwMode="auto">
            <a:xfrm>
              <a:off x="6824663" y="2487613"/>
              <a:ext cx="292100" cy="292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80" name="Freeform 135">
              <a:extLst>
                <a:ext uri="{FF2B5EF4-FFF2-40B4-BE49-F238E27FC236}">
                  <a16:creationId xmlns:a16="http://schemas.microsoft.com/office/drawing/2014/main" id="{1A20B4CB-9F54-32A4-4277-7F8793ACFC5C}"/>
                </a:ext>
              </a:extLst>
            </p:cNvPr>
            <p:cNvSpPr>
              <a:spLocks/>
            </p:cNvSpPr>
            <p:nvPr/>
          </p:nvSpPr>
          <p:spPr bwMode="auto">
            <a:xfrm>
              <a:off x="6969125" y="2422526"/>
              <a:ext cx="212725" cy="422275"/>
            </a:xfrm>
            <a:custGeom>
              <a:avLst/>
              <a:gdLst>
                <a:gd name="T0" fmla="*/ 1 w 158"/>
                <a:gd name="T1" fmla="*/ 0 h 314"/>
                <a:gd name="T2" fmla="*/ 0 w 158"/>
                <a:gd name="T3" fmla="*/ 0 h 314"/>
                <a:gd name="T4" fmla="*/ 0 w 158"/>
                <a:gd name="T5" fmla="*/ 48 h 314"/>
                <a:gd name="T6" fmla="*/ 1 w 158"/>
                <a:gd name="T7" fmla="*/ 48 h 314"/>
                <a:gd name="T8" fmla="*/ 110 w 158"/>
                <a:gd name="T9" fmla="*/ 157 h 314"/>
                <a:gd name="T10" fmla="*/ 1 w 158"/>
                <a:gd name="T11" fmla="*/ 266 h 314"/>
                <a:gd name="T12" fmla="*/ 0 w 158"/>
                <a:gd name="T13" fmla="*/ 266 h 314"/>
                <a:gd name="T14" fmla="*/ 0 w 158"/>
                <a:gd name="T15" fmla="*/ 314 h 314"/>
                <a:gd name="T16" fmla="*/ 1 w 158"/>
                <a:gd name="T17" fmla="*/ 314 h 314"/>
                <a:gd name="T18" fmla="*/ 158 w 158"/>
                <a:gd name="T19" fmla="*/ 157 h 314"/>
                <a:gd name="T20" fmla="*/ 1 w 158"/>
                <a:gd name="T21"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314">
                  <a:moveTo>
                    <a:pt x="1" y="0"/>
                  </a:moveTo>
                  <a:cubicBezTo>
                    <a:pt x="1" y="0"/>
                    <a:pt x="0" y="0"/>
                    <a:pt x="0" y="0"/>
                  </a:cubicBezTo>
                  <a:cubicBezTo>
                    <a:pt x="0" y="48"/>
                    <a:pt x="0" y="48"/>
                    <a:pt x="0" y="48"/>
                  </a:cubicBezTo>
                  <a:cubicBezTo>
                    <a:pt x="0" y="48"/>
                    <a:pt x="1" y="48"/>
                    <a:pt x="1" y="48"/>
                  </a:cubicBezTo>
                  <a:cubicBezTo>
                    <a:pt x="61" y="48"/>
                    <a:pt x="110" y="97"/>
                    <a:pt x="110" y="157"/>
                  </a:cubicBezTo>
                  <a:cubicBezTo>
                    <a:pt x="110" y="217"/>
                    <a:pt x="61" y="266"/>
                    <a:pt x="1" y="266"/>
                  </a:cubicBezTo>
                  <a:cubicBezTo>
                    <a:pt x="1" y="266"/>
                    <a:pt x="0" y="266"/>
                    <a:pt x="0" y="266"/>
                  </a:cubicBezTo>
                  <a:cubicBezTo>
                    <a:pt x="0" y="314"/>
                    <a:pt x="0" y="314"/>
                    <a:pt x="0" y="314"/>
                  </a:cubicBezTo>
                  <a:cubicBezTo>
                    <a:pt x="0" y="314"/>
                    <a:pt x="1" y="314"/>
                    <a:pt x="1" y="314"/>
                  </a:cubicBezTo>
                  <a:cubicBezTo>
                    <a:pt x="88" y="314"/>
                    <a:pt x="158" y="244"/>
                    <a:pt x="158" y="157"/>
                  </a:cubicBezTo>
                  <a:cubicBezTo>
                    <a:pt x="158" y="71"/>
                    <a:pt x="88" y="0"/>
                    <a:pt x="1" y="0"/>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81" name="Freeform 136">
              <a:extLst>
                <a:ext uri="{FF2B5EF4-FFF2-40B4-BE49-F238E27FC236}">
                  <a16:creationId xmlns:a16="http://schemas.microsoft.com/office/drawing/2014/main" id="{EA01CC4D-9FEF-0A8A-E4FC-782E296FFA73}"/>
                </a:ext>
              </a:extLst>
            </p:cNvPr>
            <p:cNvSpPr>
              <a:spLocks/>
            </p:cNvSpPr>
            <p:nvPr/>
          </p:nvSpPr>
          <p:spPr bwMode="auto">
            <a:xfrm>
              <a:off x="6969125" y="2487613"/>
              <a:ext cx="147638" cy="292100"/>
            </a:xfrm>
            <a:custGeom>
              <a:avLst/>
              <a:gdLst>
                <a:gd name="T0" fmla="*/ 110 w 110"/>
                <a:gd name="T1" fmla="*/ 109 h 218"/>
                <a:gd name="T2" fmla="*/ 1 w 110"/>
                <a:gd name="T3" fmla="*/ 0 h 218"/>
                <a:gd name="T4" fmla="*/ 0 w 110"/>
                <a:gd name="T5" fmla="*/ 0 h 218"/>
                <a:gd name="T6" fmla="*/ 0 w 110"/>
                <a:gd name="T7" fmla="*/ 218 h 218"/>
                <a:gd name="T8" fmla="*/ 1 w 110"/>
                <a:gd name="T9" fmla="*/ 218 h 218"/>
                <a:gd name="T10" fmla="*/ 110 w 110"/>
                <a:gd name="T11" fmla="*/ 109 h 218"/>
              </a:gdLst>
              <a:ahLst/>
              <a:cxnLst>
                <a:cxn ang="0">
                  <a:pos x="T0" y="T1"/>
                </a:cxn>
                <a:cxn ang="0">
                  <a:pos x="T2" y="T3"/>
                </a:cxn>
                <a:cxn ang="0">
                  <a:pos x="T4" y="T5"/>
                </a:cxn>
                <a:cxn ang="0">
                  <a:pos x="T6" y="T7"/>
                </a:cxn>
                <a:cxn ang="0">
                  <a:pos x="T8" y="T9"/>
                </a:cxn>
                <a:cxn ang="0">
                  <a:pos x="T10" y="T11"/>
                </a:cxn>
              </a:cxnLst>
              <a:rect l="0" t="0" r="r" b="b"/>
              <a:pathLst>
                <a:path w="110" h="218">
                  <a:moveTo>
                    <a:pt x="110" y="109"/>
                  </a:moveTo>
                  <a:cubicBezTo>
                    <a:pt x="110" y="49"/>
                    <a:pt x="61" y="0"/>
                    <a:pt x="1" y="0"/>
                  </a:cubicBezTo>
                  <a:cubicBezTo>
                    <a:pt x="1" y="0"/>
                    <a:pt x="0" y="0"/>
                    <a:pt x="0" y="0"/>
                  </a:cubicBezTo>
                  <a:cubicBezTo>
                    <a:pt x="0" y="218"/>
                    <a:pt x="0" y="218"/>
                    <a:pt x="0" y="218"/>
                  </a:cubicBezTo>
                  <a:cubicBezTo>
                    <a:pt x="0" y="218"/>
                    <a:pt x="1" y="218"/>
                    <a:pt x="1" y="218"/>
                  </a:cubicBezTo>
                  <a:cubicBezTo>
                    <a:pt x="61" y="218"/>
                    <a:pt x="110" y="169"/>
                    <a:pt x="110" y="109"/>
                  </a:cubicBezTo>
                  <a:close/>
                </a:path>
              </a:pathLst>
            </a:custGeom>
            <a:solidFill>
              <a:srgbClr val="C7D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82" name="Freeform 82">
              <a:extLst>
                <a:ext uri="{FF2B5EF4-FFF2-40B4-BE49-F238E27FC236}">
                  <a16:creationId xmlns:a16="http://schemas.microsoft.com/office/drawing/2014/main" id="{DBEE82FC-801A-EF74-AABC-BB0FEECF5495}"/>
                </a:ext>
              </a:extLst>
            </p:cNvPr>
            <p:cNvSpPr>
              <a:spLocks/>
            </p:cNvSpPr>
            <p:nvPr/>
          </p:nvSpPr>
          <p:spPr bwMode="auto">
            <a:xfrm>
              <a:off x="6663532" y="2212000"/>
              <a:ext cx="608013" cy="49212"/>
            </a:xfrm>
            <a:custGeom>
              <a:avLst/>
              <a:gdLst>
                <a:gd name="T0" fmla="*/ 273 w 273"/>
                <a:gd name="T1" fmla="*/ 11 h 22"/>
                <a:gd name="T2" fmla="*/ 262 w 273"/>
                <a:gd name="T3" fmla="*/ 22 h 22"/>
                <a:gd name="T4" fmla="*/ 10 w 273"/>
                <a:gd name="T5" fmla="*/ 21 h 22"/>
                <a:gd name="T6" fmla="*/ 0 w 273"/>
                <a:gd name="T7" fmla="*/ 10 h 22"/>
                <a:gd name="T8" fmla="*/ 10 w 273"/>
                <a:gd name="T9" fmla="*/ 0 h 22"/>
                <a:gd name="T10" fmla="*/ 262 w 273"/>
                <a:gd name="T11" fmla="*/ 1 h 22"/>
                <a:gd name="T12" fmla="*/ 273 w 273"/>
                <a:gd name="T13" fmla="*/ 11 h 22"/>
              </a:gdLst>
              <a:ahLst/>
              <a:cxnLst>
                <a:cxn ang="0">
                  <a:pos x="T0" y="T1"/>
                </a:cxn>
                <a:cxn ang="0">
                  <a:pos x="T2" y="T3"/>
                </a:cxn>
                <a:cxn ang="0">
                  <a:pos x="T4" y="T5"/>
                </a:cxn>
                <a:cxn ang="0">
                  <a:pos x="T6" y="T7"/>
                </a:cxn>
                <a:cxn ang="0">
                  <a:pos x="T8" y="T9"/>
                </a:cxn>
                <a:cxn ang="0">
                  <a:pos x="T10" y="T11"/>
                </a:cxn>
                <a:cxn ang="0">
                  <a:pos x="T12" y="T13"/>
                </a:cxn>
              </a:cxnLst>
              <a:rect l="0" t="0" r="r" b="b"/>
              <a:pathLst>
                <a:path w="273" h="22">
                  <a:moveTo>
                    <a:pt x="273" y="11"/>
                  </a:moveTo>
                  <a:cubicBezTo>
                    <a:pt x="273" y="17"/>
                    <a:pt x="268" y="22"/>
                    <a:pt x="262" y="22"/>
                  </a:cubicBezTo>
                  <a:cubicBezTo>
                    <a:pt x="10" y="21"/>
                    <a:pt x="10" y="21"/>
                    <a:pt x="10" y="21"/>
                  </a:cubicBezTo>
                  <a:cubicBezTo>
                    <a:pt x="4" y="21"/>
                    <a:pt x="0" y="16"/>
                    <a:pt x="0" y="10"/>
                  </a:cubicBezTo>
                  <a:cubicBezTo>
                    <a:pt x="0" y="5"/>
                    <a:pt x="4" y="0"/>
                    <a:pt x="10" y="0"/>
                  </a:cubicBezTo>
                  <a:cubicBezTo>
                    <a:pt x="262" y="1"/>
                    <a:pt x="262" y="1"/>
                    <a:pt x="262" y="1"/>
                  </a:cubicBezTo>
                  <a:cubicBezTo>
                    <a:pt x="268" y="1"/>
                    <a:pt x="273" y="6"/>
                    <a:pt x="273" y="11"/>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sp>
          <p:nvSpPr>
            <p:cNvPr id="83" name="Freeform 116">
              <a:extLst>
                <a:ext uri="{FF2B5EF4-FFF2-40B4-BE49-F238E27FC236}">
                  <a16:creationId xmlns:a16="http://schemas.microsoft.com/office/drawing/2014/main" id="{88882BCC-AC6A-C2B9-8660-94A5FF1D9D73}"/>
                </a:ext>
              </a:extLst>
            </p:cNvPr>
            <p:cNvSpPr>
              <a:spLocks/>
            </p:cNvSpPr>
            <p:nvPr/>
          </p:nvSpPr>
          <p:spPr bwMode="auto">
            <a:xfrm>
              <a:off x="6966744" y="2212000"/>
              <a:ext cx="304800" cy="49212"/>
            </a:xfrm>
            <a:custGeom>
              <a:avLst/>
              <a:gdLst>
                <a:gd name="T0" fmla="*/ 0 w 137"/>
                <a:gd name="T1" fmla="*/ 0 h 22"/>
                <a:gd name="T2" fmla="*/ 0 w 137"/>
                <a:gd name="T3" fmla="*/ 21 h 22"/>
                <a:gd name="T4" fmla="*/ 126 w 137"/>
                <a:gd name="T5" fmla="*/ 22 h 22"/>
                <a:gd name="T6" fmla="*/ 126 w 137"/>
                <a:gd name="T7" fmla="*/ 22 h 22"/>
                <a:gd name="T8" fmla="*/ 126 w 137"/>
                <a:gd name="T9" fmla="*/ 22 h 22"/>
                <a:gd name="T10" fmla="*/ 127 w 137"/>
                <a:gd name="T11" fmla="*/ 22 h 22"/>
                <a:gd name="T12" fmla="*/ 129 w 137"/>
                <a:gd name="T13" fmla="*/ 21 h 22"/>
                <a:gd name="T14" fmla="*/ 137 w 137"/>
                <a:gd name="T15" fmla="*/ 11 h 22"/>
                <a:gd name="T16" fmla="*/ 137 w 137"/>
                <a:gd name="T17" fmla="*/ 11 h 22"/>
                <a:gd name="T18" fmla="*/ 126 w 137"/>
                <a:gd name="T19" fmla="*/ 1 h 22"/>
                <a:gd name="T20" fmla="*/ 115 w 137"/>
                <a:gd name="T21" fmla="*/ 1 h 22"/>
                <a:gd name="T22" fmla="*/ 0 w 137"/>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22">
                  <a:moveTo>
                    <a:pt x="0" y="0"/>
                  </a:moveTo>
                  <a:cubicBezTo>
                    <a:pt x="0" y="21"/>
                    <a:pt x="0" y="21"/>
                    <a:pt x="0" y="21"/>
                  </a:cubicBezTo>
                  <a:cubicBezTo>
                    <a:pt x="126" y="22"/>
                    <a:pt x="126" y="22"/>
                    <a:pt x="126" y="22"/>
                  </a:cubicBezTo>
                  <a:cubicBezTo>
                    <a:pt x="126" y="22"/>
                    <a:pt x="126" y="22"/>
                    <a:pt x="126" y="22"/>
                  </a:cubicBezTo>
                  <a:cubicBezTo>
                    <a:pt x="126" y="22"/>
                    <a:pt x="126" y="22"/>
                    <a:pt x="126" y="22"/>
                  </a:cubicBezTo>
                  <a:cubicBezTo>
                    <a:pt x="127" y="22"/>
                    <a:pt x="127" y="22"/>
                    <a:pt x="127" y="22"/>
                  </a:cubicBezTo>
                  <a:cubicBezTo>
                    <a:pt x="127" y="22"/>
                    <a:pt x="128" y="21"/>
                    <a:pt x="129" y="21"/>
                  </a:cubicBezTo>
                  <a:cubicBezTo>
                    <a:pt x="133" y="20"/>
                    <a:pt x="137" y="16"/>
                    <a:pt x="137" y="11"/>
                  </a:cubicBezTo>
                  <a:cubicBezTo>
                    <a:pt x="137" y="11"/>
                    <a:pt x="137" y="11"/>
                    <a:pt x="137" y="11"/>
                  </a:cubicBezTo>
                  <a:cubicBezTo>
                    <a:pt x="137" y="6"/>
                    <a:pt x="132" y="1"/>
                    <a:pt x="126" y="1"/>
                  </a:cubicBezTo>
                  <a:cubicBezTo>
                    <a:pt x="115" y="1"/>
                    <a:pt x="115" y="1"/>
                    <a:pt x="115" y="1"/>
                  </a:cubicBezTo>
                  <a:cubicBezTo>
                    <a:pt x="0" y="0"/>
                    <a:pt x="0" y="0"/>
                    <a:pt x="0" y="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latin typeface="Be Vietnam Pro Light"/>
                <a:ea typeface="+mn-ea"/>
                <a:cs typeface="+mn-cs"/>
              </a:endParaRPr>
            </a:p>
          </p:txBody>
        </p:sp>
      </p:grpSp>
      <p:sp>
        <p:nvSpPr>
          <p:cNvPr id="89" name="Rectangle 88">
            <a:extLst>
              <a:ext uri="{FF2B5EF4-FFF2-40B4-BE49-F238E27FC236}">
                <a16:creationId xmlns:a16="http://schemas.microsoft.com/office/drawing/2014/main" id="{750005F6-8D52-4891-4179-7102636CE1CD}"/>
              </a:ext>
            </a:extLst>
          </p:cNvPr>
          <p:cNvSpPr/>
          <p:nvPr/>
        </p:nvSpPr>
        <p:spPr>
          <a:xfrm>
            <a:off x="0" y="0"/>
            <a:ext cx="4000500" cy="6858000"/>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90" name="TextBox 89">
            <a:extLst>
              <a:ext uri="{FF2B5EF4-FFF2-40B4-BE49-F238E27FC236}">
                <a16:creationId xmlns:a16="http://schemas.microsoft.com/office/drawing/2014/main" id="{178C4C30-54DF-7D53-D43B-2FD0175F3BD1}"/>
              </a:ext>
            </a:extLst>
          </p:cNvPr>
          <p:cNvSpPr txBox="1"/>
          <p:nvPr/>
        </p:nvSpPr>
        <p:spPr>
          <a:xfrm rot="16200000">
            <a:off x="-851653" y="2105561"/>
            <a:ext cx="5703806" cy="264687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a:noFill/>
                </a:ln>
                <a:solidFill>
                  <a:srgbClr val="C7D5E0">
                    <a:alpha val="26000"/>
                  </a:srgbClr>
                </a:solidFill>
                <a:effectLst/>
                <a:uLnTx/>
                <a:uFillTx/>
                <a:latin typeface="Be Vietnam Pro Medium"/>
                <a:ea typeface="+mn-ea"/>
                <a:cs typeface="+mn-cs"/>
              </a:rPr>
              <a:t>2023</a:t>
            </a:r>
            <a:endParaRPr kumimoji="0" lang="en-ID" sz="16600" b="1" i="0" u="none" strike="noStrike" kern="1200" cap="none" spc="0" normalizeH="0" baseline="0" noProof="0" dirty="0">
              <a:ln>
                <a:noFill/>
              </a:ln>
              <a:solidFill>
                <a:srgbClr val="C7D5E0">
                  <a:alpha val="26000"/>
                </a:srgbClr>
              </a:solidFill>
              <a:effectLst/>
              <a:uLnTx/>
              <a:uFillTx/>
              <a:latin typeface="Be Vietnam Pro Medium"/>
              <a:ea typeface="+mn-ea"/>
              <a:cs typeface="+mn-cs"/>
            </a:endParaRPr>
          </a:p>
        </p:txBody>
      </p:sp>
      <p:sp>
        <p:nvSpPr>
          <p:cNvPr id="91" name="TextBox 90">
            <a:extLst>
              <a:ext uri="{FF2B5EF4-FFF2-40B4-BE49-F238E27FC236}">
                <a16:creationId xmlns:a16="http://schemas.microsoft.com/office/drawing/2014/main" id="{6B375B85-6103-1A0A-CA58-D43F474EC471}"/>
              </a:ext>
            </a:extLst>
          </p:cNvPr>
          <p:cNvSpPr txBox="1"/>
          <p:nvPr/>
        </p:nvSpPr>
        <p:spPr>
          <a:xfrm>
            <a:off x="2788871" y="291508"/>
            <a:ext cx="5703808" cy="701731"/>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4400" dirty="0" err="1">
                <a:latin typeface="Be Vietnam Pro Medium"/>
              </a:rPr>
              <a:t>Elementos</a:t>
            </a:r>
            <a:r>
              <a:rPr lang="en-US" sz="4400" dirty="0">
                <a:latin typeface="Be Vietnam Pro Medium"/>
              </a:rPr>
              <a:t> del </a:t>
            </a:r>
            <a:r>
              <a:rPr lang="en-US" sz="4400" dirty="0" err="1">
                <a:latin typeface="Be Vietnam Pro Medium"/>
              </a:rPr>
              <a:t>Costo</a:t>
            </a:r>
            <a:endParaRPr kumimoji="0" lang="en-US" sz="4400" b="0" i="0" u="none" strike="noStrike" kern="1200" cap="none" spc="-200" normalizeH="0" baseline="0" noProof="0" dirty="0">
              <a:ln>
                <a:noFill/>
              </a:ln>
              <a:solidFill>
                <a:srgbClr val="32394E"/>
              </a:solidFill>
              <a:effectLst/>
              <a:uLnTx/>
              <a:uFillTx/>
              <a:latin typeface="Be Vietnam Pro Medium"/>
              <a:ea typeface="+mn-ea"/>
              <a:cs typeface="+mn-cs"/>
            </a:endParaRPr>
          </a:p>
        </p:txBody>
      </p:sp>
      <p:pic>
        <p:nvPicPr>
          <p:cNvPr id="13" name="Imagen 12" descr="Diagrama&#10;&#10;Descripción generada automáticamente con confianza baja">
            <a:extLst>
              <a:ext uri="{FF2B5EF4-FFF2-40B4-BE49-F238E27FC236}">
                <a16:creationId xmlns:a16="http://schemas.microsoft.com/office/drawing/2014/main" id="{F0578580-C5DA-2161-EC1F-33917CCE359D}"/>
              </a:ext>
            </a:extLst>
          </p:cNvPr>
          <p:cNvPicPr>
            <a:picLocks noChangeAspect="1"/>
          </p:cNvPicPr>
          <p:nvPr/>
        </p:nvPicPr>
        <p:blipFill rotWithShape="1">
          <a:blip r:embed="rId2">
            <a:extLst>
              <a:ext uri="{28A0092B-C50C-407E-A947-70E740481C1C}">
                <a14:useLocalDpi xmlns:a14="http://schemas.microsoft.com/office/drawing/2010/main" val="0"/>
              </a:ext>
            </a:extLst>
          </a:blip>
          <a:srcRect l="40463" t="18853" r="40781" b="39644"/>
          <a:stretch/>
        </p:blipFill>
        <p:spPr>
          <a:xfrm>
            <a:off x="1050506" y="2320939"/>
            <a:ext cx="2016556" cy="2560320"/>
          </a:xfrm>
          <a:prstGeom prst="rect">
            <a:avLst/>
          </a:prstGeom>
        </p:spPr>
      </p:pic>
      <p:pic>
        <p:nvPicPr>
          <p:cNvPr id="15" name="Imagen 14" descr="Diagrama&#10;&#10;Descripción generada automáticamente con confianza baja">
            <a:extLst>
              <a:ext uri="{FF2B5EF4-FFF2-40B4-BE49-F238E27FC236}">
                <a16:creationId xmlns:a16="http://schemas.microsoft.com/office/drawing/2014/main" id="{1E4ADD3C-FFE3-02BB-C3A7-DD13C0024740}"/>
              </a:ext>
            </a:extLst>
          </p:cNvPr>
          <p:cNvPicPr>
            <a:picLocks noChangeAspect="1"/>
          </p:cNvPicPr>
          <p:nvPr/>
        </p:nvPicPr>
        <p:blipFill rotWithShape="1">
          <a:blip r:embed="rId2">
            <a:extLst>
              <a:ext uri="{28A0092B-C50C-407E-A947-70E740481C1C}">
                <a14:useLocalDpi xmlns:a14="http://schemas.microsoft.com/office/drawing/2010/main" val="0"/>
              </a:ext>
            </a:extLst>
          </a:blip>
          <a:srcRect l="71723" t="14483" r="6970" b="47862"/>
          <a:stretch/>
        </p:blipFill>
        <p:spPr>
          <a:xfrm>
            <a:off x="1043381" y="4832789"/>
            <a:ext cx="2023680" cy="2011680"/>
          </a:xfrm>
          <a:prstGeom prst="rect">
            <a:avLst/>
          </a:prstGeom>
        </p:spPr>
      </p:pic>
      <p:pic>
        <p:nvPicPr>
          <p:cNvPr id="17" name="Imagen 16" descr="Imagen que contiene Texto&#10;&#10;Descripción generada automáticamente">
            <a:extLst>
              <a:ext uri="{FF2B5EF4-FFF2-40B4-BE49-F238E27FC236}">
                <a16:creationId xmlns:a16="http://schemas.microsoft.com/office/drawing/2014/main" id="{E3BC5F64-AEC6-F57E-7A62-7801DED1FFD1}"/>
              </a:ext>
            </a:extLst>
          </p:cNvPr>
          <p:cNvPicPr>
            <a:picLocks noChangeAspect="1"/>
          </p:cNvPicPr>
          <p:nvPr/>
        </p:nvPicPr>
        <p:blipFill rotWithShape="1">
          <a:blip r:embed="rId3">
            <a:extLst>
              <a:ext uri="{28A0092B-C50C-407E-A947-70E740481C1C}">
                <a14:useLocalDpi xmlns:a14="http://schemas.microsoft.com/office/drawing/2010/main" val="0"/>
              </a:ext>
            </a:extLst>
          </a:blip>
          <a:srcRect t="7903" b="14557"/>
          <a:stretch/>
        </p:blipFill>
        <p:spPr>
          <a:xfrm>
            <a:off x="1020662" y="565702"/>
            <a:ext cx="2095909" cy="1737360"/>
          </a:xfrm>
          <a:prstGeom prst="rect">
            <a:avLst/>
          </a:prstGeom>
        </p:spPr>
      </p:pic>
    </p:spTree>
    <p:extLst>
      <p:ext uri="{BB962C8B-B14F-4D97-AF65-F5344CB8AC3E}">
        <p14:creationId xmlns:p14="http://schemas.microsoft.com/office/powerpoint/2010/main" val="238544571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750"/>
                                        <p:tgtEl>
                                          <p:spTgt spid="64"/>
                                        </p:tgtEl>
                                      </p:cBhvr>
                                    </p:animEffect>
                                  </p:childTnLst>
                                </p:cTn>
                              </p:par>
                              <p:par>
                                <p:cTn id="8" presetID="22" presetClass="entr" presetSubtype="8" fill="hold" nodeType="withEffect">
                                  <p:stCondLst>
                                    <p:cond delay="125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750"/>
                                        <p:tgtEl>
                                          <p:spTgt spid="65"/>
                                        </p:tgtEl>
                                      </p:cBhvr>
                                    </p:animEffect>
                                  </p:childTnLst>
                                </p:cTn>
                              </p:par>
                              <p:par>
                                <p:cTn id="11" presetID="22" presetClass="entr" presetSubtype="8" fill="hold" nodeType="withEffect">
                                  <p:stCondLst>
                                    <p:cond delay="1500"/>
                                  </p:stCondLst>
                                  <p:childTnLst>
                                    <p:set>
                                      <p:cBhvr>
                                        <p:cTn id="12" dur="1" fill="hold">
                                          <p:stCondLst>
                                            <p:cond delay="0"/>
                                          </p:stCondLst>
                                        </p:cTn>
                                        <p:tgtEl>
                                          <p:spTgt spid="66"/>
                                        </p:tgtEl>
                                        <p:attrNameLst>
                                          <p:attrName>style.visibility</p:attrName>
                                        </p:attrNameLst>
                                      </p:cBhvr>
                                      <p:to>
                                        <p:strVal val="visible"/>
                                      </p:to>
                                    </p:set>
                                    <p:animEffect transition="in" filter="wipe(left)">
                                      <p:cBhvr>
                                        <p:cTn id="13" dur="750"/>
                                        <p:tgtEl>
                                          <p:spTgt spid="66"/>
                                        </p:tgtEl>
                                      </p:cBhvr>
                                    </p:animEffect>
                                  </p:childTnLst>
                                </p:cTn>
                              </p:par>
                              <p:par>
                                <p:cTn id="14" presetID="22" presetClass="entr" presetSubtype="8" fill="hold" nodeType="withEffect">
                                  <p:stCondLst>
                                    <p:cond delay="75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500"/>
                                        <p:tgtEl>
                                          <p:spTgt spid="43"/>
                                        </p:tgtEl>
                                      </p:cBhvr>
                                    </p:animEffect>
                                  </p:childTnLst>
                                </p:cTn>
                              </p:par>
                              <p:par>
                                <p:cTn id="17" presetID="6" presetClass="emph" presetSubtype="0" accel="50000" decel="50000" autoRev="1" fill="hold" nodeType="withEffect">
                                  <p:stCondLst>
                                    <p:cond delay="750"/>
                                  </p:stCondLst>
                                  <p:childTnLst>
                                    <p:animScale>
                                      <p:cBhvr>
                                        <p:cTn id="18" dur="500" fill="hold"/>
                                        <p:tgtEl>
                                          <p:spTgt spid="43"/>
                                        </p:tgtEl>
                                      </p:cBhvr>
                                      <p:by x="120000" y="120000"/>
                                    </p:animScale>
                                  </p:childTnLst>
                                </p:cTn>
                              </p:par>
                              <p:par>
                                <p:cTn id="19" presetID="22" presetClass="entr" presetSubtype="8" fill="hold" nodeType="withEffect">
                                  <p:stCondLst>
                                    <p:cond delay="125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par>
                                <p:cTn id="22" presetID="6" presetClass="emph" presetSubtype="0" accel="50000" decel="50000" autoRev="1" fill="hold" nodeType="withEffect">
                                  <p:stCondLst>
                                    <p:cond delay="1250"/>
                                  </p:stCondLst>
                                  <p:childTnLst>
                                    <p:animScale>
                                      <p:cBhvr>
                                        <p:cTn id="23" dur="500" fill="hold"/>
                                        <p:tgtEl>
                                          <p:spTgt spid="50"/>
                                        </p:tgtEl>
                                      </p:cBhvr>
                                      <p:by x="120000" y="120000"/>
                                    </p:animScale>
                                  </p:childTnLst>
                                </p:cTn>
                              </p:par>
                              <p:par>
                                <p:cTn id="24" presetID="22" presetClass="entr" presetSubtype="8" fill="hold" nodeType="withEffect">
                                  <p:stCondLst>
                                    <p:cond delay="1750"/>
                                  </p:stCondLst>
                                  <p:childTnLst>
                                    <p:set>
                                      <p:cBhvr>
                                        <p:cTn id="25" dur="1" fill="hold">
                                          <p:stCondLst>
                                            <p:cond delay="0"/>
                                          </p:stCondLst>
                                        </p:cTn>
                                        <p:tgtEl>
                                          <p:spTgt spid="57"/>
                                        </p:tgtEl>
                                        <p:attrNameLst>
                                          <p:attrName>style.visibility</p:attrName>
                                        </p:attrNameLst>
                                      </p:cBhvr>
                                      <p:to>
                                        <p:strVal val="visible"/>
                                      </p:to>
                                    </p:set>
                                    <p:animEffect transition="in" filter="wipe(left)">
                                      <p:cBhvr>
                                        <p:cTn id="26" dur="500"/>
                                        <p:tgtEl>
                                          <p:spTgt spid="57"/>
                                        </p:tgtEl>
                                      </p:cBhvr>
                                    </p:animEffect>
                                  </p:childTnLst>
                                </p:cTn>
                              </p:par>
                              <p:par>
                                <p:cTn id="27" presetID="6" presetClass="emph" presetSubtype="0" accel="50000" decel="50000" autoRev="1" fill="hold" nodeType="withEffect">
                                  <p:stCondLst>
                                    <p:cond delay="1750"/>
                                  </p:stCondLst>
                                  <p:childTnLst>
                                    <p:animScale>
                                      <p:cBhvr>
                                        <p:cTn id="28" dur="500" fill="hold"/>
                                        <p:tgtEl>
                                          <p:spTgt spid="57"/>
                                        </p:tgtEl>
                                      </p:cBhvr>
                                      <p:by x="120000" y="120000"/>
                                    </p:animScale>
                                  </p:childTnLst>
                                </p:cTn>
                              </p:par>
                              <p:par>
                                <p:cTn id="29" presetID="2" presetClass="entr" presetSubtype="4" decel="100000" fill="hold" nodeType="withEffect">
                                  <p:stCondLst>
                                    <p:cond delay="25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1000" fill="hold"/>
                                        <p:tgtEl>
                                          <p:spTgt spid="67"/>
                                        </p:tgtEl>
                                        <p:attrNameLst>
                                          <p:attrName>ppt_x</p:attrName>
                                        </p:attrNameLst>
                                      </p:cBhvr>
                                      <p:tavLst>
                                        <p:tav tm="0">
                                          <p:val>
                                            <p:strVal val="#ppt_x"/>
                                          </p:val>
                                        </p:tav>
                                        <p:tav tm="100000">
                                          <p:val>
                                            <p:strVal val="#ppt_x"/>
                                          </p:val>
                                        </p:tav>
                                      </p:tavLst>
                                    </p:anim>
                                    <p:anim calcmode="lin" valueType="num">
                                      <p:cBhvr additive="base">
                                        <p:cTn id="32" dur="1000" fill="hold"/>
                                        <p:tgtEl>
                                          <p:spTgt spid="67"/>
                                        </p:tgtEl>
                                        <p:attrNameLst>
                                          <p:attrName>ppt_y</p:attrName>
                                        </p:attrNameLst>
                                      </p:cBhvr>
                                      <p:tavLst>
                                        <p:tav tm="0">
                                          <p:val>
                                            <p:strVal val="1+#ppt_h/2"/>
                                          </p:val>
                                        </p:tav>
                                        <p:tav tm="100000">
                                          <p:val>
                                            <p:strVal val="#ppt_y"/>
                                          </p:val>
                                        </p:tav>
                                      </p:tavLst>
                                    </p:anim>
                                  </p:childTnLst>
                                </p:cTn>
                              </p:par>
                              <p:par>
                                <p:cTn id="33" presetID="22" presetClass="entr" presetSubtype="2"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wipe(right)">
                                      <p:cBhvr>
                                        <p:cTn id="35" dur="1000"/>
                                        <p:tgtEl>
                                          <p:spTgt spid="89"/>
                                        </p:tgtEl>
                                      </p:cBhvr>
                                    </p:animEffect>
                                  </p:childTnLst>
                                </p:cTn>
                              </p:par>
                              <p:par>
                                <p:cTn id="36" presetID="2" presetClass="entr" presetSubtype="8" decel="100000" fill="hold" grpId="1" nodeType="withEffect">
                                  <p:stCondLst>
                                    <p:cond delay="0"/>
                                  </p:stCondLst>
                                  <p:childTnLst>
                                    <p:set>
                                      <p:cBhvr>
                                        <p:cTn id="37" dur="1" fill="hold">
                                          <p:stCondLst>
                                            <p:cond delay="0"/>
                                          </p:stCondLst>
                                        </p:cTn>
                                        <p:tgtEl>
                                          <p:spTgt spid="89"/>
                                        </p:tgtEl>
                                        <p:attrNameLst>
                                          <p:attrName>style.visibility</p:attrName>
                                        </p:attrNameLst>
                                      </p:cBhvr>
                                      <p:to>
                                        <p:strVal val="visible"/>
                                      </p:to>
                                    </p:set>
                                    <p:anim calcmode="lin" valueType="num">
                                      <p:cBhvr additive="base">
                                        <p:cTn id="38" dur="1250" fill="hold"/>
                                        <p:tgtEl>
                                          <p:spTgt spid="89"/>
                                        </p:tgtEl>
                                        <p:attrNameLst>
                                          <p:attrName>ppt_x</p:attrName>
                                        </p:attrNameLst>
                                      </p:cBhvr>
                                      <p:tavLst>
                                        <p:tav tm="0">
                                          <p:val>
                                            <p:strVal val="0-#ppt_w/2"/>
                                          </p:val>
                                        </p:tav>
                                        <p:tav tm="100000">
                                          <p:val>
                                            <p:strVal val="#ppt_x"/>
                                          </p:val>
                                        </p:tav>
                                      </p:tavLst>
                                    </p:anim>
                                    <p:anim calcmode="lin" valueType="num">
                                      <p:cBhvr additive="base">
                                        <p:cTn id="39" dur="1250" fill="hold"/>
                                        <p:tgtEl>
                                          <p:spTgt spid="89"/>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wipe(right)">
                                      <p:cBhvr>
                                        <p:cTn id="42" dur="1000"/>
                                        <p:tgtEl>
                                          <p:spTgt spid="90"/>
                                        </p:tgtEl>
                                      </p:cBhvr>
                                    </p:animEffect>
                                  </p:childTnLst>
                                </p:cTn>
                              </p:par>
                              <p:par>
                                <p:cTn id="43" presetID="2" presetClass="entr" presetSubtype="8" decel="100000" fill="hold" grpId="1" nodeType="withEffect">
                                  <p:stCondLst>
                                    <p:cond delay="0"/>
                                  </p:stCondLst>
                                  <p:childTnLst>
                                    <p:set>
                                      <p:cBhvr>
                                        <p:cTn id="44" dur="1" fill="hold">
                                          <p:stCondLst>
                                            <p:cond delay="0"/>
                                          </p:stCondLst>
                                        </p:cTn>
                                        <p:tgtEl>
                                          <p:spTgt spid="90"/>
                                        </p:tgtEl>
                                        <p:attrNameLst>
                                          <p:attrName>style.visibility</p:attrName>
                                        </p:attrNameLst>
                                      </p:cBhvr>
                                      <p:to>
                                        <p:strVal val="visible"/>
                                      </p:to>
                                    </p:set>
                                    <p:anim calcmode="lin" valueType="num">
                                      <p:cBhvr additive="base">
                                        <p:cTn id="45" dur="1250" fill="hold"/>
                                        <p:tgtEl>
                                          <p:spTgt spid="90"/>
                                        </p:tgtEl>
                                        <p:attrNameLst>
                                          <p:attrName>ppt_x</p:attrName>
                                        </p:attrNameLst>
                                      </p:cBhvr>
                                      <p:tavLst>
                                        <p:tav tm="0">
                                          <p:val>
                                            <p:strVal val="0-#ppt_w/2"/>
                                          </p:val>
                                        </p:tav>
                                        <p:tav tm="100000">
                                          <p:val>
                                            <p:strVal val="#ppt_x"/>
                                          </p:val>
                                        </p:tav>
                                      </p:tavLst>
                                    </p:anim>
                                    <p:anim calcmode="lin" valueType="num">
                                      <p:cBhvr additive="base">
                                        <p:cTn id="46" dur="1250" fill="hold"/>
                                        <p:tgtEl>
                                          <p:spTgt spid="90"/>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wipe(right)">
                                      <p:cBhvr>
                                        <p:cTn id="49" dur="1000"/>
                                        <p:tgtEl>
                                          <p:spTgt spid="91"/>
                                        </p:tgtEl>
                                      </p:cBhvr>
                                    </p:animEffect>
                                  </p:childTnLst>
                                </p:cTn>
                              </p:par>
                              <p:par>
                                <p:cTn id="50" presetID="2" presetClass="entr" presetSubtype="8" decel="100000" fill="hold" grpId="1" nodeType="withEffect">
                                  <p:stCondLst>
                                    <p:cond delay="0"/>
                                  </p:stCondLst>
                                  <p:childTnLst>
                                    <p:set>
                                      <p:cBhvr>
                                        <p:cTn id="51" dur="1" fill="hold">
                                          <p:stCondLst>
                                            <p:cond delay="0"/>
                                          </p:stCondLst>
                                        </p:cTn>
                                        <p:tgtEl>
                                          <p:spTgt spid="91"/>
                                        </p:tgtEl>
                                        <p:attrNameLst>
                                          <p:attrName>style.visibility</p:attrName>
                                        </p:attrNameLst>
                                      </p:cBhvr>
                                      <p:to>
                                        <p:strVal val="visible"/>
                                      </p:to>
                                    </p:set>
                                    <p:anim calcmode="lin" valueType="num">
                                      <p:cBhvr additive="base">
                                        <p:cTn id="52" dur="1250" fill="hold"/>
                                        <p:tgtEl>
                                          <p:spTgt spid="91"/>
                                        </p:tgtEl>
                                        <p:attrNameLst>
                                          <p:attrName>ppt_x</p:attrName>
                                        </p:attrNameLst>
                                      </p:cBhvr>
                                      <p:tavLst>
                                        <p:tav tm="0">
                                          <p:val>
                                            <p:strVal val="0-#ppt_w/2"/>
                                          </p:val>
                                        </p:tav>
                                        <p:tav tm="100000">
                                          <p:val>
                                            <p:strVal val="#ppt_x"/>
                                          </p:val>
                                        </p:tav>
                                      </p:tavLst>
                                    </p:anim>
                                    <p:anim calcmode="lin" valueType="num">
                                      <p:cBhvr additive="base">
                                        <p:cTn id="53" dur="125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90" grpId="0"/>
      <p:bldP spid="90" grpId="1"/>
      <p:bldP spid="91" grpId="0"/>
      <p:bldP spid="91"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2436"/>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416D079-E262-41AE-B793-A4701462005D}"/>
              </a:ext>
            </a:extLst>
          </p:cNvPr>
          <p:cNvSpPr txBox="1"/>
          <p:nvPr/>
        </p:nvSpPr>
        <p:spPr>
          <a:xfrm>
            <a:off x="3332100" y="1701278"/>
            <a:ext cx="4115075" cy="707886"/>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spc="-150" dirty="0">
                <a:gradFill flip="none" rotWithShape="1">
                  <a:gsLst>
                    <a:gs pos="0">
                      <a:srgbClr val="64CC5D">
                        <a:alpha val="0"/>
                      </a:srgbClr>
                    </a:gs>
                    <a:gs pos="75000">
                      <a:srgbClr val="64CC5D"/>
                    </a:gs>
                  </a:gsLst>
                  <a:path path="circle">
                    <a:fillToRect r="100000" b="100000"/>
                  </a:path>
                  <a:tileRect l="-100000" t="-100000"/>
                </a:gradFill>
                <a:latin typeface="Inter ExtraBold"/>
              </a:rPr>
              <a:t>Del </a:t>
            </a:r>
            <a:r>
              <a:rPr lang="en-US" sz="4000" spc="-150" dirty="0" err="1">
                <a:gradFill flip="none" rotWithShape="1">
                  <a:gsLst>
                    <a:gs pos="0">
                      <a:srgbClr val="64CC5D">
                        <a:alpha val="0"/>
                      </a:srgbClr>
                    </a:gs>
                    <a:gs pos="75000">
                      <a:srgbClr val="64CC5D"/>
                    </a:gs>
                  </a:gsLst>
                  <a:path path="circle">
                    <a:fillToRect r="100000" b="100000"/>
                  </a:path>
                  <a:tileRect l="-100000" t="-100000"/>
                </a:gradFill>
                <a:latin typeface="Inter ExtraBold"/>
              </a:rPr>
              <a:t>costo</a:t>
            </a:r>
            <a:endParaRPr kumimoji="0" lang="en-US" sz="4000" b="0" i="0" u="none" strike="noStrike" kern="1200" cap="none" spc="-150" normalizeH="0" baseline="0" noProof="0" dirty="0">
              <a:ln>
                <a:noFill/>
              </a:ln>
              <a:gradFill flip="none" rotWithShape="1">
                <a:gsLst>
                  <a:gs pos="0">
                    <a:srgbClr val="64CC5D">
                      <a:alpha val="0"/>
                    </a:srgbClr>
                  </a:gs>
                  <a:gs pos="75000">
                    <a:srgbClr val="64CC5D"/>
                  </a:gs>
                </a:gsLst>
                <a:path path="circle">
                  <a:fillToRect r="100000" b="100000"/>
                </a:path>
                <a:tileRect l="-100000" t="-100000"/>
              </a:gradFill>
              <a:effectLst/>
              <a:uLnTx/>
              <a:uFillTx/>
              <a:latin typeface="Inter ExtraBold"/>
            </a:endParaRPr>
          </a:p>
        </p:txBody>
      </p:sp>
      <p:sp>
        <p:nvSpPr>
          <p:cNvPr id="5" name="Freeform: Shape 4">
            <a:extLst>
              <a:ext uri="{FF2B5EF4-FFF2-40B4-BE49-F238E27FC236}">
                <a16:creationId xmlns:a16="http://schemas.microsoft.com/office/drawing/2014/main" id="{F1256E3F-D525-4925-A06A-02209D6BA16D}"/>
              </a:ext>
            </a:extLst>
          </p:cNvPr>
          <p:cNvSpPr/>
          <p:nvPr/>
        </p:nvSpPr>
        <p:spPr>
          <a:xfrm>
            <a:off x="0" y="2556691"/>
            <a:ext cx="12192000" cy="3842050"/>
          </a:xfrm>
          <a:custGeom>
            <a:avLst/>
            <a:gdLst>
              <a:gd name="connsiteX0" fmla="*/ 0 w 8077200"/>
              <a:gd name="connsiteY0" fmla="*/ 3078480 h 3078480"/>
              <a:gd name="connsiteX1" fmla="*/ 167640 w 8077200"/>
              <a:gd name="connsiteY1" fmla="*/ 2872740 h 3078480"/>
              <a:gd name="connsiteX2" fmla="*/ 579120 w 8077200"/>
              <a:gd name="connsiteY2" fmla="*/ 2727960 h 3078480"/>
              <a:gd name="connsiteX3" fmla="*/ 807720 w 8077200"/>
              <a:gd name="connsiteY3" fmla="*/ 2331720 h 3078480"/>
              <a:gd name="connsiteX4" fmla="*/ 1676400 w 8077200"/>
              <a:gd name="connsiteY4" fmla="*/ 2506980 h 3078480"/>
              <a:gd name="connsiteX5" fmla="*/ 2225040 w 8077200"/>
              <a:gd name="connsiteY5" fmla="*/ 2811780 h 3078480"/>
              <a:gd name="connsiteX6" fmla="*/ 2407920 w 8077200"/>
              <a:gd name="connsiteY6" fmla="*/ 2301240 h 3078480"/>
              <a:gd name="connsiteX7" fmla="*/ 2895600 w 8077200"/>
              <a:gd name="connsiteY7" fmla="*/ 2247900 h 3078480"/>
              <a:gd name="connsiteX8" fmla="*/ 3139440 w 8077200"/>
              <a:gd name="connsiteY8" fmla="*/ 1981200 h 3078480"/>
              <a:gd name="connsiteX9" fmla="*/ 4030980 w 8077200"/>
              <a:gd name="connsiteY9" fmla="*/ 2164080 h 3078480"/>
              <a:gd name="connsiteX10" fmla="*/ 4655820 w 8077200"/>
              <a:gd name="connsiteY10" fmla="*/ 1546860 h 3078480"/>
              <a:gd name="connsiteX11" fmla="*/ 5212080 w 8077200"/>
              <a:gd name="connsiteY11" fmla="*/ 1813560 h 3078480"/>
              <a:gd name="connsiteX12" fmla="*/ 5463540 w 8077200"/>
              <a:gd name="connsiteY12" fmla="*/ 1493520 h 3078480"/>
              <a:gd name="connsiteX13" fmla="*/ 5920740 w 8077200"/>
              <a:gd name="connsiteY13" fmla="*/ 1409700 h 3078480"/>
              <a:gd name="connsiteX14" fmla="*/ 6149340 w 8077200"/>
              <a:gd name="connsiteY14" fmla="*/ 1082040 h 3078480"/>
              <a:gd name="connsiteX15" fmla="*/ 6690360 w 8077200"/>
              <a:gd name="connsiteY15" fmla="*/ 1379220 h 3078480"/>
              <a:gd name="connsiteX16" fmla="*/ 7338060 w 8077200"/>
              <a:gd name="connsiteY16" fmla="*/ 784860 h 3078480"/>
              <a:gd name="connsiteX17" fmla="*/ 7520940 w 8077200"/>
              <a:gd name="connsiteY17" fmla="*/ 251460 h 3078480"/>
              <a:gd name="connsiteX18" fmla="*/ 8077200 w 8077200"/>
              <a:gd name="connsiteY18" fmla="*/ 0 h 307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77200" h="3078480">
                <a:moveTo>
                  <a:pt x="0" y="3078480"/>
                </a:moveTo>
                <a:lnTo>
                  <a:pt x="167640" y="2872740"/>
                </a:lnTo>
                <a:lnTo>
                  <a:pt x="579120" y="2727960"/>
                </a:lnTo>
                <a:lnTo>
                  <a:pt x="807720" y="2331720"/>
                </a:lnTo>
                <a:lnTo>
                  <a:pt x="1676400" y="2506980"/>
                </a:lnTo>
                <a:lnTo>
                  <a:pt x="2225040" y="2811780"/>
                </a:lnTo>
                <a:lnTo>
                  <a:pt x="2407920" y="2301240"/>
                </a:lnTo>
                <a:lnTo>
                  <a:pt x="2895600" y="2247900"/>
                </a:lnTo>
                <a:lnTo>
                  <a:pt x="3139440" y="1981200"/>
                </a:lnTo>
                <a:lnTo>
                  <a:pt x="4030980" y="2164080"/>
                </a:lnTo>
                <a:lnTo>
                  <a:pt x="4655820" y="1546860"/>
                </a:lnTo>
                <a:lnTo>
                  <a:pt x="5212080" y="1813560"/>
                </a:lnTo>
                <a:lnTo>
                  <a:pt x="5463540" y="1493520"/>
                </a:lnTo>
                <a:lnTo>
                  <a:pt x="5920740" y="1409700"/>
                </a:lnTo>
                <a:lnTo>
                  <a:pt x="6149340" y="1082040"/>
                </a:lnTo>
                <a:lnTo>
                  <a:pt x="6690360" y="1379220"/>
                </a:lnTo>
                <a:lnTo>
                  <a:pt x="7338060" y="784860"/>
                </a:lnTo>
                <a:lnTo>
                  <a:pt x="7520940" y="251460"/>
                </a:lnTo>
                <a:lnTo>
                  <a:pt x="8077200" y="0"/>
                </a:ln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9" name="TextBox 8">
            <a:extLst>
              <a:ext uri="{FF2B5EF4-FFF2-40B4-BE49-F238E27FC236}">
                <a16:creationId xmlns:a16="http://schemas.microsoft.com/office/drawing/2014/main" id="{2D6B08E0-31BE-42C9-9FEC-BB4C70B8DAB9}"/>
              </a:ext>
            </a:extLst>
          </p:cNvPr>
          <p:cNvSpPr txBox="1"/>
          <p:nvPr/>
        </p:nvSpPr>
        <p:spPr>
          <a:xfrm>
            <a:off x="952514" y="614302"/>
            <a:ext cx="6869112" cy="830997"/>
          </a:xfrm>
          <a:prstGeom prst="rect">
            <a:avLst/>
          </a:prstGeom>
          <a:noFill/>
          <a:effectLst/>
        </p:spPr>
        <p:txBody>
          <a:bodyPr wrap="square" rtlCol="0">
            <a:spAutoFit/>
          </a:bodyPr>
          <a:lstStyle/>
          <a:p>
            <a:pPr lvl="0"/>
            <a:r>
              <a:rPr lang="en-US" sz="4800" spc="-300" dirty="0" err="1">
                <a:solidFill>
                  <a:prstClr val="white"/>
                </a:solidFill>
                <a:latin typeface="Inter ExtraBold"/>
              </a:rPr>
              <a:t>Clasificación</a:t>
            </a:r>
            <a:r>
              <a:rPr lang="en-US" sz="4800" spc="-300" dirty="0">
                <a:solidFill>
                  <a:prstClr val="white"/>
                </a:solidFill>
                <a:latin typeface="Inter ExtraBold"/>
              </a:rPr>
              <a:t> de los </a:t>
            </a:r>
            <a:r>
              <a:rPr lang="en-US" sz="4800" spc="-300" dirty="0" err="1">
                <a:solidFill>
                  <a:prstClr val="white"/>
                </a:solidFill>
                <a:latin typeface="Inter ExtraBold"/>
              </a:rPr>
              <a:t>elementos</a:t>
            </a:r>
            <a:r>
              <a:rPr lang="en-US" sz="4800" spc="-300" dirty="0">
                <a:solidFill>
                  <a:prstClr val="white"/>
                </a:solidFill>
                <a:latin typeface="Inter ExtraBold"/>
              </a:rPr>
              <a:t> </a:t>
            </a:r>
            <a:endParaRPr kumimoji="0" lang="en-US" sz="4800" b="0" i="0" u="none" strike="noStrike" kern="1200" cap="none" spc="-300" normalizeH="0" baseline="0" noProof="0" dirty="0">
              <a:ln>
                <a:noFill/>
              </a:ln>
              <a:solidFill>
                <a:prstClr val="white"/>
              </a:solidFill>
              <a:effectLst/>
              <a:uLnTx/>
              <a:uFillTx/>
              <a:latin typeface="Inter ExtraBold"/>
            </a:endParaRPr>
          </a:p>
        </p:txBody>
      </p:sp>
      <p:sp>
        <p:nvSpPr>
          <p:cNvPr id="25" name="Oval 24">
            <a:extLst>
              <a:ext uri="{FF2B5EF4-FFF2-40B4-BE49-F238E27FC236}">
                <a16:creationId xmlns:a16="http://schemas.microsoft.com/office/drawing/2014/main" id="{CDC675D9-A222-4FF7-8EC1-F15DFB2C2BFC}"/>
              </a:ext>
            </a:extLst>
          </p:cNvPr>
          <p:cNvSpPr/>
          <p:nvPr/>
        </p:nvSpPr>
        <p:spPr>
          <a:xfrm>
            <a:off x="11273659" y="2785784"/>
            <a:ext cx="149563" cy="149563"/>
          </a:xfrm>
          <a:prstGeom prst="ellipse">
            <a:avLst/>
          </a:prstGeom>
          <a:solidFill>
            <a:schemeClr val="accent3"/>
          </a:solidFill>
          <a:ln w="127000">
            <a:solidFill>
              <a:schemeClr val="accent3">
                <a:alpha val="50000"/>
              </a:scheme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3" name="Oval 22">
            <a:extLst>
              <a:ext uri="{FF2B5EF4-FFF2-40B4-BE49-F238E27FC236}">
                <a16:creationId xmlns:a16="http://schemas.microsoft.com/office/drawing/2014/main" id="{56EBF0A7-6153-4C40-9C7D-E7040922BBDC}"/>
              </a:ext>
            </a:extLst>
          </p:cNvPr>
          <p:cNvSpPr/>
          <p:nvPr/>
        </p:nvSpPr>
        <p:spPr>
          <a:xfrm>
            <a:off x="3565187" y="5355834"/>
            <a:ext cx="149563" cy="149563"/>
          </a:xfrm>
          <a:prstGeom prst="ellipse">
            <a:avLst/>
          </a:prstGeom>
          <a:solidFill>
            <a:schemeClr val="accent1"/>
          </a:solidFill>
          <a:ln w="127000">
            <a:solidFill>
              <a:schemeClr val="accent1">
                <a:alpha val="50000"/>
              </a:scheme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4" name="Oval 23">
            <a:extLst>
              <a:ext uri="{FF2B5EF4-FFF2-40B4-BE49-F238E27FC236}">
                <a16:creationId xmlns:a16="http://schemas.microsoft.com/office/drawing/2014/main" id="{1462726E-71BC-42B4-8575-815A8808FFA1}"/>
              </a:ext>
            </a:extLst>
          </p:cNvPr>
          <p:cNvSpPr/>
          <p:nvPr/>
        </p:nvSpPr>
        <p:spPr>
          <a:xfrm>
            <a:off x="6955659" y="4415634"/>
            <a:ext cx="149563" cy="149563"/>
          </a:xfrm>
          <a:prstGeom prst="ellipse">
            <a:avLst/>
          </a:prstGeom>
          <a:solidFill>
            <a:schemeClr val="accent2"/>
          </a:solidFill>
          <a:ln w="127000">
            <a:solidFill>
              <a:schemeClr val="accent2">
                <a:alpha val="50000"/>
              </a:scheme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6" name="Speech Bubble: Rectangle with Corners Rounded 5">
            <a:extLst>
              <a:ext uri="{FF2B5EF4-FFF2-40B4-BE49-F238E27FC236}">
                <a16:creationId xmlns:a16="http://schemas.microsoft.com/office/drawing/2014/main" id="{1CBAAAE4-F8FD-46AA-899D-C6F0CB58A9B4}"/>
              </a:ext>
            </a:extLst>
          </p:cNvPr>
          <p:cNvSpPr/>
          <p:nvPr/>
        </p:nvSpPr>
        <p:spPr>
          <a:xfrm>
            <a:off x="1485727" y="3613799"/>
            <a:ext cx="2332128" cy="1432242"/>
          </a:xfrm>
          <a:prstGeom prst="wedgeRoundRectCallout">
            <a:avLst>
              <a:gd name="adj1" fmla="val 34257"/>
              <a:gd name="adj2" fmla="val 63707"/>
              <a:gd name="adj3" fmla="val 16667"/>
            </a:avLst>
          </a:prstGeom>
          <a:gradFill flip="none" rotWithShape="1">
            <a:gsLst>
              <a:gs pos="0">
                <a:schemeClr val="accent1">
                  <a:lumMod val="40000"/>
                  <a:lumOff val="60000"/>
                </a:schemeClr>
              </a:gs>
              <a:gs pos="75000">
                <a:schemeClr val="accent1"/>
              </a:gs>
            </a:gsLst>
            <a:path path="circle">
              <a:fillToRect r="100000" b="100000"/>
            </a:path>
            <a:tileRect l="-100000" t="-100000"/>
          </a:gradFill>
          <a:ln>
            <a:noFill/>
          </a:ln>
          <a:effectLst>
            <a:outerShdw blurRad="1117600" dist="152400" dir="5400000" sx="96000" sy="96000" algn="t" rotWithShape="0">
              <a:prstClr val="black">
                <a:alpha val="15000"/>
              </a:prstClr>
            </a:outerShdw>
          </a:effectLst>
          <a:scene3d>
            <a:camera prst="perspectiveAbove">
              <a:rot lat="21000000" lon="0" rev="0"/>
            </a:camera>
            <a:lightRig rig="twoPt" dir="t">
              <a:rot lat="0" lon="0" rev="0"/>
            </a:lightRig>
          </a:scene3d>
          <a:sp3d extrusionH="28575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2" name="TextBox 11">
            <a:extLst>
              <a:ext uri="{FF2B5EF4-FFF2-40B4-BE49-F238E27FC236}">
                <a16:creationId xmlns:a16="http://schemas.microsoft.com/office/drawing/2014/main" id="{EA9F8EDC-9FAA-4B49-9669-49785961D0F3}"/>
              </a:ext>
            </a:extLst>
          </p:cNvPr>
          <p:cNvSpPr txBox="1"/>
          <p:nvPr/>
        </p:nvSpPr>
        <p:spPr>
          <a:xfrm>
            <a:off x="1645111" y="3742067"/>
            <a:ext cx="2069639" cy="1175706"/>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ID" sz="2000" dirty="0">
                <a:solidFill>
                  <a:prstClr val="white"/>
                </a:solidFill>
                <a:latin typeface="Inter"/>
              </a:rPr>
              <a:t>De </a:t>
            </a:r>
            <a:r>
              <a:rPr lang="en-ID" sz="2000" dirty="0" err="1">
                <a:solidFill>
                  <a:prstClr val="white"/>
                </a:solidFill>
                <a:latin typeface="Inter"/>
              </a:rPr>
              <a:t>acuerdo</a:t>
            </a:r>
            <a:r>
              <a:rPr lang="en-ID" sz="2000" dirty="0">
                <a:solidFill>
                  <a:prstClr val="white"/>
                </a:solidFill>
                <a:latin typeface="Inter"/>
              </a:rPr>
              <a:t> a </a:t>
            </a:r>
            <a:r>
              <a:rPr lang="en-ID" sz="2000" dirty="0" err="1">
                <a:solidFill>
                  <a:prstClr val="white"/>
                </a:solidFill>
                <a:latin typeface="Inter"/>
              </a:rPr>
              <a:t>como</a:t>
            </a:r>
            <a:r>
              <a:rPr lang="en-ID" sz="2000" dirty="0">
                <a:solidFill>
                  <a:prstClr val="white"/>
                </a:solidFill>
                <a:latin typeface="Inter"/>
              </a:rPr>
              <a:t> se </a:t>
            </a:r>
            <a:r>
              <a:rPr lang="en-ID" sz="2000" dirty="0" err="1">
                <a:solidFill>
                  <a:prstClr val="white"/>
                </a:solidFill>
                <a:latin typeface="Inter"/>
              </a:rPr>
              <a:t>asignan</a:t>
            </a:r>
            <a:r>
              <a:rPr lang="en-ID" sz="2000" dirty="0">
                <a:solidFill>
                  <a:prstClr val="white"/>
                </a:solidFill>
                <a:latin typeface="Inter"/>
              </a:rPr>
              <a:t> al </a:t>
            </a:r>
            <a:r>
              <a:rPr lang="en-ID" sz="2000" dirty="0" err="1">
                <a:solidFill>
                  <a:prstClr val="white"/>
                </a:solidFill>
                <a:latin typeface="Inter"/>
              </a:rPr>
              <a:t>producto</a:t>
            </a:r>
            <a:endParaRPr kumimoji="0" lang="en-US" sz="2000" b="0" i="0" u="none" strike="noStrike" kern="1200" cap="none" spc="0" normalizeH="0" baseline="0" noProof="0" dirty="0">
              <a:ln>
                <a:noFill/>
              </a:ln>
              <a:solidFill>
                <a:prstClr val="white"/>
              </a:solidFill>
              <a:effectLst/>
              <a:uLnTx/>
              <a:uFillTx/>
              <a:latin typeface="Inter"/>
            </a:endParaRPr>
          </a:p>
        </p:txBody>
      </p:sp>
      <p:sp>
        <p:nvSpPr>
          <p:cNvPr id="16" name="Speech Bubble: Rectangle with Corners Rounded 15">
            <a:extLst>
              <a:ext uri="{FF2B5EF4-FFF2-40B4-BE49-F238E27FC236}">
                <a16:creationId xmlns:a16="http://schemas.microsoft.com/office/drawing/2014/main" id="{9D65D7E9-3C6C-4A32-8D1B-9BE05BDA01BF}"/>
              </a:ext>
            </a:extLst>
          </p:cNvPr>
          <p:cNvSpPr/>
          <p:nvPr/>
        </p:nvSpPr>
        <p:spPr>
          <a:xfrm>
            <a:off x="4742225" y="2711307"/>
            <a:ext cx="2332128" cy="1432242"/>
          </a:xfrm>
          <a:prstGeom prst="wedgeRoundRectCallout">
            <a:avLst>
              <a:gd name="adj1" fmla="val 39512"/>
              <a:gd name="adj2" fmla="val 60416"/>
              <a:gd name="adj3" fmla="val 16667"/>
            </a:avLst>
          </a:prstGeom>
          <a:gradFill flip="none" rotWithShape="1">
            <a:gsLst>
              <a:gs pos="0">
                <a:schemeClr val="accent2">
                  <a:lumMod val="40000"/>
                  <a:lumOff val="60000"/>
                </a:schemeClr>
              </a:gs>
              <a:gs pos="75000">
                <a:schemeClr val="accent2"/>
              </a:gs>
            </a:gsLst>
            <a:path path="circle">
              <a:fillToRect r="100000" b="100000"/>
            </a:path>
            <a:tileRect l="-100000" t="-100000"/>
          </a:gradFill>
          <a:ln>
            <a:noFill/>
          </a:ln>
          <a:effectLst>
            <a:outerShdw blurRad="1117600" dist="152400" dir="5400000" sx="96000" sy="96000" algn="t" rotWithShape="0">
              <a:prstClr val="black">
                <a:alpha val="15000"/>
              </a:prstClr>
            </a:outerShdw>
          </a:effectLst>
          <a:scene3d>
            <a:camera prst="perspectiveAbove">
              <a:rot lat="21000000" lon="0" rev="0"/>
            </a:camera>
            <a:lightRig rig="twoPt" dir="t">
              <a:rot lat="0" lon="0" rev="0"/>
            </a:lightRig>
          </a:scene3d>
          <a:sp3d extrusionH="28575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7" name="TextBox 16">
            <a:extLst>
              <a:ext uri="{FF2B5EF4-FFF2-40B4-BE49-F238E27FC236}">
                <a16:creationId xmlns:a16="http://schemas.microsoft.com/office/drawing/2014/main" id="{B2373CD6-F848-4E39-9B59-BCE03BB98146}"/>
              </a:ext>
            </a:extLst>
          </p:cNvPr>
          <p:cNvSpPr txBox="1"/>
          <p:nvPr/>
        </p:nvSpPr>
        <p:spPr>
          <a:xfrm>
            <a:off x="4873469" y="2654909"/>
            <a:ext cx="2069639" cy="1545038"/>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nter"/>
              </a:rPr>
              <a:t>De</a:t>
            </a:r>
            <a:r>
              <a:rPr kumimoji="0" lang="en-US" sz="2000" b="0" i="0" u="none" strike="noStrike" kern="1200" cap="none" spc="0" normalizeH="0" noProof="0" dirty="0">
                <a:ln>
                  <a:noFill/>
                </a:ln>
                <a:solidFill>
                  <a:prstClr val="white"/>
                </a:solidFill>
                <a:effectLst/>
                <a:uLnTx/>
                <a:uFillTx/>
                <a:latin typeface="Inter"/>
              </a:rPr>
              <a:t> </a:t>
            </a:r>
            <a:r>
              <a:rPr kumimoji="0" lang="en-US" sz="2000" b="0" i="0" u="none" strike="noStrike" kern="1200" cap="none" spc="0" normalizeH="0" noProof="0" dirty="0" err="1">
                <a:ln>
                  <a:noFill/>
                </a:ln>
                <a:solidFill>
                  <a:prstClr val="white"/>
                </a:solidFill>
                <a:effectLst/>
                <a:uLnTx/>
                <a:uFillTx/>
                <a:latin typeface="Inter"/>
              </a:rPr>
              <a:t>acuerdo</a:t>
            </a:r>
            <a:r>
              <a:rPr kumimoji="0" lang="en-US" sz="2000" b="0" i="0" u="none" strike="noStrike" kern="1200" cap="none" spc="0" normalizeH="0" noProof="0" dirty="0">
                <a:ln>
                  <a:noFill/>
                </a:ln>
                <a:solidFill>
                  <a:prstClr val="white"/>
                </a:solidFill>
                <a:effectLst/>
                <a:uLnTx/>
                <a:uFillTx/>
                <a:latin typeface="Inter"/>
              </a:rPr>
              <a:t> a </a:t>
            </a:r>
            <a:r>
              <a:rPr kumimoji="0" lang="en-US" sz="2000" b="0" i="0" u="none" strike="noStrike" kern="1200" cap="none" spc="0" normalizeH="0" noProof="0" dirty="0" err="1">
                <a:ln>
                  <a:noFill/>
                </a:ln>
                <a:solidFill>
                  <a:prstClr val="white"/>
                </a:solidFill>
                <a:effectLst/>
                <a:uLnTx/>
                <a:uFillTx/>
                <a:latin typeface="Inter"/>
              </a:rPr>
              <a:t>su</a:t>
            </a:r>
            <a:r>
              <a:rPr kumimoji="0" lang="en-US" sz="2000" b="0" i="0" u="none" strike="noStrike" kern="1200" cap="none" spc="0" normalizeH="0" noProof="0" dirty="0">
                <a:ln>
                  <a:noFill/>
                </a:ln>
                <a:solidFill>
                  <a:prstClr val="white"/>
                </a:solidFill>
                <a:effectLst/>
                <a:uLnTx/>
                <a:uFillTx/>
                <a:latin typeface="Inter"/>
              </a:rPr>
              <a:t> </a:t>
            </a:r>
            <a:r>
              <a:rPr kumimoji="0" lang="en-US" sz="2000" b="0" i="0" u="none" strike="noStrike" kern="1200" cap="none" spc="0" normalizeH="0" noProof="0" dirty="0" err="1">
                <a:ln>
                  <a:noFill/>
                </a:ln>
                <a:solidFill>
                  <a:prstClr val="white"/>
                </a:solidFill>
                <a:effectLst/>
                <a:uLnTx/>
                <a:uFillTx/>
                <a:latin typeface="Inter"/>
              </a:rPr>
              <a:t>comportamiento</a:t>
            </a:r>
            <a:r>
              <a:rPr kumimoji="0" lang="en-US" sz="2000" b="0" i="0" u="none" strike="noStrike" kern="1200" cap="none" spc="0" normalizeH="0" noProof="0" dirty="0">
                <a:ln>
                  <a:noFill/>
                </a:ln>
                <a:solidFill>
                  <a:prstClr val="white"/>
                </a:solidFill>
                <a:effectLst/>
                <a:uLnTx/>
                <a:uFillTx/>
                <a:latin typeface="Inter"/>
              </a:rPr>
              <a:t> con </a:t>
            </a:r>
            <a:r>
              <a:rPr kumimoji="0" lang="en-US" sz="2000" b="0" i="0" u="none" strike="noStrike" kern="1200" cap="none" spc="0" normalizeH="0" noProof="0" dirty="0" err="1">
                <a:ln>
                  <a:noFill/>
                </a:ln>
                <a:solidFill>
                  <a:prstClr val="white"/>
                </a:solidFill>
                <a:effectLst/>
                <a:uLnTx/>
                <a:uFillTx/>
                <a:latin typeface="Inter"/>
              </a:rPr>
              <a:t>el</a:t>
            </a:r>
            <a:r>
              <a:rPr kumimoji="0" lang="en-US" sz="2000" b="0" i="0" u="none" strike="noStrike" kern="1200" cap="none" spc="0" normalizeH="0" noProof="0" dirty="0">
                <a:ln>
                  <a:noFill/>
                </a:ln>
                <a:solidFill>
                  <a:prstClr val="white"/>
                </a:solidFill>
                <a:effectLst/>
                <a:uLnTx/>
                <a:uFillTx/>
                <a:latin typeface="Inter"/>
              </a:rPr>
              <a:t> volume de </a:t>
            </a:r>
            <a:r>
              <a:rPr kumimoji="0" lang="es-US" sz="2000" b="0" i="0" u="none" strike="noStrike" kern="1200" cap="none" spc="0" normalizeH="0" dirty="0">
                <a:ln>
                  <a:noFill/>
                </a:ln>
                <a:solidFill>
                  <a:prstClr val="white"/>
                </a:solidFill>
                <a:effectLst/>
                <a:uLnTx/>
                <a:uFillTx/>
                <a:latin typeface="Inter"/>
              </a:rPr>
              <a:t>producción</a:t>
            </a:r>
            <a:r>
              <a:rPr lang="en-US" sz="2000" dirty="0">
                <a:solidFill>
                  <a:prstClr val="white"/>
                </a:solidFill>
                <a:latin typeface="Inter"/>
              </a:rPr>
              <a:t> </a:t>
            </a:r>
            <a:r>
              <a:rPr kumimoji="0" lang="en-US" sz="2000" b="0" i="0" u="none" strike="noStrike" kern="1200" cap="none" spc="0" normalizeH="0" noProof="0" dirty="0">
                <a:ln>
                  <a:noFill/>
                </a:ln>
                <a:solidFill>
                  <a:prstClr val="white"/>
                </a:solidFill>
                <a:effectLst/>
                <a:uLnTx/>
                <a:uFillTx/>
                <a:latin typeface="Inter"/>
              </a:rPr>
              <a:t> </a:t>
            </a:r>
            <a:endParaRPr kumimoji="0" lang="en-US" sz="2000" b="0" i="0" u="none" strike="noStrike" kern="1200" cap="none" spc="0" normalizeH="0" baseline="0" noProof="0" dirty="0">
              <a:ln>
                <a:noFill/>
              </a:ln>
              <a:solidFill>
                <a:prstClr val="white"/>
              </a:solidFill>
              <a:effectLst/>
              <a:uLnTx/>
              <a:uFillTx/>
              <a:latin typeface="Inter"/>
            </a:endParaRPr>
          </a:p>
        </p:txBody>
      </p:sp>
      <p:sp>
        <p:nvSpPr>
          <p:cNvPr id="20" name="Speech Bubble: Rectangle with Corners Rounded 19">
            <a:extLst>
              <a:ext uri="{FF2B5EF4-FFF2-40B4-BE49-F238E27FC236}">
                <a16:creationId xmlns:a16="http://schemas.microsoft.com/office/drawing/2014/main" id="{7F53EE3D-9E46-41D6-9BC5-C840157A51B2}"/>
              </a:ext>
            </a:extLst>
          </p:cNvPr>
          <p:cNvSpPr/>
          <p:nvPr/>
        </p:nvSpPr>
        <p:spPr>
          <a:xfrm>
            <a:off x="8568899" y="1437465"/>
            <a:ext cx="2332128" cy="1432242"/>
          </a:xfrm>
          <a:prstGeom prst="wedgeRoundRectCallout">
            <a:avLst>
              <a:gd name="adj1" fmla="val 60936"/>
              <a:gd name="adj2" fmla="val 34746"/>
              <a:gd name="adj3" fmla="val 16667"/>
            </a:avLst>
          </a:prstGeom>
          <a:gradFill flip="none" rotWithShape="1">
            <a:gsLst>
              <a:gs pos="0">
                <a:schemeClr val="accent3">
                  <a:lumMod val="40000"/>
                  <a:lumOff val="60000"/>
                </a:schemeClr>
              </a:gs>
              <a:gs pos="75000">
                <a:schemeClr val="accent3"/>
              </a:gs>
            </a:gsLst>
            <a:path path="circle">
              <a:fillToRect r="100000" b="100000"/>
            </a:path>
            <a:tileRect l="-100000" t="-100000"/>
          </a:gradFill>
          <a:ln>
            <a:noFill/>
          </a:ln>
          <a:effectLst>
            <a:outerShdw blurRad="1117600" dist="152400" dir="5400000" sx="96000" sy="96000" algn="t" rotWithShape="0">
              <a:prstClr val="black">
                <a:alpha val="15000"/>
              </a:prstClr>
            </a:outerShdw>
          </a:effectLst>
          <a:scene3d>
            <a:camera prst="perspectiveAbove">
              <a:rot lat="21000000" lon="0" rev="0"/>
            </a:camera>
            <a:lightRig rig="twoPt" dir="t">
              <a:rot lat="0" lon="0" rev="0"/>
            </a:lightRig>
          </a:scene3d>
          <a:sp3d extrusionH="28575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1" name="TextBox 20">
            <a:extLst>
              <a:ext uri="{FF2B5EF4-FFF2-40B4-BE49-F238E27FC236}">
                <a16:creationId xmlns:a16="http://schemas.microsoft.com/office/drawing/2014/main" id="{3B255048-DDA4-4B01-8312-0BD11A8CA40B}"/>
              </a:ext>
            </a:extLst>
          </p:cNvPr>
          <p:cNvSpPr txBox="1"/>
          <p:nvPr/>
        </p:nvSpPr>
        <p:spPr>
          <a:xfrm>
            <a:off x="8700143" y="1731289"/>
            <a:ext cx="2069639" cy="80637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ID" sz="2000" dirty="0">
                <a:solidFill>
                  <a:prstClr val="white"/>
                </a:solidFill>
                <a:latin typeface="Inter"/>
              </a:rPr>
              <a:t>De </a:t>
            </a:r>
            <a:r>
              <a:rPr lang="en-ID" sz="2000" dirty="0" err="1">
                <a:solidFill>
                  <a:prstClr val="white"/>
                </a:solidFill>
                <a:latin typeface="Inter"/>
              </a:rPr>
              <a:t>acuerdo</a:t>
            </a:r>
            <a:r>
              <a:rPr lang="en-ID" sz="2000" dirty="0">
                <a:solidFill>
                  <a:prstClr val="white"/>
                </a:solidFill>
                <a:latin typeface="Inter"/>
              </a:rPr>
              <a:t> a </a:t>
            </a:r>
            <a:r>
              <a:rPr lang="en-ID" sz="2000" dirty="0" err="1">
                <a:solidFill>
                  <a:prstClr val="white"/>
                </a:solidFill>
                <a:latin typeface="Inter"/>
              </a:rPr>
              <a:t>su</a:t>
            </a:r>
            <a:r>
              <a:rPr lang="en-ID" sz="2000" dirty="0">
                <a:solidFill>
                  <a:prstClr val="white"/>
                </a:solidFill>
                <a:latin typeface="Inter"/>
              </a:rPr>
              <a:t> </a:t>
            </a:r>
            <a:r>
              <a:rPr lang="es-US" sz="2000" dirty="0">
                <a:solidFill>
                  <a:prstClr val="white"/>
                </a:solidFill>
                <a:latin typeface="Inter"/>
              </a:rPr>
              <a:t>naturaleza</a:t>
            </a:r>
            <a:endParaRPr kumimoji="0" lang="es-US" sz="2000" b="0" i="0" u="none" strike="noStrike" kern="1200" cap="none" spc="0" normalizeH="0" baseline="0" dirty="0">
              <a:ln>
                <a:noFill/>
              </a:ln>
              <a:solidFill>
                <a:prstClr val="white"/>
              </a:solidFill>
              <a:effectLst/>
              <a:uLnTx/>
              <a:uFillTx/>
              <a:latin typeface="Inter"/>
            </a:endParaRPr>
          </a:p>
        </p:txBody>
      </p:sp>
      <p:sp>
        <p:nvSpPr>
          <p:cNvPr id="19" name="CuadroTexto 18">
            <a:extLst>
              <a:ext uri="{FF2B5EF4-FFF2-40B4-BE49-F238E27FC236}">
                <a16:creationId xmlns:a16="http://schemas.microsoft.com/office/drawing/2014/main" id="{A3EA4788-38F4-5CFB-1187-A6C14D2FDF8E}"/>
              </a:ext>
            </a:extLst>
          </p:cNvPr>
          <p:cNvSpPr txBox="1"/>
          <p:nvPr/>
        </p:nvSpPr>
        <p:spPr>
          <a:xfrm>
            <a:off x="238125" y="261877"/>
            <a:ext cx="1247602" cy="371475"/>
          </a:xfrm>
          <a:prstGeom prst="rect">
            <a:avLst/>
          </a:prstGeom>
          <a:solidFill>
            <a:srgbClr val="1E2436"/>
          </a:solidFill>
          <a:ln>
            <a:noFill/>
          </a:ln>
        </p:spPr>
        <p:txBody>
          <a:bodyPr wrap="square" rtlCol="0">
            <a:spAutoFit/>
          </a:bodyPr>
          <a:lstStyle/>
          <a:p>
            <a:endParaRPr lang="es-US" dirty="0"/>
          </a:p>
        </p:txBody>
      </p:sp>
      <p:sp>
        <p:nvSpPr>
          <p:cNvPr id="27" name="CuadroTexto 26">
            <a:extLst>
              <a:ext uri="{FF2B5EF4-FFF2-40B4-BE49-F238E27FC236}">
                <a16:creationId xmlns:a16="http://schemas.microsoft.com/office/drawing/2014/main" id="{78A50117-F676-E8BE-06D2-6F424026D93E}"/>
              </a:ext>
            </a:extLst>
          </p:cNvPr>
          <p:cNvSpPr txBox="1"/>
          <p:nvPr/>
        </p:nvSpPr>
        <p:spPr>
          <a:xfrm>
            <a:off x="10144125" y="6123286"/>
            <a:ext cx="1733550" cy="610889"/>
          </a:xfrm>
          <a:prstGeom prst="rect">
            <a:avLst/>
          </a:prstGeom>
          <a:solidFill>
            <a:srgbClr val="1E2436"/>
          </a:solidFill>
        </p:spPr>
        <p:txBody>
          <a:bodyPr wrap="square" rtlCol="0">
            <a:spAutoFit/>
          </a:bodyPr>
          <a:lstStyle/>
          <a:p>
            <a:endParaRPr lang="es-US" dirty="0"/>
          </a:p>
        </p:txBody>
      </p:sp>
    </p:spTree>
    <p:extLst>
      <p:ext uri="{BB962C8B-B14F-4D97-AF65-F5344CB8AC3E}">
        <p14:creationId xmlns:p14="http://schemas.microsoft.com/office/powerpoint/2010/main" val="373346903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6" presetClass="emph" presetSubtype="0" decel="100000" autoRev="1" fill="hold" grpId="1" nodeType="withEffect">
                                  <p:stCondLst>
                                    <p:cond delay="0"/>
                                  </p:stCondLst>
                                  <p:childTnLst>
                                    <p:animScale>
                                      <p:cBhvr>
                                        <p:cTn id="9" dur="250" fill="hold"/>
                                        <p:tgtEl>
                                          <p:spTgt spid="9"/>
                                        </p:tgtEl>
                                      </p:cBhvr>
                                      <p:by x="103000" y="103000"/>
                                    </p:animScale>
                                  </p:childTnLst>
                                </p:cTn>
                              </p:par>
                              <p:par>
                                <p:cTn id="10" presetID="10"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6" presetClass="emph" presetSubtype="0" decel="100000" autoRev="1" fill="hold" grpId="1" nodeType="withEffect">
                                  <p:stCondLst>
                                    <p:cond delay="250"/>
                                  </p:stCondLst>
                                  <p:childTnLst>
                                    <p:animScale>
                                      <p:cBhvr>
                                        <p:cTn id="14" dur="250" fill="hold"/>
                                        <p:tgtEl>
                                          <p:spTgt spid="11"/>
                                        </p:tgtEl>
                                      </p:cBhvr>
                                      <p:by x="103000" y="103000"/>
                                    </p:animScale>
                                  </p:childTnLst>
                                </p:cTn>
                              </p:par>
                              <p:par>
                                <p:cTn id="15" presetID="22" presetClass="entr" presetSubtype="8" fill="hold" grpId="0" nodeType="withEffect">
                                  <p:stCondLst>
                                    <p:cond delay="25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childTnLst>
                                </p:cTn>
                              </p:par>
                              <p:par>
                                <p:cTn id="21" presetID="6" presetClass="emph" presetSubtype="0" decel="100000" autoRev="1" fill="hold" grpId="1" nodeType="withEffect">
                                  <p:stCondLst>
                                    <p:cond delay="500"/>
                                  </p:stCondLst>
                                  <p:childTnLst>
                                    <p:animScale>
                                      <p:cBhvr>
                                        <p:cTn id="22" dur="250" fill="hold"/>
                                        <p:tgtEl>
                                          <p:spTgt spid="23"/>
                                        </p:tgtEl>
                                      </p:cBhvr>
                                      <p:by x="103000" y="103000"/>
                                    </p:animScale>
                                  </p:childTnLst>
                                </p:cTn>
                              </p:par>
                              <p:par>
                                <p:cTn id="23" presetID="10" presetClass="entr" presetSubtype="0" fill="hold" grpId="0" nodeType="withEffect">
                                  <p:stCondLst>
                                    <p:cond delay="75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childTnLst>
                                </p:cTn>
                              </p:par>
                              <p:par>
                                <p:cTn id="26" presetID="6" presetClass="emph" presetSubtype="0" decel="100000" autoRev="1" fill="hold" grpId="1" nodeType="withEffect">
                                  <p:stCondLst>
                                    <p:cond delay="750"/>
                                  </p:stCondLst>
                                  <p:childTnLst>
                                    <p:animScale>
                                      <p:cBhvr>
                                        <p:cTn id="27" dur="250" fill="hold"/>
                                        <p:tgtEl>
                                          <p:spTgt spid="24"/>
                                        </p:tgtEl>
                                      </p:cBhvr>
                                      <p:by x="103000" y="103000"/>
                                    </p:animScale>
                                  </p:childTnLst>
                                </p:cTn>
                              </p:par>
                              <p:par>
                                <p:cTn id="28" presetID="10" presetClass="entr" presetSubtype="0" fill="hold" grpId="0" nodeType="withEffect">
                                  <p:stCondLst>
                                    <p:cond delay="100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childTnLst>
                                </p:cTn>
                              </p:par>
                              <p:par>
                                <p:cTn id="31" presetID="6" presetClass="emph" presetSubtype="0" decel="100000" autoRev="1" fill="hold" grpId="1" nodeType="withEffect">
                                  <p:stCondLst>
                                    <p:cond delay="1000"/>
                                  </p:stCondLst>
                                  <p:childTnLst>
                                    <p:animScale>
                                      <p:cBhvr>
                                        <p:cTn id="32" dur="250" fill="hold"/>
                                        <p:tgtEl>
                                          <p:spTgt spid="25"/>
                                        </p:tgtEl>
                                      </p:cBhvr>
                                      <p:by x="103000" y="103000"/>
                                    </p:animScale>
                                  </p:childTnLst>
                                </p:cTn>
                              </p:par>
                              <p:par>
                                <p:cTn id="33" presetID="10" presetClass="entr" presetSubtype="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50"/>
                                        <p:tgtEl>
                                          <p:spTgt spid="6"/>
                                        </p:tgtEl>
                                      </p:cBhvr>
                                    </p:animEffect>
                                  </p:childTnLst>
                                </p:cTn>
                              </p:par>
                              <p:par>
                                <p:cTn id="36" presetID="6" presetClass="emph" presetSubtype="0" decel="100000" autoRev="1" fill="hold" grpId="1" nodeType="withEffect">
                                  <p:stCondLst>
                                    <p:cond delay="500"/>
                                  </p:stCondLst>
                                  <p:childTnLst>
                                    <p:animScale>
                                      <p:cBhvr>
                                        <p:cTn id="37" dur="250" fill="hold"/>
                                        <p:tgtEl>
                                          <p:spTgt spid="6"/>
                                        </p:tgtEl>
                                      </p:cBhvr>
                                      <p:by x="103000" y="103000"/>
                                    </p:animScale>
                                  </p:childTnLst>
                                </p:cTn>
                              </p:par>
                              <p:par>
                                <p:cTn id="38" presetID="10" presetClass="entr" presetSubtype="0" fill="hold" grpId="0" nodeType="withEffect">
                                  <p:stCondLst>
                                    <p:cond delay="75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par>
                                <p:cTn id="41" presetID="6" presetClass="emph" presetSubtype="0" decel="100000" autoRev="1" fill="hold" grpId="1" nodeType="withEffect">
                                  <p:stCondLst>
                                    <p:cond delay="750"/>
                                  </p:stCondLst>
                                  <p:childTnLst>
                                    <p:animScale>
                                      <p:cBhvr>
                                        <p:cTn id="42" dur="250" fill="hold"/>
                                        <p:tgtEl>
                                          <p:spTgt spid="16"/>
                                        </p:tgtEl>
                                      </p:cBhvr>
                                      <p:by x="103000" y="103000"/>
                                    </p:animScale>
                                  </p:childTnLst>
                                </p:cTn>
                              </p:par>
                              <p:par>
                                <p:cTn id="43" presetID="10" presetClass="entr" presetSubtype="0" fill="hold" grpId="0" nodeType="withEffect">
                                  <p:stCondLst>
                                    <p:cond delay="10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250"/>
                                        <p:tgtEl>
                                          <p:spTgt spid="20"/>
                                        </p:tgtEl>
                                      </p:cBhvr>
                                    </p:animEffect>
                                  </p:childTnLst>
                                </p:cTn>
                              </p:par>
                              <p:par>
                                <p:cTn id="46" presetID="6" presetClass="emph" presetSubtype="0" decel="100000" autoRev="1" fill="hold" grpId="1" nodeType="withEffect">
                                  <p:stCondLst>
                                    <p:cond delay="1000"/>
                                  </p:stCondLst>
                                  <p:childTnLst>
                                    <p:animScale>
                                      <p:cBhvr>
                                        <p:cTn id="47" dur="250" fill="hold"/>
                                        <p:tgtEl>
                                          <p:spTgt spid="20"/>
                                        </p:tgtEl>
                                      </p:cBhvr>
                                      <p:by x="103000" y="103000"/>
                                    </p:animScale>
                                  </p:childTnLst>
                                </p:cTn>
                              </p:par>
                              <p:par>
                                <p:cTn id="48" presetID="10" presetClass="entr" presetSubtype="0" fill="hold" grpId="0" nodeType="withEffect">
                                  <p:stCondLst>
                                    <p:cond delay="75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250"/>
                                        <p:tgtEl>
                                          <p:spTgt spid="12"/>
                                        </p:tgtEl>
                                      </p:cBhvr>
                                    </p:animEffect>
                                  </p:childTnLst>
                                </p:cTn>
                              </p:par>
                              <p:par>
                                <p:cTn id="51" presetID="6" presetClass="emph" presetSubtype="0" decel="100000" autoRev="1" fill="hold" grpId="1" nodeType="withEffect">
                                  <p:stCondLst>
                                    <p:cond delay="750"/>
                                  </p:stCondLst>
                                  <p:childTnLst>
                                    <p:animScale>
                                      <p:cBhvr>
                                        <p:cTn id="52" dur="250" fill="hold"/>
                                        <p:tgtEl>
                                          <p:spTgt spid="12"/>
                                        </p:tgtEl>
                                      </p:cBhvr>
                                      <p:by x="103000" y="103000"/>
                                    </p:animScale>
                                  </p:childTnLst>
                                </p:cTn>
                              </p:par>
                              <p:par>
                                <p:cTn id="53" presetID="10" presetClass="entr" presetSubtype="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6" presetClass="emph" presetSubtype="0" decel="100000" autoRev="1" fill="hold" grpId="1" nodeType="withEffect">
                                  <p:stCondLst>
                                    <p:cond delay="1000"/>
                                  </p:stCondLst>
                                  <p:childTnLst>
                                    <p:animScale>
                                      <p:cBhvr>
                                        <p:cTn id="57" dur="250" fill="hold"/>
                                        <p:tgtEl>
                                          <p:spTgt spid="17"/>
                                        </p:tgtEl>
                                      </p:cBhvr>
                                      <p:by x="103000" y="103000"/>
                                    </p:animScale>
                                  </p:childTnLst>
                                </p:cTn>
                              </p:par>
                              <p:par>
                                <p:cTn id="58" presetID="10" presetClass="entr" presetSubtype="0" fill="hold" grpId="0" nodeType="withEffect">
                                  <p:stCondLst>
                                    <p:cond delay="125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250"/>
                                        <p:tgtEl>
                                          <p:spTgt spid="21"/>
                                        </p:tgtEl>
                                      </p:cBhvr>
                                    </p:animEffect>
                                  </p:childTnLst>
                                </p:cTn>
                              </p:par>
                              <p:par>
                                <p:cTn id="61" presetID="6" presetClass="emph" presetSubtype="0" decel="100000" autoRev="1" fill="hold" grpId="1" nodeType="withEffect">
                                  <p:stCondLst>
                                    <p:cond delay="1250"/>
                                  </p:stCondLst>
                                  <p:childTnLst>
                                    <p:animScale>
                                      <p:cBhvr>
                                        <p:cTn id="62" dur="250" fill="hold"/>
                                        <p:tgtEl>
                                          <p:spTgt spid="21"/>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5" grpId="0" animBg="1"/>
      <p:bldP spid="9" grpId="0"/>
      <p:bldP spid="9" grpId="1"/>
      <p:bldP spid="25" grpId="0" animBg="1"/>
      <p:bldP spid="25" grpId="1" animBg="1"/>
      <p:bldP spid="23" grpId="0" animBg="1"/>
      <p:bldP spid="23" grpId="1" animBg="1"/>
      <p:bldP spid="24" grpId="0" animBg="1"/>
      <p:bldP spid="24" grpId="1" animBg="1"/>
      <p:bldP spid="6" grpId="0" animBg="1"/>
      <p:bldP spid="6" grpId="1" animBg="1"/>
      <p:bldP spid="12" grpId="0"/>
      <p:bldP spid="12" grpId="1"/>
      <p:bldP spid="16" grpId="0" animBg="1"/>
      <p:bldP spid="16" grpId="1" animBg="1"/>
      <p:bldP spid="17" grpId="0"/>
      <p:bldP spid="17" grpId="1"/>
      <p:bldP spid="20" grpId="0" animBg="1"/>
      <p:bldP spid="20" grpId="1" animBg="1"/>
      <p:bldP spid="21" grpId="0"/>
      <p:bldP spid="2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E935B6E-6090-4D69-865A-083F41B088E8}"/>
              </a:ext>
            </a:extLst>
          </p:cNvPr>
          <p:cNvCxnSpPr>
            <a:cxnSpLocks/>
          </p:cNvCxnSpPr>
          <p:nvPr/>
        </p:nvCxnSpPr>
        <p:spPr>
          <a:xfrm flipH="1" flipV="1">
            <a:off x="6076373" y="1555032"/>
            <a:ext cx="19627" cy="5302968"/>
          </a:xfrm>
          <a:prstGeom prst="line">
            <a:avLst/>
          </a:prstGeom>
          <a:ln w="12700">
            <a:solidFill>
              <a:srgbClr val="283755"/>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B0564F-5371-4594-AC74-66C4E4D70372}"/>
              </a:ext>
            </a:extLst>
          </p:cNvPr>
          <p:cNvSpPr txBox="1"/>
          <p:nvPr/>
        </p:nvSpPr>
        <p:spPr>
          <a:xfrm>
            <a:off x="2010355" y="224289"/>
            <a:ext cx="7975600" cy="769441"/>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dirty="0">
                <a:ln>
                  <a:noFill/>
                </a:ln>
                <a:solidFill>
                  <a:srgbClr val="283755"/>
                </a:solidFill>
                <a:effectLst/>
                <a:uLnTx/>
                <a:uFillTx/>
                <a:latin typeface="Inter"/>
                <a:ea typeface="+mn-ea"/>
                <a:cs typeface="+mn-cs"/>
              </a:rPr>
              <a:t>De </a:t>
            </a:r>
            <a:r>
              <a:rPr kumimoji="0" lang="en-US" sz="4400" b="0" i="0" u="none" strike="noStrike" kern="1200" cap="none" spc="-150" normalizeH="0" baseline="0" noProof="0" dirty="0" err="1">
                <a:ln>
                  <a:noFill/>
                </a:ln>
                <a:solidFill>
                  <a:srgbClr val="283755"/>
                </a:solidFill>
                <a:effectLst/>
                <a:uLnTx/>
                <a:uFillTx/>
                <a:latin typeface="Inter"/>
                <a:ea typeface="+mn-ea"/>
                <a:cs typeface="+mn-cs"/>
              </a:rPr>
              <a:t>acuerdo</a:t>
            </a:r>
            <a:r>
              <a:rPr kumimoji="0" lang="en-US" sz="4400" b="0" i="0" u="none" strike="noStrike" kern="1200" cap="none" spc="-150" normalizeH="0" baseline="0" noProof="0" dirty="0">
                <a:ln>
                  <a:noFill/>
                </a:ln>
                <a:solidFill>
                  <a:srgbClr val="283755"/>
                </a:solidFill>
                <a:effectLst/>
                <a:uLnTx/>
                <a:uFillTx/>
                <a:latin typeface="Inter"/>
                <a:ea typeface="+mn-ea"/>
                <a:cs typeface="+mn-cs"/>
              </a:rPr>
              <a:t> a </a:t>
            </a:r>
            <a:r>
              <a:rPr kumimoji="0" lang="en-US" sz="4400" b="0" i="0" u="none" strike="noStrike" kern="1200" cap="none" spc="-150" normalizeH="0" baseline="0" noProof="0" dirty="0" err="1">
                <a:ln>
                  <a:noFill/>
                </a:ln>
                <a:solidFill>
                  <a:srgbClr val="283755"/>
                </a:solidFill>
                <a:effectLst/>
                <a:uLnTx/>
                <a:uFillTx/>
                <a:latin typeface="Inter"/>
                <a:ea typeface="+mn-ea"/>
                <a:cs typeface="+mn-cs"/>
              </a:rPr>
              <a:t>su</a:t>
            </a:r>
            <a:r>
              <a:rPr kumimoji="0" lang="en-US" sz="4400" b="0" i="0" u="none" strike="noStrike" kern="1200" cap="none" spc="-150" normalizeH="0" baseline="0" noProof="0" dirty="0">
                <a:ln>
                  <a:noFill/>
                </a:ln>
                <a:solidFill>
                  <a:srgbClr val="283755"/>
                </a:solidFill>
                <a:effectLst/>
                <a:uLnTx/>
                <a:uFillTx/>
                <a:latin typeface="Inter"/>
                <a:ea typeface="+mn-ea"/>
                <a:cs typeface="+mn-cs"/>
              </a:rPr>
              <a:t> </a:t>
            </a:r>
            <a:r>
              <a:rPr kumimoji="0" lang="en-US" sz="4400" b="0" i="0" u="none" strike="noStrike" kern="1200" cap="none" spc="-150" normalizeH="0" baseline="0" noProof="0" dirty="0" err="1">
                <a:ln>
                  <a:noFill/>
                </a:ln>
                <a:solidFill>
                  <a:srgbClr val="283755"/>
                </a:solidFill>
                <a:effectLst/>
                <a:uLnTx/>
                <a:uFillTx/>
                <a:latin typeface="Inter"/>
                <a:ea typeface="+mn-ea"/>
                <a:cs typeface="+mn-cs"/>
              </a:rPr>
              <a:t>naturaleza</a:t>
            </a:r>
            <a:endParaRPr kumimoji="0" lang="en-US" sz="4400" b="0" i="0" u="none" strike="noStrike" kern="1200" cap="none" spc="-150" normalizeH="0" baseline="0" noProof="0" dirty="0">
              <a:ln>
                <a:noFill/>
              </a:ln>
              <a:solidFill>
                <a:srgbClr val="283755"/>
              </a:solidFill>
              <a:effectLst/>
              <a:uLnTx/>
              <a:uFillTx/>
              <a:latin typeface="Inter"/>
              <a:ea typeface="+mn-ea"/>
              <a:cs typeface="+mn-cs"/>
            </a:endParaRPr>
          </a:p>
        </p:txBody>
      </p:sp>
      <p:sp>
        <p:nvSpPr>
          <p:cNvPr id="22" name="Oval 21">
            <a:extLst>
              <a:ext uri="{FF2B5EF4-FFF2-40B4-BE49-F238E27FC236}">
                <a16:creationId xmlns:a16="http://schemas.microsoft.com/office/drawing/2014/main" id="{DF263A83-38A1-4B1B-81AF-BE6DEE36E1DC}"/>
              </a:ext>
            </a:extLst>
          </p:cNvPr>
          <p:cNvSpPr/>
          <p:nvPr/>
        </p:nvSpPr>
        <p:spPr>
          <a:xfrm>
            <a:off x="5998155" y="1426631"/>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3" name="Speech Bubble: Rectangle with Corners Rounded 22">
            <a:extLst>
              <a:ext uri="{FF2B5EF4-FFF2-40B4-BE49-F238E27FC236}">
                <a16:creationId xmlns:a16="http://schemas.microsoft.com/office/drawing/2014/main" id="{8547B999-3479-4240-B8AF-2BB0EB152000}"/>
              </a:ext>
            </a:extLst>
          </p:cNvPr>
          <p:cNvSpPr/>
          <p:nvPr/>
        </p:nvSpPr>
        <p:spPr>
          <a:xfrm>
            <a:off x="6813578" y="1156317"/>
            <a:ext cx="2180923" cy="894631"/>
          </a:xfrm>
          <a:prstGeom prst="wedgeRoundRectCallout">
            <a:avLst>
              <a:gd name="adj1" fmla="val -71437"/>
              <a:gd name="adj2" fmla="val -12109"/>
              <a:gd name="adj3" fmla="val 16667"/>
            </a:avLst>
          </a:prstGeom>
          <a:gradFill flip="none" rotWithShape="1">
            <a:gsLst>
              <a:gs pos="0">
                <a:schemeClr val="accent1">
                  <a:lumMod val="40000"/>
                  <a:lumOff val="60000"/>
                </a:schemeClr>
              </a:gs>
              <a:gs pos="75000">
                <a:schemeClr val="accent1"/>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4" name="TextBox 23">
            <a:extLst>
              <a:ext uri="{FF2B5EF4-FFF2-40B4-BE49-F238E27FC236}">
                <a16:creationId xmlns:a16="http://schemas.microsoft.com/office/drawing/2014/main" id="{4192D7B5-00A2-4939-932F-6133C0E796B2}"/>
              </a:ext>
            </a:extLst>
          </p:cNvPr>
          <p:cNvSpPr txBox="1"/>
          <p:nvPr/>
        </p:nvSpPr>
        <p:spPr>
          <a:xfrm>
            <a:off x="6813578" y="1342022"/>
            <a:ext cx="2180924" cy="461665"/>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2400" b="1" i="0" u="none" strike="noStrike" kern="1200" cap="none" spc="0" normalizeH="0" baseline="0" noProof="0" dirty="0">
                <a:ln>
                  <a:noFill/>
                </a:ln>
                <a:solidFill>
                  <a:prstClr val="white"/>
                </a:solidFill>
                <a:effectLst/>
                <a:uLnTx/>
                <a:uFillTx/>
                <a:latin typeface="Inter"/>
                <a:ea typeface="+mn-ea"/>
                <a:cs typeface="+mn-cs"/>
              </a:rPr>
              <a:t>Materia Prima</a:t>
            </a:r>
            <a:endParaRPr kumimoji="0" lang="en-US" sz="2400" b="1" i="0" u="none" strike="noStrike" kern="1200" cap="none" spc="0" normalizeH="0" baseline="0" noProof="0" dirty="0">
              <a:ln>
                <a:noFill/>
              </a:ln>
              <a:solidFill>
                <a:prstClr val="white"/>
              </a:solidFill>
              <a:effectLst/>
              <a:uLnTx/>
              <a:uFillTx/>
              <a:latin typeface="Inter"/>
              <a:ea typeface="+mn-ea"/>
              <a:cs typeface="+mn-cs"/>
            </a:endParaRPr>
          </a:p>
        </p:txBody>
      </p:sp>
      <p:sp>
        <p:nvSpPr>
          <p:cNvPr id="35" name="TextBox 34">
            <a:extLst>
              <a:ext uri="{FF2B5EF4-FFF2-40B4-BE49-F238E27FC236}">
                <a16:creationId xmlns:a16="http://schemas.microsoft.com/office/drawing/2014/main" id="{4E0C7A04-A29B-4DA3-8440-4F90FD6A35CA}"/>
              </a:ext>
            </a:extLst>
          </p:cNvPr>
          <p:cNvSpPr txBox="1"/>
          <p:nvPr/>
        </p:nvSpPr>
        <p:spPr>
          <a:xfrm>
            <a:off x="2496789" y="1260140"/>
            <a:ext cx="3305271" cy="1190006"/>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s-US" sz="1400" b="0" i="0" u="none" strike="noStrike" kern="1200" cap="none" spc="0" normalizeH="0" baseline="0" noProof="0" dirty="0">
                <a:ln>
                  <a:noFill/>
                </a:ln>
                <a:solidFill>
                  <a:srgbClr val="283755"/>
                </a:solidFill>
                <a:effectLst/>
                <a:uLnTx/>
                <a:uFillTx/>
                <a:latin typeface="Inter"/>
                <a:ea typeface="+mn-ea"/>
                <a:cs typeface="+mn-cs"/>
              </a:rPr>
              <a:t>Es el principal elemento, valor que, en un producto, generalmente forma la mayor parte del costo, dependiendo de su naturaleza. </a:t>
            </a:r>
            <a:endParaRPr kumimoji="0" lang="en-US" sz="1400" b="0" i="0" u="none" strike="noStrike" kern="1200" cap="none" spc="0" normalizeH="0" baseline="0" noProof="0" dirty="0">
              <a:ln>
                <a:noFill/>
              </a:ln>
              <a:solidFill>
                <a:srgbClr val="283755"/>
              </a:solidFill>
              <a:effectLst/>
              <a:uLnTx/>
              <a:uFillTx/>
              <a:latin typeface="Inter"/>
              <a:ea typeface="+mn-ea"/>
              <a:cs typeface="+mn-cs"/>
            </a:endParaRP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341986B9-8855-4B88-9540-9AC66A555CA0}"/>
                  </a:ext>
                </a:extLst>
              </p:cNvPr>
              <p:cNvGraphicFramePr>
                <a:graphicFrameLocks noChangeAspect="1"/>
              </p:cNvGraphicFramePr>
              <p:nvPr/>
            </p:nvGraphicFramePr>
            <p:xfrm rot="18463702">
              <a:off x="308796" y="4781579"/>
              <a:ext cx="2324288" cy="3316670"/>
            </p:xfrm>
            <a:graphic>
              <a:graphicData uri="http://schemas.microsoft.com/office/drawing/2017/model3d">
                <am3d:model3d r:embed="rId2">
                  <am3d:spPr>
                    <a:xfrm rot="18463702">
                      <a:off x="0" y="0"/>
                      <a:ext cx="2324288" cy="3316670"/>
                    </a:xfrm>
                    <a:prstGeom prst="rect">
                      <a:avLst/>
                    </a:prstGeom>
                  </am3d:spPr>
                  <am3d:camera>
                    <am3d:pos x="0" y="0" z="62588875"/>
                    <am3d:up dx="0" dy="36000000" dz="0"/>
                    <am3d:lookAt x="0" y="0" z="0"/>
                    <am3d:perspective fov="2700000"/>
                  </am3d:camera>
                  <am3d:trans>
                    <am3d:meterPerModelUnit n="455383" d="1000000"/>
                    <am3d:preTrans dx="169612409" dy="-140566351" dz="3014987"/>
                    <am3d:scale>
                      <am3d:sx n="1000000" d="1000000"/>
                      <am3d:sy n="1000000" d="1000000"/>
                      <am3d:sz n="1000000" d="1000000"/>
                    </am3d:scale>
                    <am3d:rot ax="-2681487" ay="2021944" az="-1747856"/>
                    <am3d:postTrans dx="0" dy="0" dz="0"/>
                  </am3d:trans>
                  <am3d:raster rName="Office3DRenderer" rVer="16.0.8326">
                    <am3d:blip r:embed="rId3"/>
                  </am3d:raster>
                  <am3d:objViewport viewportSz="37140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341986B9-8855-4B88-9540-9AC66A555CA0}"/>
                  </a:ext>
                </a:extLst>
              </p:cNvPr>
              <p:cNvPicPr>
                <a:picLocks noGrp="1" noRot="1" noChangeAspect="1" noMove="1" noResize="1" noEditPoints="1" noAdjustHandles="1" noChangeArrowheads="1" noChangeShapeType="1" noCrop="1"/>
              </p:cNvPicPr>
              <p:nvPr/>
            </p:nvPicPr>
            <p:blipFill>
              <a:blip r:embed="rId3"/>
              <a:stretch>
                <a:fillRect/>
              </a:stretch>
            </p:blipFill>
            <p:spPr>
              <a:xfrm rot="18463702">
                <a:off x="308796" y="4781579"/>
                <a:ext cx="2324288" cy="3316670"/>
              </a:xfrm>
              <a:prstGeom prst="rect">
                <a:avLst/>
              </a:prstGeom>
            </p:spPr>
          </p:pic>
        </mc:Fallback>
      </mc:AlternateContent>
      <p:sp>
        <p:nvSpPr>
          <p:cNvPr id="13" name="Oval 12">
            <a:extLst>
              <a:ext uri="{FF2B5EF4-FFF2-40B4-BE49-F238E27FC236}">
                <a16:creationId xmlns:a16="http://schemas.microsoft.com/office/drawing/2014/main" id="{4AEF5055-CC07-4A5A-A200-EB06C686F5F9}"/>
              </a:ext>
            </a:extLst>
          </p:cNvPr>
          <p:cNvSpPr/>
          <p:nvPr/>
        </p:nvSpPr>
        <p:spPr>
          <a:xfrm flipH="1">
            <a:off x="5998155" y="3549599"/>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4" name="Speech Bubble: Rectangle with Corners Rounded 13">
            <a:extLst>
              <a:ext uri="{FF2B5EF4-FFF2-40B4-BE49-F238E27FC236}">
                <a16:creationId xmlns:a16="http://schemas.microsoft.com/office/drawing/2014/main" id="{8C2E1350-72B7-4B3C-A735-B5E5C2557FC4}"/>
              </a:ext>
            </a:extLst>
          </p:cNvPr>
          <p:cNvSpPr/>
          <p:nvPr/>
        </p:nvSpPr>
        <p:spPr>
          <a:xfrm flipH="1">
            <a:off x="3145394" y="3269824"/>
            <a:ext cx="2180923" cy="902710"/>
          </a:xfrm>
          <a:prstGeom prst="wedgeRoundRectCallout">
            <a:avLst>
              <a:gd name="adj1" fmla="val -70210"/>
              <a:gd name="adj2" fmla="val -11643"/>
              <a:gd name="adj3" fmla="val 16667"/>
            </a:avLst>
          </a:prstGeom>
          <a:gradFill flip="none" rotWithShape="1">
            <a:gsLst>
              <a:gs pos="0">
                <a:schemeClr val="accent2">
                  <a:lumMod val="40000"/>
                  <a:lumOff val="60000"/>
                </a:schemeClr>
              </a:gs>
              <a:gs pos="75000">
                <a:schemeClr val="accent2"/>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6" name="TextBox 15">
            <a:extLst>
              <a:ext uri="{FF2B5EF4-FFF2-40B4-BE49-F238E27FC236}">
                <a16:creationId xmlns:a16="http://schemas.microsoft.com/office/drawing/2014/main" id="{1746CA6D-C165-46A6-93AA-EABB94B8E89F}"/>
              </a:ext>
            </a:extLst>
          </p:cNvPr>
          <p:cNvSpPr txBox="1"/>
          <p:nvPr/>
        </p:nvSpPr>
        <p:spPr>
          <a:xfrm flipH="1">
            <a:off x="6370313" y="2678776"/>
            <a:ext cx="3305271" cy="231031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sz="1400" b="0" i="0" u="none" strike="noStrike" kern="1200" cap="none" spc="0" normalizeH="0" baseline="0" noProof="0" dirty="0">
                <a:ln>
                  <a:noFill/>
                </a:ln>
                <a:solidFill>
                  <a:srgbClr val="283755"/>
                </a:solidFill>
                <a:effectLst/>
                <a:uLnTx/>
                <a:uFillTx/>
                <a:latin typeface="Inter"/>
                <a:ea typeface="+mn-ea"/>
                <a:cs typeface="+mn-cs"/>
              </a:rPr>
              <a:t>Es el segundo elemento del costo. Elemento indispensable en la producción o prestación de servicios, pues por mayor avance científico o técnico en un establecimiento, se requerirá de una persona que supervise y/o controle la operación causando así, un costo de mano de obra.</a:t>
            </a:r>
            <a:endParaRPr kumimoji="0" lang="en-US" sz="1400" b="0" i="0" u="none" strike="noStrike" kern="1200" cap="none" spc="0" normalizeH="0" baseline="0" noProof="0" dirty="0">
              <a:ln>
                <a:noFill/>
              </a:ln>
              <a:solidFill>
                <a:srgbClr val="283755"/>
              </a:solidFill>
              <a:effectLst/>
              <a:uLnTx/>
              <a:uFillTx/>
              <a:latin typeface="Inter"/>
              <a:ea typeface="+mn-ea"/>
              <a:cs typeface="+mn-cs"/>
            </a:endParaRPr>
          </a:p>
        </p:txBody>
      </p:sp>
      <p:sp>
        <p:nvSpPr>
          <p:cNvPr id="18" name="TextBox 17">
            <a:extLst>
              <a:ext uri="{FF2B5EF4-FFF2-40B4-BE49-F238E27FC236}">
                <a16:creationId xmlns:a16="http://schemas.microsoft.com/office/drawing/2014/main" id="{C817FFBB-2F31-4F8E-BD78-C9276A88E9F2}"/>
              </a:ext>
            </a:extLst>
          </p:cNvPr>
          <p:cNvSpPr txBox="1"/>
          <p:nvPr/>
        </p:nvSpPr>
        <p:spPr>
          <a:xfrm>
            <a:off x="3132693" y="3459569"/>
            <a:ext cx="2180924" cy="461665"/>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2400" b="1" i="0" u="none" strike="noStrike" kern="1200" cap="none" spc="0" normalizeH="0" baseline="0" noProof="0" dirty="0">
                <a:ln>
                  <a:noFill/>
                </a:ln>
                <a:solidFill>
                  <a:prstClr val="white"/>
                </a:solidFill>
                <a:effectLst/>
                <a:uLnTx/>
                <a:uFillTx/>
                <a:latin typeface="Inter"/>
                <a:ea typeface="+mn-ea"/>
                <a:cs typeface="+mn-cs"/>
              </a:rPr>
              <a:t>Mano de </a:t>
            </a:r>
            <a:r>
              <a:rPr kumimoji="0" lang="en-ID" sz="2400" b="1" i="0" u="none" strike="noStrike" kern="1200" cap="none" spc="0" normalizeH="0" baseline="0" noProof="0" dirty="0" err="1">
                <a:ln>
                  <a:noFill/>
                </a:ln>
                <a:solidFill>
                  <a:prstClr val="white"/>
                </a:solidFill>
                <a:effectLst/>
                <a:uLnTx/>
                <a:uFillTx/>
                <a:latin typeface="Inter"/>
                <a:ea typeface="+mn-ea"/>
                <a:cs typeface="+mn-cs"/>
              </a:rPr>
              <a:t>obra</a:t>
            </a:r>
            <a:endParaRPr kumimoji="0" lang="en-US" sz="2400" b="1" i="0" u="none" strike="noStrike" kern="1200" cap="none" spc="0" normalizeH="0" baseline="0" noProof="0" dirty="0">
              <a:ln>
                <a:noFill/>
              </a:ln>
              <a:solidFill>
                <a:prstClr val="white"/>
              </a:solidFill>
              <a:effectLst/>
              <a:uLnTx/>
              <a:uFillTx/>
              <a:latin typeface="Inter"/>
              <a:ea typeface="+mn-ea"/>
              <a:cs typeface="+mn-cs"/>
            </a:endParaRPr>
          </a:p>
        </p:txBody>
      </p:sp>
      <p:sp>
        <p:nvSpPr>
          <p:cNvPr id="4" name="Oval 21">
            <a:extLst>
              <a:ext uri="{FF2B5EF4-FFF2-40B4-BE49-F238E27FC236}">
                <a16:creationId xmlns:a16="http://schemas.microsoft.com/office/drawing/2014/main" id="{7FE992D2-1104-B0F8-E5D1-8ACB14D46262}"/>
              </a:ext>
            </a:extLst>
          </p:cNvPr>
          <p:cNvSpPr/>
          <p:nvPr/>
        </p:nvSpPr>
        <p:spPr>
          <a:xfrm>
            <a:off x="5988630" y="5455706"/>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6" name="TextBox 34">
            <a:extLst>
              <a:ext uri="{FF2B5EF4-FFF2-40B4-BE49-F238E27FC236}">
                <a16:creationId xmlns:a16="http://schemas.microsoft.com/office/drawing/2014/main" id="{7012B07A-12AB-AE13-4BC3-DB6D7F70C0B6}"/>
              </a:ext>
            </a:extLst>
          </p:cNvPr>
          <p:cNvSpPr txBox="1"/>
          <p:nvPr/>
        </p:nvSpPr>
        <p:spPr>
          <a:xfrm>
            <a:off x="2558631" y="5163629"/>
            <a:ext cx="3305271" cy="1470082"/>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s-US" sz="1400" b="0" i="0" u="none" strike="noStrike" kern="1200" cap="none" spc="0" normalizeH="0" baseline="0" noProof="0">
                <a:ln>
                  <a:noFill/>
                </a:ln>
                <a:solidFill>
                  <a:srgbClr val="283755"/>
                </a:solidFill>
                <a:effectLst/>
                <a:uLnTx/>
                <a:uFillTx/>
                <a:latin typeface="Inter"/>
                <a:ea typeface="+mn-ea"/>
                <a:cs typeface="+mn-cs"/>
              </a:rPr>
              <a:t>Es el tercer elemento del costo, que se conforma por todos los pagos y causaciones diferentes a los anteriores elementos, pero necesarios en la producción o prestación del servicio.</a:t>
            </a:r>
            <a:endParaRPr kumimoji="0" lang="en-US" sz="1400" b="0" i="0" u="none" strike="noStrike" kern="1200" cap="none" spc="0" normalizeH="0" baseline="0" noProof="0" dirty="0">
              <a:ln>
                <a:noFill/>
              </a:ln>
              <a:solidFill>
                <a:srgbClr val="283755"/>
              </a:solidFill>
              <a:effectLst/>
              <a:uLnTx/>
              <a:uFillTx/>
              <a:latin typeface="Inter"/>
              <a:ea typeface="+mn-ea"/>
              <a:cs typeface="+mn-cs"/>
            </a:endParaRPr>
          </a:p>
        </p:txBody>
      </p:sp>
      <p:sp>
        <p:nvSpPr>
          <p:cNvPr id="7" name="Speech Bubble: Rectangle with Corners Rounded 22">
            <a:extLst>
              <a:ext uri="{FF2B5EF4-FFF2-40B4-BE49-F238E27FC236}">
                <a16:creationId xmlns:a16="http://schemas.microsoft.com/office/drawing/2014/main" id="{561D16A1-2B83-2DA4-CF0F-0B3934D008B3}"/>
              </a:ext>
            </a:extLst>
          </p:cNvPr>
          <p:cNvSpPr/>
          <p:nvPr/>
        </p:nvSpPr>
        <p:spPr>
          <a:xfrm>
            <a:off x="6813577" y="5164826"/>
            <a:ext cx="2180923" cy="894631"/>
          </a:xfrm>
          <a:prstGeom prst="wedgeRoundRectCallout">
            <a:avLst>
              <a:gd name="adj1" fmla="val -71437"/>
              <a:gd name="adj2" fmla="val -12109"/>
              <a:gd name="adj3" fmla="val 16667"/>
            </a:avLst>
          </a:prstGeom>
          <a:gradFill flip="none" rotWithShape="1">
            <a:gsLst>
              <a:gs pos="0">
                <a:schemeClr val="accent1">
                  <a:lumMod val="40000"/>
                  <a:lumOff val="60000"/>
                </a:schemeClr>
              </a:gs>
              <a:gs pos="75000">
                <a:schemeClr val="accent1"/>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8" name="TextBox 23">
            <a:extLst>
              <a:ext uri="{FF2B5EF4-FFF2-40B4-BE49-F238E27FC236}">
                <a16:creationId xmlns:a16="http://schemas.microsoft.com/office/drawing/2014/main" id="{999F871F-FD1B-5E8C-5445-D077AA6E9F4C}"/>
              </a:ext>
            </a:extLst>
          </p:cNvPr>
          <p:cNvSpPr txBox="1"/>
          <p:nvPr/>
        </p:nvSpPr>
        <p:spPr>
          <a:xfrm>
            <a:off x="6813577" y="5258198"/>
            <a:ext cx="2180924" cy="707886"/>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2000" b="1" i="0" u="none" strike="noStrike" kern="1200" cap="none" spc="0" normalizeH="0" baseline="0" noProof="0" dirty="0" err="1">
                <a:ln>
                  <a:noFill/>
                </a:ln>
                <a:solidFill>
                  <a:prstClr val="white"/>
                </a:solidFill>
                <a:effectLst/>
                <a:uLnTx/>
                <a:uFillTx/>
                <a:latin typeface="Inter"/>
                <a:ea typeface="+mn-ea"/>
                <a:cs typeface="+mn-cs"/>
              </a:rPr>
              <a:t>Costos</a:t>
            </a:r>
            <a:r>
              <a:rPr kumimoji="0" lang="en-ID" sz="2000" b="1" i="0" u="none" strike="noStrike" kern="1200" cap="none" spc="0" normalizeH="0" baseline="0" noProof="0" dirty="0">
                <a:ln>
                  <a:noFill/>
                </a:ln>
                <a:solidFill>
                  <a:prstClr val="white"/>
                </a:solidFill>
                <a:effectLst/>
                <a:uLnTx/>
                <a:uFillTx/>
                <a:latin typeface="Inter"/>
                <a:ea typeface="+mn-ea"/>
                <a:cs typeface="+mn-cs"/>
              </a:rPr>
              <a:t> </a:t>
            </a:r>
            <a:r>
              <a:rPr kumimoji="0" lang="en-ID" sz="2000" b="1" i="0" u="none" strike="noStrike" kern="1200" cap="none" spc="0" normalizeH="0" baseline="0" noProof="0" dirty="0" err="1">
                <a:ln>
                  <a:noFill/>
                </a:ln>
                <a:solidFill>
                  <a:prstClr val="white"/>
                </a:solidFill>
                <a:effectLst/>
                <a:uLnTx/>
                <a:uFillTx/>
                <a:latin typeface="Inter"/>
                <a:ea typeface="+mn-ea"/>
                <a:cs typeface="+mn-cs"/>
              </a:rPr>
              <a:t>Indirectos</a:t>
            </a:r>
            <a:r>
              <a:rPr kumimoji="0" lang="en-ID" sz="2000" b="1" i="0" u="none" strike="noStrike" kern="1200" cap="none" spc="0" normalizeH="0" baseline="0" noProof="0" dirty="0">
                <a:ln>
                  <a:noFill/>
                </a:ln>
                <a:solidFill>
                  <a:prstClr val="white"/>
                </a:solidFill>
                <a:effectLst/>
                <a:uLnTx/>
                <a:uFillTx/>
                <a:latin typeface="Inter"/>
                <a:ea typeface="+mn-ea"/>
                <a:cs typeface="+mn-cs"/>
              </a:rPr>
              <a:t> de </a:t>
            </a:r>
            <a:r>
              <a:rPr kumimoji="0" lang="es-US" sz="2000" b="1" i="0" u="none" strike="noStrike" kern="1200" cap="none" spc="0" normalizeH="0" baseline="0" dirty="0">
                <a:ln>
                  <a:noFill/>
                </a:ln>
                <a:solidFill>
                  <a:prstClr val="white"/>
                </a:solidFill>
                <a:effectLst/>
                <a:uLnTx/>
                <a:uFillTx/>
                <a:latin typeface="Inter"/>
                <a:ea typeface="+mn-ea"/>
                <a:cs typeface="+mn-cs"/>
              </a:rPr>
              <a:t>Fabricación</a:t>
            </a:r>
          </a:p>
        </p:txBody>
      </p:sp>
      <p:sp>
        <p:nvSpPr>
          <p:cNvPr id="9" name="CuadroTexto 8">
            <a:extLst>
              <a:ext uri="{FF2B5EF4-FFF2-40B4-BE49-F238E27FC236}">
                <a16:creationId xmlns:a16="http://schemas.microsoft.com/office/drawing/2014/main" id="{4E014D86-E78B-7618-1BA0-048FCF5D13EA}"/>
              </a:ext>
            </a:extLst>
          </p:cNvPr>
          <p:cNvSpPr txBox="1"/>
          <p:nvPr/>
        </p:nvSpPr>
        <p:spPr>
          <a:xfrm>
            <a:off x="314325" y="239677"/>
            <a:ext cx="1200150"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US" sz="1800" b="0" i="0" u="none" strike="noStrike" kern="1200" cap="none" spc="0" normalizeH="0" baseline="0" noProof="0" dirty="0">
              <a:ln>
                <a:noFill/>
              </a:ln>
              <a:solidFill>
                <a:prstClr val="black"/>
              </a:solidFill>
              <a:effectLst/>
              <a:uLnTx/>
              <a:uFillTx/>
              <a:latin typeface="Inter"/>
              <a:ea typeface="+mn-ea"/>
              <a:cs typeface="+mn-cs"/>
            </a:endParaRPr>
          </a:p>
        </p:txBody>
      </p:sp>
      <p:sp>
        <p:nvSpPr>
          <p:cNvPr id="10" name="CuadroTexto 9">
            <a:extLst>
              <a:ext uri="{FF2B5EF4-FFF2-40B4-BE49-F238E27FC236}">
                <a16:creationId xmlns:a16="http://schemas.microsoft.com/office/drawing/2014/main" id="{CD750D57-9A4F-0624-B54D-93DF8059E754}"/>
              </a:ext>
            </a:extLst>
          </p:cNvPr>
          <p:cNvSpPr txBox="1"/>
          <p:nvPr/>
        </p:nvSpPr>
        <p:spPr>
          <a:xfrm>
            <a:off x="10067925" y="6219825"/>
            <a:ext cx="1828223" cy="413886"/>
          </a:xfrm>
          <a:prstGeom prst="rect">
            <a:avLst/>
          </a:prstGeom>
          <a:solidFill>
            <a:srgbClr val="F3FA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US" sz="1800" b="0" i="0" u="none" strike="noStrike" kern="1200" cap="none" spc="0" normalizeH="0" baseline="0" noProof="0" dirty="0">
              <a:ln>
                <a:noFill/>
              </a:ln>
              <a:solidFill>
                <a:prstClr val="black"/>
              </a:solidFill>
              <a:effectLst/>
              <a:uLnTx/>
              <a:uFillTx/>
              <a:latin typeface="Inter"/>
              <a:ea typeface="+mn-ea"/>
              <a:cs typeface="+mn-cs"/>
            </a:endParaRPr>
          </a:p>
        </p:txBody>
      </p:sp>
    </p:spTree>
    <p:extLst>
      <p:ext uri="{BB962C8B-B14F-4D97-AF65-F5344CB8AC3E}">
        <p14:creationId xmlns:p14="http://schemas.microsoft.com/office/powerpoint/2010/main" val="21845661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6" presetClass="emph" presetSubtype="0" decel="100000" autoRev="1" fill="hold" grpId="1" nodeType="withEffect">
                                  <p:stCondLst>
                                    <p:cond delay="0"/>
                                  </p:stCondLst>
                                  <p:childTnLst>
                                    <p:animScale>
                                      <p:cBhvr>
                                        <p:cTn id="9" dur="250" fill="hold"/>
                                        <p:tgtEl>
                                          <p:spTgt spid="17"/>
                                        </p:tgtEl>
                                      </p:cBhvr>
                                      <p:by x="103000" y="103000"/>
                                    </p:animScale>
                                  </p:childTnLst>
                                </p:cTn>
                              </p:par>
                              <p:par>
                                <p:cTn id="10" presetID="10" presetClass="entr" presetSubtype="0" fill="hold" grpId="0"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50"/>
                                        <p:tgtEl>
                                          <p:spTgt spid="35"/>
                                        </p:tgtEl>
                                      </p:cBhvr>
                                    </p:animEffect>
                                  </p:childTnLst>
                                </p:cTn>
                              </p:par>
                              <p:par>
                                <p:cTn id="13" presetID="6" presetClass="emph" presetSubtype="0" decel="100000" autoRev="1" fill="hold" grpId="1" nodeType="withEffect">
                                  <p:stCondLst>
                                    <p:cond delay="250"/>
                                  </p:stCondLst>
                                  <p:childTnLst>
                                    <p:animScale>
                                      <p:cBhvr>
                                        <p:cTn id="14" dur="250" fill="hold"/>
                                        <p:tgtEl>
                                          <p:spTgt spid="35"/>
                                        </p:tgtEl>
                                      </p:cBhvr>
                                      <p:by x="103000" y="103000"/>
                                    </p:animScale>
                                  </p:childTnLst>
                                </p:cTn>
                              </p:par>
                              <p:par>
                                <p:cTn id="15" presetID="22" presetClass="entr" presetSubtype="1"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250"/>
                                        <p:tgtEl>
                                          <p:spTgt spid="22"/>
                                        </p:tgtEl>
                                      </p:cBhvr>
                                    </p:animEffect>
                                  </p:childTnLst>
                                </p:cTn>
                              </p:par>
                              <p:par>
                                <p:cTn id="21" presetID="6" presetClass="emph" presetSubtype="0" decel="100000" autoRev="1" fill="hold" grpId="1" nodeType="withEffect">
                                  <p:stCondLst>
                                    <p:cond delay="250"/>
                                  </p:stCondLst>
                                  <p:childTnLst>
                                    <p:animScale>
                                      <p:cBhvr>
                                        <p:cTn id="22" dur="250" fill="hold"/>
                                        <p:tgtEl>
                                          <p:spTgt spid="22"/>
                                        </p:tgtEl>
                                      </p:cBhvr>
                                      <p:by x="103000" y="103000"/>
                                    </p:animScale>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childTnLst>
                                </p:cTn>
                              </p:par>
                              <p:par>
                                <p:cTn id="26" presetID="6" presetClass="emph" presetSubtype="0" decel="100000" autoRev="1" fill="hold" grpId="1" nodeType="withEffect">
                                  <p:stCondLst>
                                    <p:cond delay="0"/>
                                  </p:stCondLst>
                                  <p:childTnLst>
                                    <p:animScale>
                                      <p:cBhvr>
                                        <p:cTn id="27" dur="250" fill="hold"/>
                                        <p:tgtEl>
                                          <p:spTgt spid="24"/>
                                        </p:tgtEl>
                                      </p:cBhvr>
                                      <p:by x="103000" y="103000"/>
                                    </p:animScale>
                                  </p:childTnLst>
                                </p:cTn>
                              </p:par>
                              <p:par>
                                <p:cTn id="28" presetID="10" presetClass="entr" presetSubtype="0" fill="hold" grpId="0" nodeType="withEffect">
                                  <p:stCondLst>
                                    <p:cond delay="5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250"/>
                                        <p:tgtEl>
                                          <p:spTgt spid="14"/>
                                        </p:tgtEl>
                                      </p:cBhvr>
                                    </p:animEffect>
                                  </p:childTnLst>
                                </p:cTn>
                              </p:par>
                              <p:par>
                                <p:cTn id="31" presetID="6" presetClass="emph" presetSubtype="0" decel="100000" autoRev="1" fill="hold" grpId="1" nodeType="withEffect">
                                  <p:stCondLst>
                                    <p:cond delay="500"/>
                                  </p:stCondLst>
                                  <p:childTnLst>
                                    <p:animScale>
                                      <p:cBhvr>
                                        <p:cTn id="32" dur="250" fill="hold"/>
                                        <p:tgtEl>
                                          <p:spTgt spid="14"/>
                                        </p:tgtEl>
                                      </p:cBhvr>
                                      <p:by x="103000" y="103000"/>
                                    </p:animScale>
                                  </p:childTnLst>
                                </p:cTn>
                              </p:par>
                              <p:par>
                                <p:cTn id="33" presetID="10" presetClass="entr" presetSubtype="0" fill="hold" grpId="0" nodeType="withEffect">
                                  <p:stCondLst>
                                    <p:cond delay="5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50"/>
                                        <p:tgtEl>
                                          <p:spTgt spid="18"/>
                                        </p:tgtEl>
                                      </p:cBhvr>
                                    </p:animEffect>
                                  </p:childTnLst>
                                </p:cTn>
                              </p:par>
                              <p:par>
                                <p:cTn id="36" presetID="6" presetClass="emph" presetSubtype="0" decel="100000" autoRev="1" fill="hold" grpId="1" nodeType="withEffect">
                                  <p:stCondLst>
                                    <p:cond delay="500"/>
                                  </p:stCondLst>
                                  <p:childTnLst>
                                    <p:animScale>
                                      <p:cBhvr>
                                        <p:cTn id="37" dur="250" fill="hold"/>
                                        <p:tgtEl>
                                          <p:spTgt spid="18"/>
                                        </p:tgtEl>
                                      </p:cBhvr>
                                      <p:by x="103000" y="103000"/>
                                    </p:animScale>
                                  </p:childTnLst>
                                </p:cTn>
                              </p:par>
                              <p:par>
                                <p:cTn id="38" presetID="10" presetClass="entr" presetSubtype="0" fill="hold" grpId="0" nodeType="withEffect">
                                  <p:stCondLst>
                                    <p:cond delay="75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par>
                                <p:cTn id="41" presetID="6" presetClass="emph" presetSubtype="0" decel="100000" autoRev="1" fill="hold" grpId="1" nodeType="withEffect">
                                  <p:stCondLst>
                                    <p:cond delay="750"/>
                                  </p:stCondLst>
                                  <p:childTnLst>
                                    <p:animScale>
                                      <p:cBhvr>
                                        <p:cTn id="42" dur="250" fill="hold"/>
                                        <p:tgtEl>
                                          <p:spTgt spid="16"/>
                                        </p:tgtEl>
                                      </p:cBhvr>
                                      <p:by x="103000" y="103000"/>
                                    </p:animScale>
                                  </p:childTnLst>
                                </p:cTn>
                              </p:par>
                              <p:par>
                                <p:cTn id="43" presetID="10" presetClass="entr" presetSubtype="0" fill="hold" grpId="0" nodeType="withEffect">
                                  <p:stCondLst>
                                    <p:cond delay="5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250"/>
                                        <p:tgtEl>
                                          <p:spTgt spid="13"/>
                                        </p:tgtEl>
                                      </p:cBhvr>
                                    </p:animEffect>
                                  </p:childTnLst>
                                </p:cTn>
                              </p:par>
                              <p:par>
                                <p:cTn id="46" presetID="6" presetClass="emph" presetSubtype="0" decel="100000" autoRev="1" fill="hold" grpId="1" nodeType="withEffect">
                                  <p:stCondLst>
                                    <p:cond delay="500"/>
                                  </p:stCondLst>
                                  <p:childTnLst>
                                    <p:animScale>
                                      <p:cBhvr>
                                        <p:cTn id="47" dur="250" fill="hold"/>
                                        <p:tgtEl>
                                          <p:spTgt spid="13"/>
                                        </p:tgtEl>
                                      </p:cBhvr>
                                      <p:by x="103000" y="103000"/>
                                    </p:animScale>
                                  </p:childTnLst>
                                </p:cTn>
                              </p:par>
                              <p:par>
                                <p:cTn id="48" presetID="60" presetClass="entr" presetSubtype="128"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additive="sum">
                                        <p:cTn id="51" dur="1000" fill="hold"/>
                                        <p:tgtEl>
                                          <p:spTgt spid="2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52" dur="1000" fill="hold"/>
                                        <p:tgtEl>
                                          <p:spTgt spid="2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53" dur="1000" fill="hold"/>
                                        <p:tgtEl>
                                          <p:spTgt spid="2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54" dur="1000" fill="hold"/>
                                        <p:tgtEl>
                                          <p:spTgt spid="2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55" presetID="38" presetClass="emph" presetSubtype="128" repeatCount="indefinite" accel="20000" decel="20000" fill="hold" nodeType="withEffect">
                                  <p:stCondLst>
                                    <p:cond delay="0"/>
                                  </p:stCondLst>
                                  <p:childTnLst>
                                    <p:anim calcmode="lin" valueType="num">
                                      <p:cBhvr additive="sum">
                                        <p:cTn id="56" dur="5000" fill="hold"/>
                                        <p:tgtEl>
                                          <p:spTgt spid="20"/>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57" presetID="10" presetClass="entr" presetSubtype="0" fill="hold" grpId="0" nodeType="withEffect">
                                  <p:stCondLst>
                                    <p:cond delay="25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250"/>
                                        <p:tgtEl>
                                          <p:spTgt spid="6"/>
                                        </p:tgtEl>
                                      </p:cBhvr>
                                    </p:animEffect>
                                  </p:childTnLst>
                                </p:cTn>
                              </p:par>
                              <p:par>
                                <p:cTn id="60" presetID="6" presetClass="emph" presetSubtype="0" decel="100000" autoRev="1" fill="hold" grpId="1" nodeType="withEffect">
                                  <p:stCondLst>
                                    <p:cond delay="250"/>
                                  </p:stCondLst>
                                  <p:childTnLst>
                                    <p:animScale>
                                      <p:cBhvr>
                                        <p:cTn id="61" dur="250" fill="hold"/>
                                        <p:tgtEl>
                                          <p:spTgt spid="6"/>
                                        </p:tgtEl>
                                      </p:cBhvr>
                                      <p:by x="103000" y="103000"/>
                                    </p:animScale>
                                  </p:childTnLst>
                                </p:cTn>
                              </p:par>
                              <p:par>
                                <p:cTn id="62" presetID="10" presetClass="entr" presetSubtype="0" fill="hold" grpId="0" nodeType="withEffect">
                                  <p:stCondLst>
                                    <p:cond delay="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250"/>
                                        <p:tgtEl>
                                          <p:spTgt spid="4"/>
                                        </p:tgtEl>
                                      </p:cBhvr>
                                    </p:animEffect>
                                  </p:childTnLst>
                                </p:cTn>
                              </p:par>
                              <p:par>
                                <p:cTn id="65" presetID="6" presetClass="emph" presetSubtype="0" decel="100000" autoRev="1" fill="hold" grpId="1" nodeType="withEffect">
                                  <p:stCondLst>
                                    <p:cond delay="250"/>
                                  </p:stCondLst>
                                  <p:childTnLst>
                                    <p:animScale>
                                      <p:cBhvr>
                                        <p:cTn id="66" dur="250" fill="hold"/>
                                        <p:tgtEl>
                                          <p:spTgt spid="4"/>
                                        </p:tgtEl>
                                      </p:cBhvr>
                                      <p:by x="103000" y="103000"/>
                                    </p:animScale>
                                  </p:childTnLst>
                                </p:cTn>
                              </p:par>
                              <p:par>
                                <p:cTn id="67" presetID="10" presetClass="entr" presetSubtype="0" fill="hold" grpId="0"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250"/>
                                        <p:tgtEl>
                                          <p:spTgt spid="8"/>
                                        </p:tgtEl>
                                      </p:cBhvr>
                                    </p:animEffect>
                                  </p:childTnLst>
                                </p:cTn>
                              </p:par>
                              <p:par>
                                <p:cTn id="70" presetID="6" presetClass="emph" presetSubtype="0" decel="100000" autoRev="1" fill="hold" grpId="1" nodeType="withEffect">
                                  <p:stCondLst>
                                    <p:cond delay="0"/>
                                  </p:stCondLst>
                                  <p:childTnLst>
                                    <p:animScale>
                                      <p:cBhvr>
                                        <p:cTn id="71" dur="250" fill="hold"/>
                                        <p:tgtEl>
                                          <p:spTgt spid="8"/>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2" grpId="0" animBg="1"/>
      <p:bldP spid="22" grpId="1" animBg="1"/>
      <p:bldP spid="24" grpId="0"/>
      <p:bldP spid="24" grpId="1"/>
      <p:bldP spid="35" grpId="0"/>
      <p:bldP spid="35" grpId="1"/>
      <p:bldP spid="13" grpId="0" animBg="1"/>
      <p:bldP spid="13" grpId="1" animBg="1"/>
      <p:bldP spid="14" grpId="0" animBg="1"/>
      <p:bldP spid="14" grpId="1" animBg="1"/>
      <p:bldP spid="16" grpId="0"/>
      <p:bldP spid="16" grpId="1"/>
      <p:bldP spid="18" grpId="0"/>
      <p:bldP spid="18" grpId="1"/>
      <p:bldP spid="4" grpId="0" animBg="1"/>
      <p:bldP spid="4" grpId="1" animBg="1"/>
      <p:bldP spid="6" grpId="0"/>
      <p:bldP spid="6" grpId="1"/>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E935B6E-6090-4D69-865A-083F41B088E8}"/>
              </a:ext>
            </a:extLst>
          </p:cNvPr>
          <p:cNvCxnSpPr>
            <a:cxnSpLocks/>
          </p:cNvCxnSpPr>
          <p:nvPr/>
        </p:nvCxnSpPr>
        <p:spPr>
          <a:xfrm flipH="1" flipV="1">
            <a:off x="6076373" y="1555032"/>
            <a:ext cx="19627" cy="5302968"/>
          </a:xfrm>
          <a:prstGeom prst="line">
            <a:avLst/>
          </a:prstGeom>
          <a:ln w="12700">
            <a:solidFill>
              <a:srgbClr val="283755"/>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B0564F-5371-4594-AC74-66C4E4D70372}"/>
              </a:ext>
            </a:extLst>
          </p:cNvPr>
          <p:cNvSpPr txBox="1"/>
          <p:nvPr/>
        </p:nvSpPr>
        <p:spPr>
          <a:xfrm>
            <a:off x="432844" y="165509"/>
            <a:ext cx="11092405" cy="646331"/>
          </a:xfrm>
          <a:prstGeom prst="rect">
            <a:avLst/>
          </a:prstGeom>
          <a:solidFill>
            <a:schemeClr val="bg1"/>
          </a:solidFill>
          <a:effectLst/>
        </p:spPr>
        <p:txBody>
          <a:bodyPr wrap="square" rtlCol="0">
            <a:spAutoFit/>
          </a:bodyPr>
          <a:lstStyle/>
          <a:p>
            <a:pPr lvl="0" algn="ctr"/>
            <a:r>
              <a:rPr lang="es-US" sz="3600" spc="-150" dirty="0">
                <a:solidFill>
                  <a:srgbClr val="283755"/>
                </a:solidFill>
              </a:rPr>
              <a:t>De acuerdo a su comportamiento con el volumen de producción </a:t>
            </a:r>
            <a:endParaRPr kumimoji="0" lang="en-US" sz="3600" b="0" i="0" u="none" strike="noStrike" kern="1200" cap="none" spc="-150" normalizeH="0" baseline="0" noProof="0" dirty="0">
              <a:ln>
                <a:noFill/>
              </a:ln>
              <a:solidFill>
                <a:srgbClr val="283755"/>
              </a:solidFill>
              <a:effectLst/>
              <a:uLnTx/>
              <a:uFillTx/>
            </a:endParaRPr>
          </a:p>
        </p:txBody>
      </p:sp>
      <p:sp>
        <p:nvSpPr>
          <p:cNvPr id="22" name="Oval 21">
            <a:extLst>
              <a:ext uri="{FF2B5EF4-FFF2-40B4-BE49-F238E27FC236}">
                <a16:creationId xmlns:a16="http://schemas.microsoft.com/office/drawing/2014/main" id="{DF263A83-38A1-4B1B-81AF-BE6DEE36E1DC}"/>
              </a:ext>
            </a:extLst>
          </p:cNvPr>
          <p:cNvSpPr/>
          <p:nvPr/>
        </p:nvSpPr>
        <p:spPr>
          <a:xfrm>
            <a:off x="5998155" y="1426631"/>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3" name="Speech Bubble: Rectangle with Corners Rounded 22">
            <a:extLst>
              <a:ext uri="{FF2B5EF4-FFF2-40B4-BE49-F238E27FC236}">
                <a16:creationId xmlns:a16="http://schemas.microsoft.com/office/drawing/2014/main" id="{8547B999-3479-4240-B8AF-2BB0EB152000}"/>
              </a:ext>
            </a:extLst>
          </p:cNvPr>
          <p:cNvSpPr/>
          <p:nvPr/>
        </p:nvSpPr>
        <p:spPr>
          <a:xfrm>
            <a:off x="6813578" y="1156317"/>
            <a:ext cx="2180923" cy="894631"/>
          </a:xfrm>
          <a:prstGeom prst="wedgeRoundRectCallout">
            <a:avLst>
              <a:gd name="adj1" fmla="val -71437"/>
              <a:gd name="adj2" fmla="val -12109"/>
              <a:gd name="adj3" fmla="val 16667"/>
            </a:avLst>
          </a:prstGeom>
          <a:gradFill flip="none" rotWithShape="1">
            <a:gsLst>
              <a:gs pos="0">
                <a:schemeClr val="accent1">
                  <a:lumMod val="40000"/>
                  <a:lumOff val="60000"/>
                </a:schemeClr>
              </a:gs>
              <a:gs pos="75000">
                <a:schemeClr val="accent1"/>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4" name="TextBox 23">
            <a:extLst>
              <a:ext uri="{FF2B5EF4-FFF2-40B4-BE49-F238E27FC236}">
                <a16:creationId xmlns:a16="http://schemas.microsoft.com/office/drawing/2014/main" id="{4192D7B5-00A2-4939-932F-6133C0E796B2}"/>
              </a:ext>
            </a:extLst>
          </p:cNvPr>
          <p:cNvSpPr txBox="1"/>
          <p:nvPr/>
        </p:nvSpPr>
        <p:spPr>
          <a:xfrm>
            <a:off x="6813578" y="1342022"/>
            <a:ext cx="2180924" cy="461665"/>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US" sz="2400" b="1" dirty="0">
                <a:solidFill>
                  <a:prstClr val="white"/>
                </a:solidFill>
                <a:latin typeface="Inter"/>
              </a:rPr>
              <a:t>Fijos</a:t>
            </a:r>
            <a:endParaRPr kumimoji="0" lang="es-US" sz="2400" b="1" i="0" u="none" strike="noStrike" kern="1200" cap="none" spc="0" normalizeH="0" baseline="0" dirty="0">
              <a:ln>
                <a:noFill/>
              </a:ln>
              <a:solidFill>
                <a:prstClr val="white"/>
              </a:solidFill>
              <a:effectLst/>
              <a:uLnTx/>
              <a:uFillTx/>
              <a:latin typeface="Inter"/>
            </a:endParaRPr>
          </a:p>
        </p:txBody>
      </p:sp>
      <p:sp>
        <p:nvSpPr>
          <p:cNvPr id="35" name="TextBox 34">
            <a:extLst>
              <a:ext uri="{FF2B5EF4-FFF2-40B4-BE49-F238E27FC236}">
                <a16:creationId xmlns:a16="http://schemas.microsoft.com/office/drawing/2014/main" id="{4E0C7A04-A29B-4DA3-8440-4F90FD6A35CA}"/>
              </a:ext>
            </a:extLst>
          </p:cNvPr>
          <p:cNvSpPr txBox="1"/>
          <p:nvPr/>
        </p:nvSpPr>
        <p:spPr>
          <a:xfrm>
            <a:off x="2496789" y="1260140"/>
            <a:ext cx="3305271" cy="909929"/>
          </a:xfrm>
          <a:prstGeom prst="rect">
            <a:avLst/>
          </a:prstGeom>
          <a:noFill/>
        </p:spPr>
        <p:txBody>
          <a:bodyPr wrap="square" rtlCol="0">
            <a:spAutoFit/>
          </a:bodyPr>
          <a:lstStyle/>
          <a:p>
            <a:pPr lvl="0" algn="r">
              <a:lnSpc>
                <a:spcPct val="130000"/>
              </a:lnSpc>
            </a:pPr>
            <a:r>
              <a:rPr lang="es-US" sz="1400">
                <a:solidFill>
                  <a:srgbClr val="283755"/>
                </a:solidFill>
              </a:rPr>
              <a:t>Son los que permanecen constantes a cualquier nivel de producción o del servicio.</a:t>
            </a:r>
            <a:endParaRPr kumimoji="0" lang="en-US" sz="1400" b="0" i="0" u="none" strike="noStrike" kern="1200" cap="none" spc="0" normalizeH="0" baseline="0" noProof="0" dirty="0">
              <a:ln>
                <a:noFill/>
              </a:ln>
              <a:solidFill>
                <a:srgbClr val="283755"/>
              </a:solidFill>
              <a:effectLst/>
              <a:uLnTx/>
              <a:uFillTx/>
              <a:latin typeface="Inter"/>
              <a:ea typeface="+mn-ea"/>
              <a:cs typeface="+mn-cs"/>
            </a:endParaRP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341986B9-8855-4B88-9540-9AC66A555CA0}"/>
                  </a:ext>
                </a:extLst>
              </p:cNvPr>
              <p:cNvGraphicFramePr>
                <a:graphicFrameLocks noChangeAspect="1"/>
              </p:cNvGraphicFramePr>
              <p:nvPr/>
            </p:nvGraphicFramePr>
            <p:xfrm rot="18463702">
              <a:off x="308796" y="4781579"/>
              <a:ext cx="2324288" cy="3316670"/>
            </p:xfrm>
            <a:graphic>
              <a:graphicData uri="http://schemas.microsoft.com/office/drawing/2017/model3d">
                <am3d:model3d r:embed="rId2">
                  <am3d:spPr>
                    <a:xfrm rot="18463702">
                      <a:off x="0" y="0"/>
                      <a:ext cx="2324288" cy="3316670"/>
                    </a:xfrm>
                    <a:prstGeom prst="rect">
                      <a:avLst/>
                    </a:prstGeom>
                  </am3d:spPr>
                  <am3d:camera>
                    <am3d:pos x="0" y="0" z="62588875"/>
                    <am3d:up dx="0" dy="36000000" dz="0"/>
                    <am3d:lookAt x="0" y="0" z="0"/>
                    <am3d:perspective fov="2700000"/>
                  </am3d:camera>
                  <am3d:trans>
                    <am3d:meterPerModelUnit n="455383" d="1000000"/>
                    <am3d:preTrans dx="169612409" dy="-140566351" dz="3014987"/>
                    <am3d:scale>
                      <am3d:sx n="1000000" d="1000000"/>
                      <am3d:sy n="1000000" d="1000000"/>
                      <am3d:sz n="1000000" d="1000000"/>
                    </am3d:scale>
                    <am3d:rot ax="-2681487" ay="2021944" az="-1747856"/>
                    <am3d:postTrans dx="0" dy="0" dz="0"/>
                  </am3d:trans>
                  <am3d:raster rName="Office3DRenderer" rVer="16.0.8326">
                    <am3d:blip r:embed="rId3"/>
                  </am3d:raster>
                  <am3d:objViewport viewportSz="37140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341986B9-8855-4B88-9540-9AC66A555CA0}"/>
                  </a:ext>
                </a:extLst>
              </p:cNvPr>
              <p:cNvPicPr>
                <a:picLocks noGrp="1" noRot="1" noChangeAspect="1" noMove="1" noResize="1" noEditPoints="1" noAdjustHandles="1" noChangeArrowheads="1" noChangeShapeType="1" noCrop="1"/>
              </p:cNvPicPr>
              <p:nvPr/>
            </p:nvPicPr>
            <p:blipFill>
              <a:blip r:embed="rId3"/>
              <a:stretch>
                <a:fillRect/>
              </a:stretch>
            </p:blipFill>
            <p:spPr>
              <a:xfrm rot="18463702">
                <a:off x="308796" y="4781579"/>
                <a:ext cx="2324288" cy="3316670"/>
              </a:xfrm>
              <a:prstGeom prst="rect">
                <a:avLst/>
              </a:prstGeom>
            </p:spPr>
          </p:pic>
        </mc:Fallback>
      </mc:AlternateContent>
      <p:sp>
        <p:nvSpPr>
          <p:cNvPr id="13" name="Oval 12">
            <a:extLst>
              <a:ext uri="{FF2B5EF4-FFF2-40B4-BE49-F238E27FC236}">
                <a16:creationId xmlns:a16="http://schemas.microsoft.com/office/drawing/2014/main" id="{4AEF5055-CC07-4A5A-A200-EB06C686F5F9}"/>
              </a:ext>
            </a:extLst>
          </p:cNvPr>
          <p:cNvSpPr/>
          <p:nvPr/>
        </p:nvSpPr>
        <p:spPr>
          <a:xfrm flipH="1">
            <a:off x="5998155" y="3549599"/>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4" name="Speech Bubble: Rectangle with Corners Rounded 13">
            <a:extLst>
              <a:ext uri="{FF2B5EF4-FFF2-40B4-BE49-F238E27FC236}">
                <a16:creationId xmlns:a16="http://schemas.microsoft.com/office/drawing/2014/main" id="{8C2E1350-72B7-4B3C-A735-B5E5C2557FC4}"/>
              </a:ext>
            </a:extLst>
          </p:cNvPr>
          <p:cNvSpPr/>
          <p:nvPr/>
        </p:nvSpPr>
        <p:spPr>
          <a:xfrm flipH="1">
            <a:off x="3145394" y="3269824"/>
            <a:ext cx="2180923" cy="902710"/>
          </a:xfrm>
          <a:prstGeom prst="wedgeRoundRectCallout">
            <a:avLst>
              <a:gd name="adj1" fmla="val -70210"/>
              <a:gd name="adj2" fmla="val -11643"/>
              <a:gd name="adj3" fmla="val 16667"/>
            </a:avLst>
          </a:prstGeom>
          <a:gradFill flip="none" rotWithShape="1">
            <a:gsLst>
              <a:gs pos="0">
                <a:schemeClr val="accent2">
                  <a:lumMod val="40000"/>
                  <a:lumOff val="60000"/>
                </a:schemeClr>
              </a:gs>
              <a:gs pos="75000">
                <a:schemeClr val="accent2"/>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6" name="TextBox 15">
            <a:extLst>
              <a:ext uri="{FF2B5EF4-FFF2-40B4-BE49-F238E27FC236}">
                <a16:creationId xmlns:a16="http://schemas.microsoft.com/office/drawing/2014/main" id="{1746CA6D-C165-46A6-93AA-EABB94B8E89F}"/>
              </a:ext>
            </a:extLst>
          </p:cNvPr>
          <p:cNvSpPr txBox="1"/>
          <p:nvPr/>
        </p:nvSpPr>
        <p:spPr>
          <a:xfrm flipH="1">
            <a:off x="6308471" y="3429000"/>
            <a:ext cx="3305271" cy="909929"/>
          </a:xfrm>
          <a:prstGeom prst="rect">
            <a:avLst/>
          </a:prstGeom>
          <a:noFill/>
        </p:spPr>
        <p:txBody>
          <a:bodyPr wrap="square" rtlCol="0">
            <a:spAutoFit/>
          </a:bodyPr>
          <a:lstStyle/>
          <a:p>
            <a:pPr lvl="0">
              <a:lnSpc>
                <a:spcPct val="130000"/>
              </a:lnSpc>
            </a:pPr>
            <a:r>
              <a:rPr lang="es-US" sz="1400" dirty="0">
                <a:solidFill>
                  <a:srgbClr val="283755"/>
                </a:solidFill>
              </a:rPr>
              <a:t>Son aquellos que cambian en forma directamente proporcional al volumen de producción o prestación del servicio. </a:t>
            </a:r>
            <a:endParaRPr kumimoji="0" lang="en-US" sz="1400" b="0" i="0" u="none" strike="noStrike" kern="1200" cap="none" spc="0" normalizeH="0" baseline="0" noProof="0" dirty="0">
              <a:ln>
                <a:noFill/>
              </a:ln>
              <a:solidFill>
                <a:srgbClr val="283755"/>
              </a:solidFill>
              <a:effectLst/>
              <a:uLnTx/>
              <a:uFillTx/>
              <a:latin typeface="Inter"/>
              <a:ea typeface="+mn-ea"/>
              <a:cs typeface="+mn-cs"/>
            </a:endParaRPr>
          </a:p>
        </p:txBody>
      </p:sp>
      <p:sp>
        <p:nvSpPr>
          <p:cNvPr id="18" name="TextBox 17">
            <a:extLst>
              <a:ext uri="{FF2B5EF4-FFF2-40B4-BE49-F238E27FC236}">
                <a16:creationId xmlns:a16="http://schemas.microsoft.com/office/drawing/2014/main" id="{C817FFBB-2F31-4F8E-BD78-C9276A88E9F2}"/>
              </a:ext>
            </a:extLst>
          </p:cNvPr>
          <p:cNvSpPr txBox="1"/>
          <p:nvPr/>
        </p:nvSpPr>
        <p:spPr>
          <a:xfrm>
            <a:off x="3132693" y="3459569"/>
            <a:ext cx="2180924" cy="461665"/>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2400" b="1" noProof="0" dirty="0">
                <a:solidFill>
                  <a:prstClr val="white"/>
                </a:solidFill>
                <a:latin typeface="Inter"/>
              </a:rPr>
              <a:t>Variables</a:t>
            </a:r>
            <a:endParaRPr kumimoji="0" lang="en-US" sz="2400" b="1" i="0" u="none" strike="noStrike" kern="1200" cap="none" spc="0" normalizeH="0" baseline="0" noProof="0" dirty="0">
              <a:ln>
                <a:noFill/>
              </a:ln>
              <a:solidFill>
                <a:prstClr val="white"/>
              </a:solidFill>
              <a:effectLst/>
              <a:uLnTx/>
              <a:uFillTx/>
              <a:latin typeface="Inter"/>
            </a:endParaRPr>
          </a:p>
        </p:txBody>
      </p:sp>
      <p:sp>
        <p:nvSpPr>
          <p:cNvPr id="4" name="Oval 21">
            <a:extLst>
              <a:ext uri="{FF2B5EF4-FFF2-40B4-BE49-F238E27FC236}">
                <a16:creationId xmlns:a16="http://schemas.microsoft.com/office/drawing/2014/main" id="{7FE992D2-1104-B0F8-E5D1-8ACB14D46262}"/>
              </a:ext>
            </a:extLst>
          </p:cNvPr>
          <p:cNvSpPr/>
          <p:nvPr/>
        </p:nvSpPr>
        <p:spPr>
          <a:xfrm>
            <a:off x="5988630" y="5455706"/>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6" name="TextBox 34">
            <a:extLst>
              <a:ext uri="{FF2B5EF4-FFF2-40B4-BE49-F238E27FC236}">
                <a16:creationId xmlns:a16="http://schemas.microsoft.com/office/drawing/2014/main" id="{7012B07A-12AB-AE13-4BC3-DB6D7F70C0B6}"/>
              </a:ext>
            </a:extLst>
          </p:cNvPr>
          <p:cNvSpPr txBox="1"/>
          <p:nvPr/>
        </p:nvSpPr>
        <p:spPr>
          <a:xfrm>
            <a:off x="2591110" y="5318443"/>
            <a:ext cx="3305271" cy="1190006"/>
          </a:xfrm>
          <a:prstGeom prst="rect">
            <a:avLst/>
          </a:prstGeom>
          <a:noFill/>
        </p:spPr>
        <p:txBody>
          <a:bodyPr wrap="square" rtlCol="0">
            <a:spAutoFit/>
          </a:bodyPr>
          <a:lstStyle/>
          <a:p>
            <a:pPr lvl="0" algn="r">
              <a:lnSpc>
                <a:spcPct val="130000"/>
              </a:lnSpc>
            </a:pPr>
            <a:r>
              <a:rPr lang="es-US" sz="1400">
                <a:solidFill>
                  <a:srgbClr val="283755"/>
                </a:solidFill>
              </a:rPr>
              <a:t>Son aquellos que varían, pero no en forma proporcional al volumen de producción o prestación del servicio. Por lo cual se hace necesario desglosarlos en fijos y variables.</a:t>
            </a:r>
            <a:endParaRPr kumimoji="0" lang="en-US" sz="1400" b="0" i="0" u="none" strike="noStrike" kern="1200" cap="none" spc="0" normalizeH="0" baseline="0" noProof="0" dirty="0">
              <a:ln>
                <a:noFill/>
              </a:ln>
              <a:solidFill>
                <a:srgbClr val="283755"/>
              </a:solidFill>
              <a:effectLst/>
              <a:uLnTx/>
              <a:uFillTx/>
              <a:latin typeface="Inter"/>
              <a:ea typeface="+mn-ea"/>
              <a:cs typeface="+mn-cs"/>
            </a:endParaRPr>
          </a:p>
        </p:txBody>
      </p:sp>
      <p:sp>
        <p:nvSpPr>
          <p:cNvPr id="10" name="CuadroTexto 9">
            <a:extLst>
              <a:ext uri="{FF2B5EF4-FFF2-40B4-BE49-F238E27FC236}">
                <a16:creationId xmlns:a16="http://schemas.microsoft.com/office/drawing/2014/main" id="{CD750D57-9A4F-0624-B54D-93DF8059E754}"/>
              </a:ext>
            </a:extLst>
          </p:cNvPr>
          <p:cNvSpPr txBox="1"/>
          <p:nvPr/>
        </p:nvSpPr>
        <p:spPr>
          <a:xfrm>
            <a:off x="10067925" y="6219825"/>
            <a:ext cx="1828223" cy="413886"/>
          </a:xfrm>
          <a:prstGeom prst="rect">
            <a:avLst/>
          </a:prstGeom>
          <a:solidFill>
            <a:srgbClr val="F3FAFF"/>
          </a:solidFill>
        </p:spPr>
        <p:txBody>
          <a:bodyPr wrap="square" rtlCol="0">
            <a:spAutoFit/>
          </a:bodyPr>
          <a:lstStyle/>
          <a:p>
            <a:endParaRPr lang="es-US" dirty="0"/>
          </a:p>
        </p:txBody>
      </p:sp>
      <p:sp>
        <p:nvSpPr>
          <p:cNvPr id="11" name="Speech Bubble: Rectangle with Corners Rounded 13">
            <a:extLst>
              <a:ext uri="{FF2B5EF4-FFF2-40B4-BE49-F238E27FC236}">
                <a16:creationId xmlns:a16="http://schemas.microsoft.com/office/drawing/2014/main" id="{1E78CC74-9AF6-EFF5-808A-7A6A74B17599}"/>
              </a:ext>
            </a:extLst>
          </p:cNvPr>
          <p:cNvSpPr/>
          <p:nvPr/>
        </p:nvSpPr>
        <p:spPr>
          <a:xfrm rot="10800000" flipH="1">
            <a:off x="6753053" y="5250328"/>
            <a:ext cx="2180923" cy="902710"/>
          </a:xfrm>
          <a:prstGeom prst="wedgeRoundRectCallout">
            <a:avLst>
              <a:gd name="adj1" fmla="val -70210"/>
              <a:gd name="adj2" fmla="val -11643"/>
              <a:gd name="adj3" fmla="val 16667"/>
            </a:avLst>
          </a:prstGeom>
          <a:gradFill flip="none" rotWithShape="1">
            <a:gsLst>
              <a:gs pos="0">
                <a:schemeClr val="accent2">
                  <a:lumMod val="40000"/>
                  <a:lumOff val="60000"/>
                </a:schemeClr>
              </a:gs>
              <a:gs pos="75000">
                <a:schemeClr val="accent2"/>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2" name="TextBox 17">
            <a:extLst>
              <a:ext uri="{FF2B5EF4-FFF2-40B4-BE49-F238E27FC236}">
                <a16:creationId xmlns:a16="http://schemas.microsoft.com/office/drawing/2014/main" id="{2DBE2957-D7A8-28B1-CC6D-96F988562F55}"/>
              </a:ext>
            </a:extLst>
          </p:cNvPr>
          <p:cNvSpPr txBox="1"/>
          <p:nvPr/>
        </p:nvSpPr>
        <p:spPr>
          <a:xfrm>
            <a:off x="6753052" y="5436851"/>
            <a:ext cx="2180924" cy="461665"/>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US" sz="2400" b="1" dirty="0">
                <a:solidFill>
                  <a:prstClr val="white"/>
                </a:solidFill>
                <a:latin typeface="Inter"/>
              </a:rPr>
              <a:t>Semivariables</a:t>
            </a:r>
            <a:endParaRPr kumimoji="0" lang="es-US" sz="2400" b="1" i="0" u="none" strike="noStrike" kern="1200" cap="none" spc="0" normalizeH="0" baseline="0" dirty="0">
              <a:ln>
                <a:noFill/>
              </a:ln>
              <a:solidFill>
                <a:prstClr val="white"/>
              </a:solidFill>
              <a:effectLst/>
              <a:uLnTx/>
              <a:uFillTx/>
              <a:latin typeface="Inter"/>
            </a:endParaRPr>
          </a:p>
        </p:txBody>
      </p:sp>
    </p:spTree>
    <p:extLst>
      <p:ext uri="{BB962C8B-B14F-4D97-AF65-F5344CB8AC3E}">
        <p14:creationId xmlns:p14="http://schemas.microsoft.com/office/powerpoint/2010/main" val="1044364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6" presetClass="emph" presetSubtype="0" decel="100000" autoRev="1" fill="hold" grpId="1" nodeType="withEffect">
                                  <p:stCondLst>
                                    <p:cond delay="0"/>
                                  </p:stCondLst>
                                  <p:childTnLst>
                                    <p:animScale>
                                      <p:cBhvr>
                                        <p:cTn id="9" dur="250" fill="hold"/>
                                        <p:tgtEl>
                                          <p:spTgt spid="17"/>
                                        </p:tgtEl>
                                      </p:cBhvr>
                                      <p:by x="103000" y="103000"/>
                                    </p:animScale>
                                  </p:childTnLst>
                                </p:cTn>
                              </p:par>
                              <p:par>
                                <p:cTn id="10" presetID="10" presetClass="entr" presetSubtype="0" fill="hold" grpId="0"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50"/>
                                        <p:tgtEl>
                                          <p:spTgt spid="35"/>
                                        </p:tgtEl>
                                      </p:cBhvr>
                                    </p:animEffect>
                                  </p:childTnLst>
                                </p:cTn>
                              </p:par>
                              <p:par>
                                <p:cTn id="13" presetID="6" presetClass="emph" presetSubtype="0" decel="100000" autoRev="1" fill="hold" grpId="1" nodeType="withEffect">
                                  <p:stCondLst>
                                    <p:cond delay="250"/>
                                  </p:stCondLst>
                                  <p:childTnLst>
                                    <p:animScale>
                                      <p:cBhvr>
                                        <p:cTn id="14" dur="250" fill="hold"/>
                                        <p:tgtEl>
                                          <p:spTgt spid="35"/>
                                        </p:tgtEl>
                                      </p:cBhvr>
                                      <p:by x="103000" y="103000"/>
                                    </p:animScale>
                                  </p:childTnLst>
                                </p:cTn>
                              </p:par>
                              <p:par>
                                <p:cTn id="15" presetID="22" presetClass="entr" presetSubtype="1"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250"/>
                                        <p:tgtEl>
                                          <p:spTgt spid="22"/>
                                        </p:tgtEl>
                                      </p:cBhvr>
                                    </p:animEffect>
                                  </p:childTnLst>
                                </p:cTn>
                              </p:par>
                              <p:par>
                                <p:cTn id="21" presetID="6" presetClass="emph" presetSubtype="0" decel="100000" autoRev="1" fill="hold" grpId="1" nodeType="withEffect">
                                  <p:stCondLst>
                                    <p:cond delay="250"/>
                                  </p:stCondLst>
                                  <p:childTnLst>
                                    <p:animScale>
                                      <p:cBhvr>
                                        <p:cTn id="22" dur="250" fill="hold"/>
                                        <p:tgtEl>
                                          <p:spTgt spid="22"/>
                                        </p:tgtEl>
                                      </p:cBhvr>
                                      <p:by x="103000" y="103000"/>
                                    </p:animScale>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childTnLst>
                                </p:cTn>
                              </p:par>
                              <p:par>
                                <p:cTn id="26" presetID="6" presetClass="emph" presetSubtype="0" decel="100000" autoRev="1" fill="hold" grpId="1" nodeType="withEffect">
                                  <p:stCondLst>
                                    <p:cond delay="0"/>
                                  </p:stCondLst>
                                  <p:childTnLst>
                                    <p:animScale>
                                      <p:cBhvr>
                                        <p:cTn id="27" dur="250" fill="hold"/>
                                        <p:tgtEl>
                                          <p:spTgt spid="24"/>
                                        </p:tgtEl>
                                      </p:cBhvr>
                                      <p:by x="103000" y="103000"/>
                                    </p:animScale>
                                  </p:childTnLst>
                                </p:cTn>
                              </p:par>
                              <p:par>
                                <p:cTn id="28" presetID="10" presetClass="entr" presetSubtype="0" fill="hold" grpId="0" nodeType="withEffect">
                                  <p:stCondLst>
                                    <p:cond delay="5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250"/>
                                        <p:tgtEl>
                                          <p:spTgt spid="14"/>
                                        </p:tgtEl>
                                      </p:cBhvr>
                                    </p:animEffect>
                                  </p:childTnLst>
                                </p:cTn>
                              </p:par>
                              <p:par>
                                <p:cTn id="31" presetID="6" presetClass="emph" presetSubtype="0" decel="100000" autoRev="1" fill="hold" grpId="1" nodeType="withEffect">
                                  <p:stCondLst>
                                    <p:cond delay="500"/>
                                  </p:stCondLst>
                                  <p:childTnLst>
                                    <p:animScale>
                                      <p:cBhvr>
                                        <p:cTn id="32" dur="250" fill="hold"/>
                                        <p:tgtEl>
                                          <p:spTgt spid="14"/>
                                        </p:tgtEl>
                                      </p:cBhvr>
                                      <p:by x="103000" y="103000"/>
                                    </p:animScale>
                                  </p:childTnLst>
                                </p:cTn>
                              </p:par>
                              <p:par>
                                <p:cTn id="33" presetID="10" presetClass="entr" presetSubtype="0" fill="hold" grpId="0" nodeType="withEffect">
                                  <p:stCondLst>
                                    <p:cond delay="5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50"/>
                                        <p:tgtEl>
                                          <p:spTgt spid="18"/>
                                        </p:tgtEl>
                                      </p:cBhvr>
                                    </p:animEffect>
                                  </p:childTnLst>
                                </p:cTn>
                              </p:par>
                              <p:par>
                                <p:cTn id="36" presetID="6" presetClass="emph" presetSubtype="0" decel="100000" autoRev="1" fill="hold" grpId="1" nodeType="withEffect">
                                  <p:stCondLst>
                                    <p:cond delay="500"/>
                                  </p:stCondLst>
                                  <p:childTnLst>
                                    <p:animScale>
                                      <p:cBhvr>
                                        <p:cTn id="37" dur="250" fill="hold"/>
                                        <p:tgtEl>
                                          <p:spTgt spid="18"/>
                                        </p:tgtEl>
                                      </p:cBhvr>
                                      <p:by x="103000" y="103000"/>
                                    </p:animScale>
                                  </p:childTnLst>
                                </p:cTn>
                              </p:par>
                              <p:par>
                                <p:cTn id="38" presetID="10" presetClass="entr" presetSubtype="0" fill="hold" grpId="0" nodeType="withEffect">
                                  <p:stCondLst>
                                    <p:cond delay="75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par>
                                <p:cTn id="41" presetID="6" presetClass="emph" presetSubtype="0" decel="100000" autoRev="1" fill="hold" grpId="1" nodeType="withEffect">
                                  <p:stCondLst>
                                    <p:cond delay="750"/>
                                  </p:stCondLst>
                                  <p:childTnLst>
                                    <p:animScale>
                                      <p:cBhvr>
                                        <p:cTn id="42" dur="250" fill="hold"/>
                                        <p:tgtEl>
                                          <p:spTgt spid="16"/>
                                        </p:tgtEl>
                                      </p:cBhvr>
                                      <p:by x="103000" y="103000"/>
                                    </p:animScale>
                                  </p:childTnLst>
                                </p:cTn>
                              </p:par>
                              <p:par>
                                <p:cTn id="43" presetID="10" presetClass="entr" presetSubtype="0" fill="hold" grpId="0" nodeType="withEffect">
                                  <p:stCondLst>
                                    <p:cond delay="5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250"/>
                                        <p:tgtEl>
                                          <p:spTgt spid="13"/>
                                        </p:tgtEl>
                                      </p:cBhvr>
                                    </p:animEffect>
                                  </p:childTnLst>
                                </p:cTn>
                              </p:par>
                              <p:par>
                                <p:cTn id="46" presetID="6" presetClass="emph" presetSubtype="0" decel="100000" autoRev="1" fill="hold" grpId="1" nodeType="withEffect">
                                  <p:stCondLst>
                                    <p:cond delay="500"/>
                                  </p:stCondLst>
                                  <p:childTnLst>
                                    <p:animScale>
                                      <p:cBhvr>
                                        <p:cTn id="47" dur="250" fill="hold"/>
                                        <p:tgtEl>
                                          <p:spTgt spid="13"/>
                                        </p:tgtEl>
                                      </p:cBhvr>
                                      <p:by x="103000" y="103000"/>
                                    </p:animScale>
                                  </p:childTnLst>
                                </p:cTn>
                              </p:par>
                              <p:par>
                                <p:cTn id="48" presetID="60" presetClass="entr" presetSubtype="128"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additive="sum">
                                        <p:cTn id="51" dur="1000" fill="hold"/>
                                        <p:tgtEl>
                                          <p:spTgt spid="2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52" dur="1000" fill="hold"/>
                                        <p:tgtEl>
                                          <p:spTgt spid="2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53" dur="1000" fill="hold"/>
                                        <p:tgtEl>
                                          <p:spTgt spid="2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54" dur="1000" fill="hold"/>
                                        <p:tgtEl>
                                          <p:spTgt spid="2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55" presetID="38" presetClass="emph" presetSubtype="128" repeatCount="indefinite" accel="20000" decel="20000" fill="hold" nodeType="withEffect">
                                  <p:stCondLst>
                                    <p:cond delay="0"/>
                                  </p:stCondLst>
                                  <p:childTnLst>
                                    <p:anim calcmode="lin" valueType="num">
                                      <p:cBhvr additive="sum">
                                        <p:cTn id="56" dur="5000" fill="hold"/>
                                        <p:tgtEl>
                                          <p:spTgt spid="20"/>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57" presetID="10" presetClass="entr" presetSubtype="0" fill="hold" grpId="0" nodeType="withEffect">
                                  <p:stCondLst>
                                    <p:cond delay="25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250"/>
                                        <p:tgtEl>
                                          <p:spTgt spid="6"/>
                                        </p:tgtEl>
                                      </p:cBhvr>
                                    </p:animEffect>
                                  </p:childTnLst>
                                </p:cTn>
                              </p:par>
                              <p:par>
                                <p:cTn id="60" presetID="6" presetClass="emph" presetSubtype="0" decel="100000" autoRev="1" fill="hold" grpId="1" nodeType="withEffect">
                                  <p:stCondLst>
                                    <p:cond delay="250"/>
                                  </p:stCondLst>
                                  <p:childTnLst>
                                    <p:animScale>
                                      <p:cBhvr>
                                        <p:cTn id="61" dur="250" fill="hold"/>
                                        <p:tgtEl>
                                          <p:spTgt spid="6"/>
                                        </p:tgtEl>
                                      </p:cBhvr>
                                      <p:by x="103000" y="103000"/>
                                    </p:animScale>
                                  </p:childTnLst>
                                </p:cTn>
                              </p:par>
                              <p:par>
                                <p:cTn id="62" presetID="10" presetClass="entr" presetSubtype="0" fill="hold" grpId="0" nodeType="withEffect">
                                  <p:stCondLst>
                                    <p:cond delay="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250"/>
                                        <p:tgtEl>
                                          <p:spTgt spid="4"/>
                                        </p:tgtEl>
                                      </p:cBhvr>
                                    </p:animEffect>
                                  </p:childTnLst>
                                </p:cTn>
                              </p:par>
                              <p:par>
                                <p:cTn id="65" presetID="6" presetClass="emph" presetSubtype="0" decel="100000" autoRev="1" fill="hold" grpId="1" nodeType="withEffect">
                                  <p:stCondLst>
                                    <p:cond delay="250"/>
                                  </p:stCondLst>
                                  <p:childTnLst>
                                    <p:animScale>
                                      <p:cBhvr>
                                        <p:cTn id="66" dur="250" fill="hold"/>
                                        <p:tgtEl>
                                          <p:spTgt spid="4"/>
                                        </p:tgtEl>
                                      </p:cBhvr>
                                      <p:by x="103000" y="103000"/>
                                    </p:animScale>
                                  </p:childTnLst>
                                </p:cTn>
                              </p:par>
                              <p:par>
                                <p:cTn id="67" presetID="10" presetClass="entr" presetSubtype="0" fill="hold" grpId="0" nodeType="withEffect">
                                  <p:stCondLst>
                                    <p:cond delay="50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250"/>
                                        <p:tgtEl>
                                          <p:spTgt spid="11"/>
                                        </p:tgtEl>
                                      </p:cBhvr>
                                    </p:animEffect>
                                  </p:childTnLst>
                                </p:cTn>
                              </p:par>
                              <p:par>
                                <p:cTn id="70" presetID="6" presetClass="emph" presetSubtype="0" decel="100000" autoRev="1" fill="hold" grpId="1" nodeType="withEffect">
                                  <p:stCondLst>
                                    <p:cond delay="500"/>
                                  </p:stCondLst>
                                  <p:childTnLst>
                                    <p:animScale>
                                      <p:cBhvr>
                                        <p:cTn id="71" dur="250" fill="hold"/>
                                        <p:tgtEl>
                                          <p:spTgt spid="11"/>
                                        </p:tgtEl>
                                      </p:cBhvr>
                                      <p:by x="103000" y="103000"/>
                                    </p:animScale>
                                  </p:childTnLst>
                                </p:cTn>
                              </p:par>
                              <p:par>
                                <p:cTn id="72" presetID="10" presetClass="entr" presetSubtype="0" fill="hold" grpId="0" nodeType="withEffect">
                                  <p:stCondLst>
                                    <p:cond delay="50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250"/>
                                        <p:tgtEl>
                                          <p:spTgt spid="12"/>
                                        </p:tgtEl>
                                      </p:cBhvr>
                                    </p:animEffect>
                                  </p:childTnLst>
                                </p:cTn>
                              </p:par>
                              <p:par>
                                <p:cTn id="75" presetID="6" presetClass="emph" presetSubtype="0" decel="100000" autoRev="1" fill="hold" grpId="1" nodeType="withEffect">
                                  <p:stCondLst>
                                    <p:cond delay="500"/>
                                  </p:stCondLst>
                                  <p:childTnLst>
                                    <p:animScale>
                                      <p:cBhvr>
                                        <p:cTn id="76" dur="250" fill="hold"/>
                                        <p:tgtEl>
                                          <p:spTgt spid="1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2" grpId="0" animBg="1"/>
      <p:bldP spid="22" grpId="1" animBg="1"/>
      <p:bldP spid="24" grpId="0"/>
      <p:bldP spid="24" grpId="1"/>
      <p:bldP spid="35" grpId="0"/>
      <p:bldP spid="35" grpId="1"/>
      <p:bldP spid="13" grpId="0" animBg="1"/>
      <p:bldP spid="13" grpId="1" animBg="1"/>
      <p:bldP spid="14" grpId="0" animBg="1"/>
      <p:bldP spid="14" grpId="1" animBg="1"/>
      <p:bldP spid="16" grpId="0"/>
      <p:bldP spid="16" grpId="1"/>
      <p:bldP spid="18" grpId="0"/>
      <p:bldP spid="18" grpId="1"/>
      <p:bldP spid="4" grpId="0" animBg="1"/>
      <p:bldP spid="4" grpId="1" animBg="1"/>
      <p:bldP spid="6" grpId="0"/>
      <p:bldP spid="6" grpId="1"/>
      <p:bldP spid="11" grpId="0" animBg="1"/>
      <p:bldP spid="11" grpId="1" animBg="1"/>
      <p:bldP spid="12" grpId="0"/>
      <p:bldP spid="1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E935B6E-6090-4D69-865A-083F41B088E8}"/>
              </a:ext>
            </a:extLst>
          </p:cNvPr>
          <p:cNvCxnSpPr>
            <a:cxnSpLocks/>
          </p:cNvCxnSpPr>
          <p:nvPr/>
        </p:nvCxnSpPr>
        <p:spPr>
          <a:xfrm flipH="1" flipV="1">
            <a:off x="6047798" y="2269407"/>
            <a:ext cx="45367" cy="4588593"/>
          </a:xfrm>
          <a:prstGeom prst="line">
            <a:avLst/>
          </a:prstGeom>
          <a:ln w="12700">
            <a:solidFill>
              <a:srgbClr val="283755"/>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B0564F-5371-4594-AC74-66C4E4D70372}"/>
              </a:ext>
            </a:extLst>
          </p:cNvPr>
          <p:cNvSpPr txBox="1"/>
          <p:nvPr/>
        </p:nvSpPr>
        <p:spPr>
          <a:xfrm>
            <a:off x="451952" y="274659"/>
            <a:ext cx="11092405" cy="646331"/>
          </a:xfrm>
          <a:prstGeom prst="rect">
            <a:avLst/>
          </a:prstGeom>
          <a:solidFill>
            <a:schemeClr val="bg1"/>
          </a:solidFill>
          <a:effectLst/>
        </p:spPr>
        <p:txBody>
          <a:bodyPr wrap="square" rtlCol="0">
            <a:spAutoFit/>
          </a:bodyPr>
          <a:lstStyle/>
          <a:p>
            <a:pPr lvl="0" algn="ctr"/>
            <a:r>
              <a:rPr lang="es-US" sz="3600" spc="-150">
                <a:solidFill>
                  <a:srgbClr val="283755"/>
                </a:solidFill>
              </a:rPr>
              <a:t>De acuerdo a como se asignan al producto</a:t>
            </a:r>
            <a:endParaRPr lang="es-US" sz="3600" spc="-150" dirty="0">
              <a:solidFill>
                <a:srgbClr val="283755"/>
              </a:solidFill>
            </a:endParaRPr>
          </a:p>
        </p:txBody>
      </p:sp>
      <p:sp>
        <p:nvSpPr>
          <p:cNvPr id="22" name="Oval 21">
            <a:extLst>
              <a:ext uri="{FF2B5EF4-FFF2-40B4-BE49-F238E27FC236}">
                <a16:creationId xmlns:a16="http://schemas.microsoft.com/office/drawing/2014/main" id="{DF263A83-38A1-4B1B-81AF-BE6DEE36E1DC}"/>
              </a:ext>
            </a:extLst>
          </p:cNvPr>
          <p:cNvSpPr/>
          <p:nvPr/>
        </p:nvSpPr>
        <p:spPr>
          <a:xfrm>
            <a:off x="5998155" y="2141006"/>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3" name="Speech Bubble: Rectangle with Corners Rounded 22">
            <a:extLst>
              <a:ext uri="{FF2B5EF4-FFF2-40B4-BE49-F238E27FC236}">
                <a16:creationId xmlns:a16="http://schemas.microsoft.com/office/drawing/2014/main" id="{8547B999-3479-4240-B8AF-2BB0EB152000}"/>
              </a:ext>
            </a:extLst>
          </p:cNvPr>
          <p:cNvSpPr/>
          <p:nvPr/>
        </p:nvSpPr>
        <p:spPr>
          <a:xfrm>
            <a:off x="6813578" y="1870692"/>
            <a:ext cx="2180923" cy="894631"/>
          </a:xfrm>
          <a:prstGeom prst="wedgeRoundRectCallout">
            <a:avLst>
              <a:gd name="adj1" fmla="val -71437"/>
              <a:gd name="adj2" fmla="val -12109"/>
              <a:gd name="adj3" fmla="val 16667"/>
            </a:avLst>
          </a:prstGeom>
          <a:gradFill flip="none" rotWithShape="1">
            <a:gsLst>
              <a:gs pos="0">
                <a:schemeClr val="accent1">
                  <a:lumMod val="40000"/>
                  <a:lumOff val="60000"/>
                </a:schemeClr>
              </a:gs>
              <a:gs pos="75000">
                <a:schemeClr val="accent1"/>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4" name="TextBox 23">
            <a:extLst>
              <a:ext uri="{FF2B5EF4-FFF2-40B4-BE49-F238E27FC236}">
                <a16:creationId xmlns:a16="http://schemas.microsoft.com/office/drawing/2014/main" id="{4192D7B5-00A2-4939-932F-6133C0E796B2}"/>
              </a:ext>
            </a:extLst>
          </p:cNvPr>
          <p:cNvSpPr txBox="1"/>
          <p:nvPr/>
        </p:nvSpPr>
        <p:spPr>
          <a:xfrm>
            <a:off x="6813578" y="2056397"/>
            <a:ext cx="2180924" cy="461665"/>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2400" b="1" dirty="0" err="1">
                <a:solidFill>
                  <a:prstClr val="white"/>
                </a:solidFill>
                <a:latin typeface="Inter"/>
              </a:rPr>
              <a:t>Directos</a:t>
            </a:r>
            <a:endParaRPr kumimoji="0" lang="en-US" sz="2400" b="1" i="0" u="none" strike="noStrike" kern="1200" cap="none" spc="0" normalizeH="0" baseline="0" noProof="0" dirty="0">
              <a:ln>
                <a:noFill/>
              </a:ln>
              <a:solidFill>
                <a:prstClr val="white"/>
              </a:solidFill>
              <a:effectLst/>
              <a:uLnTx/>
              <a:uFillTx/>
              <a:latin typeface="Inter"/>
              <a:ea typeface="+mn-ea"/>
              <a:cs typeface="+mn-cs"/>
            </a:endParaRPr>
          </a:p>
        </p:txBody>
      </p:sp>
      <p:sp>
        <p:nvSpPr>
          <p:cNvPr id="35" name="TextBox 34">
            <a:extLst>
              <a:ext uri="{FF2B5EF4-FFF2-40B4-BE49-F238E27FC236}">
                <a16:creationId xmlns:a16="http://schemas.microsoft.com/office/drawing/2014/main" id="{4E0C7A04-A29B-4DA3-8440-4F90FD6A35CA}"/>
              </a:ext>
            </a:extLst>
          </p:cNvPr>
          <p:cNvSpPr txBox="1"/>
          <p:nvPr/>
        </p:nvSpPr>
        <p:spPr>
          <a:xfrm>
            <a:off x="2496789" y="1974515"/>
            <a:ext cx="3305271" cy="1750159"/>
          </a:xfrm>
          <a:prstGeom prst="rect">
            <a:avLst/>
          </a:prstGeom>
          <a:noFill/>
        </p:spPr>
        <p:txBody>
          <a:bodyPr wrap="square" rtlCol="0">
            <a:spAutoFit/>
          </a:bodyPr>
          <a:lstStyle/>
          <a:p>
            <a:pPr lvl="0" algn="r">
              <a:lnSpc>
                <a:spcPct val="130000"/>
              </a:lnSpc>
            </a:pPr>
            <a:r>
              <a:rPr lang="es-US" sz="1400">
                <a:solidFill>
                  <a:srgbClr val="283755"/>
                </a:solidFill>
              </a:rPr>
              <a:t>Son aquellos que se involucran directamente en la fabricación del producto o en la prestación del servicio, dentro de estos se encuentran la materia prima y la mano de obra. Son de fácil cuantificación a cada unidad fabricada. </a:t>
            </a:r>
            <a:endParaRPr kumimoji="0" lang="en-US" sz="1400" b="0" i="0" u="none" strike="noStrike" kern="1200" cap="none" spc="0" normalizeH="0" baseline="0" noProof="0" dirty="0">
              <a:ln>
                <a:noFill/>
              </a:ln>
              <a:solidFill>
                <a:srgbClr val="283755"/>
              </a:solidFill>
              <a:effectLst/>
              <a:uLnTx/>
              <a:uFillTx/>
              <a:latin typeface="Inter"/>
              <a:ea typeface="+mn-ea"/>
              <a:cs typeface="+mn-cs"/>
            </a:endParaRP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341986B9-8855-4B88-9540-9AC66A555CA0}"/>
                  </a:ext>
                </a:extLst>
              </p:cNvPr>
              <p:cNvGraphicFramePr>
                <a:graphicFrameLocks noChangeAspect="1"/>
              </p:cNvGraphicFramePr>
              <p:nvPr/>
            </p:nvGraphicFramePr>
            <p:xfrm rot="18463702">
              <a:off x="308796" y="4781579"/>
              <a:ext cx="2324288" cy="3316670"/>
            </p:xfrm>
            <a:graphic>
              <a:graphicData uri="http://schemas.microsoft.com/office/drawing/2017/model3d">
                <am3d:model3d r:embed="rId2">
                  <am3d:spPr>
                    <a:xfrm rot="18463702">
                      <a:off x="0" y="0"/>
                      <a:ext cx="2324288" cy="3316670"/>
                    </a:xfrm>
                    <a:prstGeom prst="rect">
                      <a:avLst/>
                    </a:prstGeom>
                  </am3d:spPr>
                  <am3d:camera>
                    <am3d:pos x="0" y="0" z="62588875"/>
                    <am3d:up dx="0" dy="36000000" dz="0"/>
                    <am3d:lookAt x="0" y="0" z="0"/>
                    <am3d:perspective fov="2700000"/>
                  </am3d:camera>
                  <am3d:trans>
                    <am3d:meterPerModelUnit n="455383" d="1000000"/>
                    <am3d:preTrans dx="169612409" dy="-140566351" dz="3014987"/>
                    <am3d:scale>
                      <am3d:sx n="1000000" d="1000000"/>
                      <am3d:sy n="1000000" d="1000000"/>
                      <am3d:sz n="1000000" d="1000000"/>
                    </am3d:scale>
                    <am3d:rot ax="-2681487" ay="2021944" az="-1747856"/>
                    <am3d:postTrans dx="0" dy="0" dz="0"/>
                  </am3d:trans>
                  <am3d:raster rName="Office3DRenderer" rVer="16.0.8326">
                    <am3d:blip r:embed="rId3"/>
                  </am3d:raster>
                  <am3d:objViewport viewportSz="37140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341986B9-8855-4B88-9540-9AC66A555CA0}"/>
                  </a:ext>
                </a:extLst>
              </p:cNvPr>
              <p:cNvPicPr>
                <a:picLocks noGrp="1" noRot="1" noChangeAspect="1" noMove="1" noResize="1" noEditPoints="1" noAdjustHandles="1" noChangeArrowheads="1" noChangeShapeType="1" noCrop="1"/>
              </p:cNvPicPr>
              <p:nvPr/>
            </p:nvPicPr>
            <p:blipFill>
              <a:blip r:embed="rId3"/>
              <a:stretch>
                <a:fillRect/>
              </a:stretch>
            </p:blipFill>
            <p:spPr>
              <a:xfrm rot="18463702">
                <a:off x="308796" y="4781579"/>
                <a:ext cx="2324288" cy="3316670"/>
              </a:xfrm>
              <a:prstGeom prst="rect">
                <a:avLst/>
              </a:prstGeom>
            </p:spPr>
          </p:pic>
        </mc:Fallback>
      </mc:AlternateContent>
      <p:sp>
        <p:nvSpPr>
          <p:cNvPr id="13" name="Oval 12">
            <a:extLst>
              <a:ext uri="{FF2B5EF4-FFF2-40B4-BE49-F238E27FC236}">
                <a16:creationId xmlns:a16="http://schemas.microsoft.com/office/drawing/2014/main" id="{4AEF5055-CC07-4A5A-A200-EB06C686F5F9}"/>
              </a:ext>
            </a:extLst>
          </p:cNvPr>
          <p:cNvSpPr/>
          <p:nvPr/>
        </p:nvSpPr>
        <p:spPr>
          <a:xfrm flipH="1">
            <a:off x="5998155" y="4673549"/>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4" name="Speech Bubble: Rectangle with Corners Rounded 13">
            <a:extLst>
              <a:ext uri="{FF2B5EF4-FFF2-40B4-BE49-F238E27FC236}">
                <a16:creationId xmlns:a16="http://schemas.microsoft.com/office/drawing/2014/main" id="{8C2E1350-72B7-4B3C-A735-B5E5C2557FC4}"/>
              </a:ext>
            </a:extLst>
          </p:cNvPr>
          <p:cNvSpPr/>
          <p:nvPr/>
        </p:nvSpPr>
        <p:spPr>
          <a:xfrm flipH="1">
            <a:off x="3145394" y="4393774"/>
            <a:ext cx="2180923" cy="902710"/>
          </a:xfrm>
          <a:prstGeom prst="wedgeRoundRectCallout">
            <a:avLst>
              <a:gd name="adj1" fmla="val -70210"/>
              <a:gd name="adj2" fmla="val -11643"/>
              <a:gd name="adj3" fmla="val 16667"/>
            </a:avLst>
          </a:prstGeom>
          <a:gradFill flip="none" rotWithShape="1">
            <a:gsLst>
              <a:gs pos="0">
                <a:schemeClr val="accent2">
                  <a:lumMod val="40000"/>
                  <a:lumOff val="60000"/>
                </a:schemeClr>
              </a:gs>
              <a:gs pos="75000">
                <a:schemeClr val="accent2"/>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6" name="TextBox 15">
            <a:extLst>
              <a:ext uri="{FF2B5EF4-FFF2-40B4-BE49-F238E27FC236}">
                <a16:creationId xmlns:a16="http://schemas.microsoft.com/office/drawing/2014/main" id="{1746CA6D-C165-46A6-93AA-EABB94B8E89F}"/>
              </a:ext>
            </a:extLst>
          </p:cNvPr>
          <p:cNvSpPr txBox="1"/>
          <p:nvPr/>
        </p:nvSpPr>
        <p:spPr>
          <a:xfrm flipH="1">
            <a:off x="6308471" y="4552950"/>
            <a:ext cx="3305271" cy="1470082"/>
          </a:xfrm>
          <a:prstGeom prst="rect">
            <a:avLst/>
          </a:prstGeom>
          <a:noFill/>
        </p:spPr>
        <p:txBody>
          <a:bodyPr wrap="square" rtlCol="0">
            <a:spAutoFit/>
          </a:bodyPr>
          <a:lstStyle/>
          <a:p>
            <a:pPr lvl="0">
              <a:lnSpc>
                <a:spcPct val="130000"/>
              </a:lnSpc>
            </a:pPr>
            <a:r>
              <a:rPr lang="es-US" sz="1400">
                <a:solidFill>
                  <a:srgbClr val="283755"/>
                </a:solidFill>
              </a:rPr>
              <a:t>No intervienen en el proceso de producción o del servicio, pero son necesarios para su elaboración. Son de difícil cuantificación a cada unidad fabricada.</a:t>
            </a:r>
            <a:endParaRPr kumimoji="0" lang="en-US" sz="1400" b="0" i="0" u="none" strike="noStrike" kern="1200" cap="none" spc="0" normalizeH="0" baseline="0" noProof="0" dirty="0">
              <a:ln>
                <a:noFill/>
              </a:ln>
              <a:solidFill>
                <a:srgbClr val="283755"/>
              </a:solidFill>
              <a:effectLst/>
              <a:uLnTx/>
              <a:uFillTx/>
              <a:latin typeface="Inter"/>
              <a:ea typeface="+mn-ea"/>
              <a:cs typeface="+mn-cs"/>
            </a:endParaRPr>
          </a:p>
        </p:txBody>
      </p:sp>
      <p:sp>
        <p:nvSpPr>
          <p:cNvPr id="18" name="TextBox 17">
            <a:extLst>
              <a:ext uri="{FF2B5EF4-FFF2-40B4-BE49-F238E27FC236}">
                <a16:creationId xmlns:a16="http://schemas.microsoft.com/office/drawing/2014/main" id="{C817FFBB-2F31-4F8E-BD78-C9276A88E9F2}"/>
              </a:ext>
            </a:extLst>
          </p:cNvPr>
          <p:cNvSpPr txBox="1"/>
          <p:nvPr/>
        </p:nvSpPr>
        <p:spPr>
          <a:xfrm>
            <a:off x="3132693" y="4583519"/>
            <a:ext cx="2180924" cy="461665"/>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2400" b="1" dirty="0" err="1">
                <a:solidFill>
                  <a:prstClr val="white"/>
                </a:solidFill>
                <a:latin typeface="Inter"/>
              </a:rPr>
              <a:t>Indirectos</a:t>
            </a:r>
            <a:endParaRPr kumimoji="0" lang="en-US" sz="2400" b="1" i="0" u="none" strike="noStrike" kern="1200" cap="none" spc="0" normalizeH="0" baseline="0" noProof="0" dirty="0">
              <a:ln>
                <a:noFill/>
              </a:ln>
              <a:solidFill>
                <a:prstClr val="white"/>
              </a:solidFill>
              <a:effectLst/>
              <a:uLnTx/>
              <a:uFillTx/>
              <a:latin typeface="Inter"/>
              <a:ea typeface="+mn-ea"/>
              <a:cs typeface="+mn-cs"/>
            </a:endParaRPr>
          </a:p>
        </p:txBody>
      </p:sp>
      <p:sp>
        <p:nvSpPr>
          <p:cNvPr id="10" name="CuadroTexto 9">
            <a:extLst>
              <a:ext uri="{FF2B5EF4-FFF2-40B4-BE49-F238E27FC236}">
                <a16:creationId xmlns:a16="http://schemas.microsoft.com/office/drawing/2014/main" id="{CD750D57-9A4F-0624-B54D-93DF8059E754}"/>
              </a:ext>
            </a:extLst>
          </p:cNvPr>
          <p:cNvSpPr txBox="1"/>
          <p:nvPr/>
        </p:nvSpPr>
        <p:spPr>
          <a:xfrm>
            <a:off x="10067925" y="6219825"/>
            <a:ext cx="1828223" cy="413886"/>
          </a:xfrm>
          <a:prstGeom prst="rect">
            <a:avLst/>
          </a:prstGeom>
          <a:solidFill>
            <a:srgbClr val="F3FA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US" sz="1800" b="0" i="0" u="none" strike="noStrike" kern="1200" cap="none" spc="0" normalizeH="0" baseline="0" noProof="0" dirty="0">
              <a:ln>
                <a:noFill/>
              </a:ln>
              <a:solidFill>
                <a:prstClr val="black"/>
              </a:solidFill>
              <a:effectLst/>
              <a:uLnTx/>
              <a:uFillTx/>
              <a:latin typeface="Inter"/>
              <a:ea typeface="+mn-ea"/>
              <a:cs typeface="+mn-cs"/>
            </a:endParaRPr>
          </a:p>
        </p:txBody>
      </p:sp>
    </p:spTree>
    <p:extLst>
      <p:ext uri="{BB962C8B-B14F-4D97-AF65-F5344CB8AC3E}">
        <p14:creationId xmlns:p14="http://schemas.microsoft.com/office/powerpoint/2010/main" val="6191652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6" presetClass="emph" presetSubtype="0" decel="100000" autoRev="1" fill="hold" grpId="1" nodeType="withEffect">
                                  <p:stCondLst>
                                    <p:cond delay="0"/>
                                  </p:stCondLst>
                                  <p:childTnLst>
                                    <p:animScale>
                                      <p:cBhvr>
                                        <p:cTn id="9" dur="250" fill="hold"/>
                                        <p:tgtEl>
                                          <p:spTgt spid="17"/>
                                        </p:tgtEl>
                                      </p:cBhvr>
                                      <p:by x="103000" y="103000"/>
                                    </p:animScale>
                                  </p:childTnLst>
                                </p:cTn>
                              </p:par>
                              <p:par>
                                <p:cTn id="10" presetID="10" presetClass="entr" presetSubtype="0" fill="hold" grpId="0"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50"/>
                                        <p:tgtEl>
                                          <p:spTgt spid="35"/>
                                        </p:tgtEl>
                                      </p:cBhvr>
                                    </p:animEffect>
                                  </p:childTnLst>
                                </p:cTn>
                              </p:par>
                              <p:par>
                                <p:cTn id="13" presetID="6" presetClass="emph" presetSubtype="0" decel="100000" autoRev="1" fill="hold" grpId="1" nodeType="withEffect">
                                  <p:stCondLst>
                                    <p:cond delay="250"/>
                                  </p:stCondLst>
                                  <p:childTnLst>
                                    <p:animScale>
                                      <p:cBhvr>
                                        <p:cTn id="14" dur="250" fill="hold"/>
                                        <p:tgtEl>
                                          <p:spTgt spid="35"/>
                                        </p:tgtEl>
                                      </p:cBhvr>
                                      <p:by x="103000" y="103000"/>
                                    </p:animScale>
                                  </p:childTnLst>
                                </p:cTn>
                              </p:par>
                              <p:par>
                                <p:cTn id="15" presetID="22" presetClass="entr" presetSubtype="1"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250"/>
                                        <p:tgtEl>
                                          <p:spTgt spid="22"/>
                                        </p:tgtEl>
                                      </p:cBhvr>
                                    </p:animEffect>
                                  </p:childTnLst>
                                </p:cTn>
                              </p:par>
                              <p:par>
                                <p:cTn id="21" presetID="6" presetClass="emph" presetSubtype="0" decel="100000" autoRev="1" fill="hold" grpId="1" nodeType="withEffect">
                                  <p:stCondLst>
                                    <p:cond delay="250"/>
                                  </p:stCondLst>
                                  <p:childTnLst>
                                    <p:animScale>
                                      <p:cBhvr>
                                        <p:cTn id="22" dur="250" fill="hold"/>
                                        <p:tgtEl>
                                          <p:spTgt spid="22"/>
                                        </p:tgtEl>
                                      </p:cBhvr>
                                      <p:by x="103000" y="103000"/>
                                    </p:animScale>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childTnLst>
                                </p:cTn>
                              </p:par>
                              <p:par>
                                <p:cTn id="26" presetID="6" presetClass="emph" presetSubtype="0" decel="100000" autoRev="1" fill="hold" grpId="1" nodeType="withEffect">
                                  <p:stCondLst>
                                    <p:cond delay="0"/>
                                  </p:stCondLst>
                                  <p:childTnLst>
                                    <p:animScale>
                                      <p:cBhvr>
                                        <p:cTn id="27" dur="250" fill="hold"/>
                                        <p:tgtEl>
                                          <p:spTgt spid="24"/>
                                        </p:tgtEl>
                                      </p:cBhvr>
                                      <p:by x="103000" y="103000"/>
                                    </p:animScale>
                                  </p:childTnLst>
                                </p:cTn>
                              </p:par>
                              <p:par>
                                <p:cTn id="28" presetID="10" presetClass="entr" presetSubtype="0" fill="hold" grpId="0" nodeType="withEffect">
                                  <p:stCondLst>
                                    <p:cond delay="5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250"/>
                                        <p:tgtEl>
                                          <p:spTgt spid="14"/>
                                        </p:tgtEl>
                                      </p:cBhvr>
                                    </p:animEffect>
                                  </p:childTnLst>
                                </p:cTn>
                              </p:par>
                              <p:par>
                                <p:cTn id="31" presetID="6" presetClass="emph" presetSubtype="0" decel="100000" autoRev="1" fill="hold" grpId="1" nodeType="withEffect">
                                  <p:stCondLst>
                                    <p:cond delay="500"/>
                                  </p:stCondLst>
                                  <p:childTnLst>
                                    <p:animScale>
                                      <p:cBhvr>
                                        <p:cTn id="32" dur="250" fill="hold"/>
                                        <p:tgtEl>
                                          <p:spTgt spid="14"/>
                                        </p:tgtEl>
                                      </p:cBhvr>
                                      <p:by x="103000" y="103000"/>
                                    </p:animScale>
                                  </p:childTnLst>
                                </p:cTn>
                              </p:par>
                              <p:par>
                                <p:cTn id="33" presetID="10" presetClass="entr" presetSubtype="0" fill="hold" grpId="0" nodeType="withEffect">
                                  <p:stCondLst>
                                    <p:cond delay="5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50"/>
                                        <p:tgtEl>
                                          <p:spTgt spid="18"/>
                                        </p:tgtEl>
                                      </p:cBhvr>
                                    </p:animEffect>
                                  </p:childTnLst>
                                </p:cTn>
                              </p:par>
                              <p:par>
                                <p:cTn id="36" presetID="6" presetClass="emph" presetSubtype="0" decel="100000" autoRev="1" fill="hold" grpId="1" nodeType="withEffect">
                                  <p:stCondLst>
                                    <p:cond delay="500"/>
                                  </p:stCondLst>
                                  <p:childTnLst>
                                    <p:animScale>
                                      <p:cBhvr>
                                        <p:cTn id="37" dur="250" fill="hold"/>
                                        <p:tgtEl>
                                          <p:spTgt spid="18"/>
                                        </p:tgtEl>
                                      </p:cBhvr>
                                      <p:by x="103000" y="103000"/>
                                    </p:animScale>
                                  </p:childTnLst>
                                </p:cTn>
                              </p:par>
                              <p:par>
                                <p:cTn id="38" presetID="10" presetClass="entr" presetSubtype="0" fill="hold" grpId="0" nodeType="withEffect">
                                  <p:stCondLst>
                                    <p:cond delay="75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par>
                                <p:cTn id="41" presetID="6" presetClass="emph" presetSubtype="0" decel="100000" autoRev="1" fill="hold" grpId="1" nodeType="withEffect">
                                  <p:stCondLst>
                                    <p:cond delay="750"/>
                                  </p:stCondLst>
                                  <p:childTnLst>
                                    <p:animScale>
                                      <p:cBhvr>
                                        <p:cTn id="42" dur="250" fill="hold"/>
                                        <p:tgtEl>
                                          <p:spTgt spid="16"/>
                                        </p:tgtEl>
                                      </p:cBhvr>
                                      <p:by x="103000" y="103000"/>
                                    </p:animScale>
                                  </p:childTnLst>
                                </p:cTn>
                              </p:par>
                              <p:par>
                                <p:cTn id="43" presetID="10" presetClass="entr" presetSubtype="0" fill="hold" grpId="0" nodeType="withEffect">
                                  <p:stCondLst>
                                    <p:cond delay="5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250"/>
                                        <p:tgtEl>
                                          <p:spTgt spid="13"/>
                                        </p:tgtEl>
                                      </p:cBhvr>
                                    </p:animEffect>
                                  </p:childTnLst>
                                </p:cTn>
                              </p:par>
                              <p:par>
                                <p:cTn id="46" presetID="6" presetClass="emph" presetSubtype="0" decel="100000" autoRev="1" fill="hold" grpId="1" nodeType="withEffect">
                                  <p:stCondLst>
                                    <p:cond delay="500"/>
                                  </p:stCondLst>
                                  <p:childTnLst>
                                    <p:animScale>
                                      <p:cBhvr>
                                        <p:cTn id="47" dur="250" fill="hold"/>
                                        <p:tgtEl>
                                          <p:spTgt spid="13"/>
                                        </p:tgtEl>
                                      </p:cBhvr>
                                      <p:by x="103000" y="103000"/>
                                    </p:animScale>
                                  </p:childTnLst>
                                </p:cTn>
                              </p:par>
                              <p:par>
                                <p:cTn id="48" presetID="60" presetClass="entr" presetSubtype="128"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additive="sum">
                                        <p:cTn id="51" dur="1000" fill="hold"/>
                                        <p:tgtEl>
                                          <p:spTgt spid="2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52" dur="1000" fill="hold"/>
                                        <p:tgtEl>
                                          <p:spTgt spid="2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53" dur="1000" fill="hold"/>
                                        <p:tgtEl>
                                          <p:spTgt spid="2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54" dur="1000" fill="hold"/>
                                        <p:tgtEl>
                                          <p:spTgt spid="2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55" presetID="38" presetClass="emph" presetSubtype="128" repeatCount="indefinite" accel="20000" decel="20000" fill="hold" nodeType="withEffect">
                                  <p:stCondLst>
                                    <p:cond delay="0"/>
                                  </p:stCondLst>
                                  <p:childTnLst>
                                    <p:anim calcmode="lin" valueType="num">
                                      <p:cBhvr additive="sum">
                                        <p:cTn id="56" dur="5000" fill="hold"/>
                                        <p:tgtEl>
                                          <p:spTgt spid="20"/>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2" grpId="0" animBg="1"/>
      <p:bldP spid="22" grpId="1" animBg="1"/>
      <p:bldP spid="24" grpId="0"/>
      <p:bldP spid="24" grpId="1"/>
      <p:bldP spid="35" grpId="0"/>
      <p:bldP spid="35" grpId="1"/>
      <p:bldP spid="13" grpId="0" animBg="1"/>
      <p:bldP spid="13" grpId="1" animBg="1"/>
      <p:bldP spid="14" grpId="0" animBg="1"/>
      <p:bldP spid="14" grpId="1" animBg="1"/>
      <p:bldP spid="16" grpId="0"/>
      <p:bldP spid="16" grpId="1"/>
      <p:bldP spid="18" grpId="0"/>
      <p:bldP spid="1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416C7E-3939-4F2F-9906-88234956092A}"/>
              </a:ext>
            </a:extLst>
          </p:cNvPr>
          <p:cNvSpPr/>
          <p:nvPr/>
        </p:nvSpPr>
        <p:spPr>
          <a:xfrm>
            <a:off x="957729" y="2286001"/>
            <a:ext cx="5012564" cy="1643609"/>
          </a:xfrm>
          <a:prstGeom prst="rect">
            <a:avLst/>
          </a:prstGeom>
          <a:noFill/>
          <a:ln w="15875">
            <a:solidFill>
              <a:schemeClr val="bg1">
                <a:lumMod val="85000"/>
              </a:schemeClr>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id-ID" sz="1500">
              <a:solidFill>
                <a:prstClr val="white"/>
              </a:solidFill>
              <a:latin typeface="Calibri" panose="020F0502020204030204"/>
            </a:endParaRPr>
          </a:p>
        </p:txBody>
      </p:sp>
      <p:sp>
        <p:nvSpPr>
          <p:cNvPr id="3" name="Rectangle 2">
            <a:extLst>
              <a:ext uri="{FF2B5EF4-FFF2-40B4-BE49-F238E27FC236}">
                <a16:creationId xmlns:a16="http://schemas.microsoft.com/office/drawing/2014/main" id="{5D45057F-EDB8-4A2D-B72F-24FCEAE0F2A4}"/>
              </a:ext>
            </a:extLst>
          </p:cNvPr>
          <p:cNvSpPr/>
          <p:nvPr/>
        </p:nvSpPr>
        <p:spPr>
          <a:xfrm>
            <a:off x="6221707" y="2286001"/>
            <a:ext cx="5012564" cy="1643609"/>
          </a:xfrm>
          <a:prstGeom prst="rect">
            <a:avLst/>
          </a:prstGeom>
          <a:noFill/>
          <a:ln w="15875">
            <a:solidFill>
              <a:schemeClr val="bg1">
                <a:lumMod val="85000"/>
              </a:schemeClr>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id-ID" sz="1500">
              <a:solidFill>
                <a:prstClr val="white"/>
              </a:solidFill>
              <a:latin typeface="Calibri" panose="020F0502020204030204"/>
            </a:endParaRPr>
          </a:p>
        </p:txBody>
      </p:sp>
      <p:sp>
        <p:nvSpPr>
          <p:cNvPr id="4" name="Rectangle 3">
            <a:extLst>
              <a:ext uri="{FF2B5EF4-FFF2-40B4-BE49-F238E27FC236}">
                <a16:creationId xmlns:a16="http://schemas.microsoft.com/office/drawing/2014/main" id="{A9FC7A45-856D-4EFC-9A23-BE21D01379E1}"/>
              </a:ext>
            </a:extLst>
          </p:cNvPr>
          <p:cNvSpPr/>
          <p:nvPr/>
        </p:nvSpPr>
        <p:spPr>
          <a:xfrm>
            <a:off x="957729" y="4108264"/>
            <a:ext cx="5012564" cy="1829508"/>
          </a:xfrm>
          <a:prstGeom prst="rect">
            <a:avLst/>
          </a:prstGeom>
          <a:noFill/>
          <a:ln w="15875">
            <a:solidFill>
              <a:schemeClr val="bg1">
                <a:lumMod val="85000"/>
              </a:schemeClr>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id-ID" sz="1500">
              <a:solidFill>
                <a:prstClr val="white"/>
              </a:solidFill>
              <a:latin typeface="Calibri" panose="020F0502020204030204"/>
            </a:endParaRPr>
          </a:p>
        </p:txBody>
      </p:sp>
      <p:sp>
        <p:nvSpPr>
          <p:cNvPr id="5" name="Rectangle 4">
            <a:extLst>
              <a:ext uri="{FF2B5EF4-FFF2-40B4-BE49-F238E27FC236}">
                <a16:creationId xmlns:a16="http://schemas.microsoft.com/office/drawing/2014/main" id="{3CC43286-A76C-460A-A814-1C090DA2CD5A}"/>
              </a:ext>
            </a:extLst>
          </p:cNvPr>
          <p:cNvSpPr/>
          <p:nvPr/>
        </p:nvSpPr>
        <p:spPr>
          <a:xfrm>
            <a:off x="6221707" y="4108264"/>
            <a:ext cx="5012564" cy="1829508"/>
          </a:xfrm>
          <a:prstGeom prst="rect">
            <a:avLst/>
          </a:prstGeom>
          <a:noFill/>
          <a:ln w="15875">
            <a:solidFill>
              <a:schemeClr val="bg1">
                <a:lumMod val="85000"/>
              </a:schemeClr>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id-ID" sz="1500">
              <a:solidFill>
                <a:prstClr val="white"/>
              </a:solidFill>
              <a:latin typeface="Calibri" panose="020F0502020204030204"/>
            </a:endParaRPr>
          </a:p>
        </p:txBody>
      </p:sp>
      <p:grpSp>
        <p:nvGrpSpPr>
          <p:cNvPr id="32" name="Group 31">
            <a:extLst>
              <a:ext uri="{FF2B5EF4-FFF2-40B4-BE49-F238E27FC236}">
                <a16:creationId xmlns:a16="http://schemas.microsoft.com/office/drawing/2014/main" id="{8C36D645-828D-47C9-B04E-505CD52A3F14}"/>
              </a:ext>
            </a:extLst>
          </p:cNvPr>
          <p:cNvGrpSpPr/>
          <p:nvPr/>
        </p:nvGrpSpPr>
        <p:grpSpPr>
          <a:xfrm>
            <a:off x="4879156" y="2800155"/>
            <a:ext cx="2452747" cy="2452672"/>
            <a:chOff x="7791568" y="4480247"/>
            <a:chExt cx="3924395" cy="3924275"/>
          </a:xfrm>
        </p:grpSpPr>
        <p:grpSp>
          <p:nvGrpSpPr>
            <p:cNvPr id="9" name="Group 8">
              <a:extLst>
                <a:ext uri="{FF2B5EF4-FFF2-40B4-BE49-F238E27FC236}">
                  <a16:creationId xmlns:a16="http://schemas.microsoft.com/office/drawing/2014/main" id="{084E3B72-61D3-454A-B902-CE7B3499B603}"/>
                </a:ext>
              </a:extLst>
            </p:cNvPr>
            <p:cNvGrpSpPr/>
            <p:nvPr/>
          </p:nvGrpSpPr>
          <p:grpSpPr>
            <a:xfrm>
              <a:off x="7791568" y="4480247"/>
              <a:ext cx="1913133" cy="1913133"/>
              <a:chOff x="7791568" y="4480247"/>
              <a:chExt cx="1913133" cy="1913133"/>
            </a:xfrm>
          </p:grpSpPr>
          <p:sp>
            <p:nvSpPr>
              <p:cNvPr id="52" name="Freeform: Shape 51">
                <a:extLst>
                  <a:ext uri="{FF2B5EF4-FFF2-40B4-BE49-F238E27FC236}">
                    <a16:creationId xmlns:a16="http://schemas.microsoft.com/office/drawing/2014/main" id="{FF2EE0C6-5483-4E7E-A3D1-AB9F11294983}"/>
                  </a:ext>
                </a:extLst>
              </p:cNvPr>
              <p:cNvSpPr/>
              <p:nvPr/>
            </p:nvSpPr>
            <p:spPr>
              <a:xfrm>
                <a:off x="7791568" y="4480247"/>
                <a:ext cx="1913133" cy="1913133"/>
              </a:xfrm>
              <a:custGeom>
                <a:avLst/>
                <a:gdLst>
                  <a:gd name="connsiteX0" fmla="*/ 1913133 w 1913133"/>
                  <a:gd name="connsiteY0" fmla="*/ 0 h 1913133"/>
                  <a:gd name="connsiteX1" fmla="*/ 1913133 w 1913133"/>
                  <a:gd name="connsiteY1" fmla="*/ 1913133 h 1913133"/>
                  <a:gd name="connsiteX2" fmla="*/ 0 w 1913133"/>
                  <a:gd name="connsiteY2" fmla="*/ 1912682 h 1913133"/>
                  <a:gd name="connsiteX3" fmla="*/ 1913133 w 1913133"/>
                  <a:gd name="connsiteY3" fmla="*/ 0 h 1913133"/>
                </a:gdLst>
                <a:ahLst/>
                <a:cxnLst>
                  <a:cxn ang="0">
                    <a:pos x="connsiteX0" y="connsiteY0"/>
                  </a:cxn>
                  <a:cxn ang="0">
                    <a:pos x="connsiteX1" y="connsiteY1"/>
                  </a:cxn>
                  <a:cxn ang="0">
                    <a:pos x="connsiteX2" y="connsiteY2"/>
                  </a:cxn>
                  <a:cxn ang="0">
                    <a:pos x="connsiteX3" y="connsiteY3"/>
                  </a:cxn>
                </a:cxnLst>
                <a:rect l="l" t="t" r="r" b="b"/>
                <a:pathLst>
                  <a:path w="1913133" h="1913133">
                    <a:moveTo>
                      <a:pt x="1913133" y="0"/>
                    </a:moveTo>
                    <a:lnTo>
                      <a:pt x="1913133" y="1913133"/>
                    </a:lnTo>
                    <a:lnTo>
                      <a:pt x="0" y="1912682"/>
                    </a:lnTo>
                    <a:cubicBezTo>
                      <a:pt x="249" y="856264"/>
                      <a:pt x="856715" y="0"/>
                      <a:pt x="1913133" y="0"/>
                    </a:cubicBezTo>
                    <a:close/>
                  </a:path>
                </a:pathLst>
              </a:custGeom>
              <a:gradFill>
                <a:gsLst>
                  <a:gs pos="0">
                    <a:schemeClr val="accent1"/>
                  </a:gs>
                  <a:gs pos="100000">
                    <a:schemeClr val="accent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285750"/>
                <a:endParaRPr lang="id-ID" sz="1500" dirty="0">
                  <a:solidFill>
                    <a:prstClr val="black"/>
                  </a:solidFill>
                  <a:latin typeface="Calibri" panose="020F0502020204030204"/>
                </a:endParaRPr>
              </a:p>
            </p:txBody>
          </p:sp>
          <p:sp>
            <p:nvSpPr>
              <p:cNvPr id="12" name="TextBox 11">
                <a:extLst>
                  <a:ext uri="{FF2B5EF4-FFF2-40B4-BE49-F238E27FC236}">
                    <a16:creationId xmlns:a16="http://schemas.microsoft.com/office/drawing/2014/main" id="{A1637F3B-9F3A-49E8-80C6-3AE82D3BF01A}"/>
                  </a:ext>
                </a:extLst>
              </p:cNvPr>
              <p:cNvSpPr txBox="1"/>
              <p:nvPr/>
            </p:nvSpPr>
            <p:spPr>
              <a:xfrm>
                <a:off x="8403226" y="5066762"/>
                <a:ext cx="762259" cy="701731"/>
              </a:xfrm>
              <a:prstGeom prst="rect">
                <a:avLst/>
              </a:prstGeom>
              <a:noFill/>
            </p:spPr>
            <p:txBody>
              <a:bodyPr wrap="none" rtlCol="0">
                <a:spAutoFit/>
              </a:bodyPr>
              <a:lstStyle/>
              <a:p>
                <a:pPr defTabSz="285750"/>
                <a:r>
                  <a:rPr lang="en-US" sz="2250" b="1" dirty="0">
                    <a:solidFill>
                      <a:prstClr val="white"/>
                    </a:solidFill>
                    <a:latin typeface="Geomanist Regular" panose="02000503000000020004" pitchFamily="50" charset="0"/>
                    <a:ea typeface="Roboto Condensed" panose="02000000000000000000" pitchFamily="2" charset="0"/>
                    <a:cs typeface="Segoe UI" panose="020B0502040204020203" pitchFamily="34" charset="0"/>
                  </a:rPr>
                  <a:t>01</a:t>
                </a:r>
                <a:endParaRPr lang="id-ID" sz="2250" b="1" dirty="0">
                  <a:solidFill>
                    <a:prstClr val="white"/>
                  </a:solidFill>
                  <a:latin typeface="Geomanist Regular" panose="02000503000000020004" pitchFamily="50" charset="0"/>
                  <a:ea typeface="Roboto Condensed" panose="02000000000000000000" pitchFamily="2" charset="0"/>
                  <a:cs typeface="Segoe UI" panose="020B0502040204020203" pitchFamily="34" charset="0"/>
                </a:endParaRPr>
              </a:p>
            </p:txBody>
          </p:sp>
        </p:grpSp>
        <p:grpSp>
          <p:nvGrpSpPr>
            <p:cNvPr id="8" name="Group 7">
              <a:extLst>
                <a:ext uri="{FF2B5EF4-FFF2-40B4-BE49-F238E27FC236}">
                  <a16:creationId xmlns:a16="http://schemas.microsoft.com/office/drawing/2014/main" id="{468D5CEE-4EB0-4E0B-9927-080B6FE4E62A}"/>
                </a:ext>
              </a:extLst>
            </p:cNvPr>
            <p:cNvGrpSpPr/>
            <p:nvPr/>
          </p:nvGrpSpPr>
          <p:grpSpPr>
            <a:xfrm>
              <a:off x="9802836" y="4480247"/>
              <a:ext cx="1913127" cy="1913133"/>
              <a:chOff x="9802836" y="4480247"/>
              <a:chExt cx="1913127" cy="1913133"/>
            </a:xfrm>
          </p:grpSpPr>
          <p:sp>
            <p:nvSpPr>
              <p:cNvPr id="51" name="Freeform: Shape 50">
                <a:extLst>
                  <a:ext uri="{FF2B5EF4-FFF2-40B4-BE49-F238E27FC236}">
                    <a16:creationId xmlns:a16="http://schemas.microsoft.com/office/drawing/2014/main" id="{A2D82065-28A9-422E-A479-45E035934DF3}"/>
                  </a:ext>
                </a:extLst>
              </p:cNvPr>
              <p:cNvSpPr/>
              <p:nvPr/>
            </p:nvSpPr>
            <p:spPr>
              <a:xfrm>
                <a:off x="9802836" y="4480247"/>
                <a:ext cx="1913127" cy="1913133"/>
              </a:xfrm>
              <a:custGeom>
                <a:avLst/>
                <a:gdLst>
                  <a:gd name="connsiteX0" fmla="*/ 0 w 1913127"/>
                  <a:gd name="connsiteY0" fmla="*/ 0 h 1913133"/>
                  <a:gd name="connsiteX1" fmla="*/ 1913127 w 1913127"/>
                  <a:gd name="connsiteY1" fmla="*/ 1908434 h 1913133"/>
                  <a:gd name="connsiteX2" fmla="*/ 0 w 1913127"/>
                  <a:gd name="connsiteY2" fmla="*/ 1913133 h 1913133"/>
                  <a:gd name="connsiteX3" fmla="*/ 0 w 1913127"/>
                  <a:gd name="connsiteY3" fmla="*/ 0 h 1913133"/>
                </a:gdLst>
                <a:ahLst/>
                <a:cxnLst>
                  <a:cxn ang="0">
                    <a:pos x="connsiteX0" y="connsiteY0"/>
                  </a:cxn>
                  <a:cxn ang="0">
                    <a:pos x="connsiteX1" y="connsiteY1"/>
                  </a:cxn>
                  <a:cxn ang="0">
                    <a:pos x="connsiteX2" y="connsiteY2"/>
                  </a:cxn>
                  <a:cxn ang="0">
                    <a:pos x="connsiteX3" y="connsiteY3"/>
                  </a:cxn>
                </a:cxnLst>
                <a:rect l="l" t="t" r="r" b="b"/>
                <a:pathLst>
                  <a:path w="1913127" h="1913133">
                    <a:moveTo>
                      <a:pt x="0" y="0"/>
                    </a:moveTo>
                    <a:cubicBezTo>
                      <a:pt x="1054759" y="0"/>
                      <a:pt x="1910536" y="853678"/>
                      <a:pt x="1913127" y="1908434"/>
                    </a:cubicBezTo>
                    <a:lnTo>
                      <a:pt x="0" y="1913133"/>
                    </a:lnTo>
                    <a:lnTo>
                      <a:pt x="0" y="0"/>
                    </a:lnTo>
                    <a:close/>
                  </a:path>
                </a:pathLst>
              </a:custGeom>
              <a:gradFill>
                <a:gsLst>
                  <a:gs pos="0">
                    <a:schemeClr val="accent2"/>
                  </a:gs>
                  <a:gs pos="100000">
                    <a:schemeClr val="accent2">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285750"/>
                <a:endParaRPr lang="id-ID" sz="1500" dirty="0">
                  <a:solidFill>
                    <a:prstClr val="black"/>
                  </a:solidFill>
                  <a:latin typeface="Calibri" panose="020F0502020204030204"/>
                </a:endParaRPr>
              </a:p>
            </p:txBody>
          </p:sp>
          <p:sp>
            <p:nvSpPr>
              <p:cNvPr id="13" name="TextBox 12">
                <a:extLst>
                  <a:ext uri="{FF2B5EF4-FFF2-40B4-BE49-F238E27FC236}">
                    <a16:creationId xmlns:a16="http://schemas.microsoft.com/office/drawing/2014/main" id="{36B8029B-ABB6-4FF8-A5D0-81B16E8702F6}"/>
                  </a:ext>
                </a:extLst>
              </p:cNvPr>
              <p:cNvSpPr txBox="1"/>
              <p:nvPr/>
            </p:nvSpPr>
            <p:spPr>
              <a:xfrm>
                <a:off x="10320270" y="5066762"/>
                <a:ext cx="762259" cy="701731"/>
              </a:xfrm>
              <a:prstGeom prst="rect">
                <a:avLst/>
              </a:prstGeom>
              <a:noFill/>
            </p:spPr>
            <p:txBody>
              <a:bodyPr wrap="none" rtlCol="0">
                <a:spAutoFit/>
              </a:bodyPr>
              <a:lstStyle/>
              <a:p>
                <a:pPr defTabSz="285750"/>
                <a:r>
                  <a:rPr lang="en-US" sz="2250" b="1" dirty="0">
                    <a:solidFill>
                      <a:prstClr val="white"/>
                    </a:solidFill>
                    <a:latin typeface="Geomanist Regular" panose="02000503000000020004" pitchFamily="50" charset="0"/>
                    <a:ea typeface="Roboto Condensed" panose="02000000000000000000" pitchFamily="2" charset="0"/>
                    <a:cs typeface="Segoe UI" panose="020B0502040204020203" pitchFamily="34" charset="0"/>
                  </a:rPr>
                  <a:t>02</a:t>
                </a:r>
                <a:endParaRPr lang="id-ID" sz="2250" b="1" dirty="0">
                  <a:solidFill>
                    <a:prstClr val="white"/>
                  </a:solidFill>
                  <a:latin typeface="Geomanist Regular" panose="02000503000000020004" pitchFamily="50" charset="0"/>
                  <a:ea typeface="Roboto Condensed" panose="02000000000000000000" pitchFamily="2" charset="0"/>
                  <a:cs typeface="Segoe UI" panose="020B0502040204020203" pitchFamily="34" charset="0"/>
                </a:endParaRPr>
              </a:p>
            </p:txBody>
          </p:sp>
        </p:grpSp>
        <p:grpSp>
          <p:nvGrpSpPr>
            <p:cNvPr id="10" name="Group 9">
              <a:extLst>
                <a:ext uri="{FF2B5EF4-FFF2-40B4-BE49-F238E27FC236}">
                  <a16:creationId xmlns:a16="http://schemas.microsoft.com/office/drawing/2014/main" id="{6204E7CB-23D8-4FA5-B68D-0E73309B9E18}"/>
                </a:ext>
              </a:extLst>
            </p:cNvPr>
            <p:cNvGrpSpPr/>
            <p:nvPr/>
          </p:nvGrpSpPr>
          <p:grpSpPr>
            <a:xfrm>
              <a:off x="7791614" y="6491389"/>
              <a:ext cx="1913088" cy="1913133"/>
              <a:chOff x="7791614" y="6491389"/>
              <a:chExt cx="1913088" cy="1913133"/>
            </a:xfrm>
          </p:grpSpPr>
          <p:sp>
            <p:nvSpPr>
              <p:cNvPr id="50" name="Freeform: Shape 49">
                <a:extLst>
                  <a:ext uri="{FF2B5EF4-FFF2-40B4-BE49-F238E27FC236}">
                    <a16:creationId xmlns:a16="http://schemas.microsoft.com/office/drawing/2014/main" id="{40C0D16A-77BC-436D-8C2F-59F706E4C2C7}"/>
                  </a:ext>
                </a:extLst>
              </p:cNvPr>
              <p:cNvSpPr/>
              <p:nvPr/>
            </p:nvSpPr>
            <p:spPr>
              <a:xfrm>
                <a:off x="7791614" y="6491389"/>
                <a:ext cx="1913088" cy="1913133"/>
              </a:xfrm>
              <a:custGeom>
                <a:avLst/>
                <a:gdLst>
                  <a:gd name="connsiteX0" fmla="*/ 1913088 w 1913088"/>
                  <a:gd name="connsiteY0" fmla="*/ 0 h 1913133"/>
                  <a:gd name="connsiteX1" fmla="*/ 1913088 w 1913088"/>
                  <a:gd name="connsiteY1" fmla="*/ 1913133 h 1913133"/>
                  <a:gd name="connsiteX2" fmla="*/ 0 w 1913088"/>
                  <a:gd name="connsiteY2" fmla="*/ 13132 h 1913133"/>
                  <a:gd name="connsiteX3" fmla="*/ 1913088 w 1913088"/>
                  <a:gd name="connsiteY3" fmla="*/ 0 h 1913133"/>
                </a:gdLst>
                <a:ahLst/>
                <a:cxnLst>
                  <a:cxn ang="0">
                    <a:pos x="connsiteX0" y="connsiteY0"/>
                  </a:cxn>
                  <a:cxn ang="0">
                    <a:pos x="connsiteX1" y="connsiteY1"/>
                  </a:cxn>
                  <a:cxn ang="0">
                    <a:pos x="connsiteX2" y="connsiteY2"/>
                  </a:cxn>
                  <a:cxn ang="0">
                    <a:pos x="connsiteX3" y="connsiteY3"/>
                  </a:cxn>
                </a:cxnLst>
                <a:rect l="l" t="t" r="r" b="b"/>
                <a:pathLst>
                  <a:path w="1913088" h="1913133">
                    <a:moveTo>
                      <a:pt x="1913088" y="0"/>
                    </a:moveTo>
                    <a:lnTo>
                      <a:pt x="1913088" y="1913133"/>
                    </a:lnTo>
                    <a:cubicBezTo>
                      <a:pt x="861618" y="1913133"/>
                      <a:pt x="7217" y="1064577"/>
                      <a:pt x="0" y="13132"/>
                    </a:cubicBezTo>
                    <a:lnTo>
                      <a:pt x="1913088" y="0"/>
                    </a:lnTo>
                    <a:close/>
                  </a:path>
                </a:pathLst>
              </a:custGeom>
              <a:gradFill>
                <a:gsLst>
                  <a:gs pos="0">
                    <a:schemeClr val="accent4"/>
                  </a:gs>
                  <a:gs pos="10000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285750"/>
                <a:endParaRPr lang="id-ID" sz="1500" dirty="0">
                  <a:solidFill>
                    <a:prstClr val="black"/>
                  </a:solidFill>
                  <a:latin typeface="Calibri" panose="020F0502020204030204"/>
                </a:endParaRPr>
              </a:p>
            </p:txBody>
          </p:sp>
          <p:sp>
            <p:nvSpPr>
              <p:cNvPr id="14" name="TextBox 13">
                <a:extLst>
                  <a:ext uri="{FF2B5EF4-FFF2-40B4-BE49-F238E27FC236}">
                    <a16:creationId xmlns:a16="http://schemas.microsoft.com/office/drawing/2014/main" id="{DCD2D30B-8EDE-45FC-9D61-22A795E2FE26}"/>
                  </a:ext>
                </a:extLst>
              </p:cNvPr>
              <p:cNvSpPr txBox="1"/>
              <p:nvPr/>
            </p:nvSpPr>
            <p:spPr>
              <a:xfrm>
                <a:off x="8403225" y="7059083"/>
                <a:ext cx="762259" cy="701731"/>
              </a:xfrm>
              <a:prstGeom prst="rect">
                <a:avLst/>
              </a:prstGeom>
              <a:noFill/>
            </p:spPr>
            <p:txBody>
              <a:bodyPr wrap="none" rtlCol="0">
                <a:spAutoFit/>
              </a:bodyPr>
              <a:lstStyle/>
              <a:p>
                <a:pPr defTabSz="285750"/>
                <a:r>
                  <a:rPr lang="en-US" sz="2250" b="1" dirty="0">
                    <a:solidFill>
                      <a:prstClr val="white"/>
                    </a:solidFill>
                    <a:latin typeface="Geomanist Regular" panose="02000503000000020004" pitchFamily="50" charset="0"/>
                    <a:ea typeface="Roboto Condensed" panose="02000000000000000000" pitchFamily="2" charset="0"/>
                    <a:cs typeface="Segoe UI" panose="020B0502040204020203" pitchFamily="34" charset="0"/>
                  </a:rPr>
                  <a:t>04</a:t>
                </a:r>
                <a:endParaRPr lang="id-ID" sz="2250" b="1" dirty="0">
                  <a:solidFill>
                    <a:prstClr val="white"/>
                  </a:solidFill>
                  <a:latin typeface="Geomanist Regular" panose="02000503000000020004" pitchFamily="50" charset="0"/>
                  <a:ea typeface="Roboto Condensed" panose="02000000000000000000" pitchFamily="2" charset="0"/>
                  <a:cs typeface="Segoe UI" panose="020B0502040204020203" pitchFamily="34" charset="0"/>
                </a:endParaRPr>
              </a:p>
            </p:txBody>
          </p:sp>
        </p:grpSp>
        <p:grpSp>
          <p:nvGrpSpPr>
            <p:cNvPr id="31" name="Group 30">
              <a:extLst>
                <a:ext uri="{FF2B5EF4-FFF2-40B4-BE49-F238E27FC236}">
                  <a16:creationId xmlns:a16="http://schemas.microsoft.com/office/drawing/2014/main" id="{3A42CF2B-D72A-4363-BB0E-58E9DCC63690}"/>
                </a:ext>
              </a:extLst>
            </p:cNvPr>
            <p:cNvGrpSpPr/>
            <p:nvPr/>
          </p:nvGrpSpPr>
          <p:grpSpPr>
            <a:xfrm>
              <a:off x="9802836" y="6491389"/>
              <a:ext cx="1913127" cy="1913133"/>
              <a:chOff x="9802836" y="6491389"/>
              <a:chExt cx="1913127" cy="1913133"/>
            </a:xfrm>
          </p:grpSpPr>
          <p:sp>
            <p:nvSpPr>
              <p:cNvPr id="49" name="Freeform: Shape 48">
                <a:extLst>
                  <a:ext uri="{FF2B5EF4-FFF2-40B4-BE49-F238E27FC236}">
                    <a16:creationId xmlns:a16="http://schemas.microsoft.com/office/drawing/2014/main" id="{BC410660-6A6A-496E-80D5-5C8BB98129DD}"/>
                  </a:ext>
                </a:extLst>
              </p:cNvPr>
              <p:cNvSpPr/>
              <p:nvPr/>
            </p:nvSpPr>
            <p:spPr>
              <a:xfrm>
                <a:off x="9802836" y="6491389"/>
                <a:ext cx="1913127" cy="1913133"/>
              </a:xfrm>
              <a:custGeom>
                <a:avLst/>
                <a:gdLst>
                  <a:gd name="connsiteX0" fmla="*/ 0 w 1913127"/>
                  <a:gd name="connsiteY0" fmla="*/ 0 h 1913133"/>
                  <a:gd name="connsiteX1" fmla="*/ 1913127 w 1913127"/>
                  <a:gd name="connsiteY1" fmla="*/ 4708 h 1913133"/>
                  <a:gd name="connsiteX2" fmla="*/ 0 w 1913127"/>
                  <a:gd name="connsiteY2" fmla="*/ 1913133 h 1913133"/>
                  <a:gd name="connsiteX3" fmla="*/ 0 w 1913127"/>
                  <a:gd name="connsiteY3" fmla="*/ 0 h 1913133"/>
                </a:gdLst>
                <a:ahLst/>
                <a:cxnLst>
                  <a:cxn ang="0">
                    <a:pos x="connsiteX0" y="connsiteY0"/>
                  </a:cxn>
                  <a:cxn ang="0">
                    <a:pos x="connsiteX1" y="connsiteY1"/>
                  </a:cxn>
                  <a:cxn ang="0">
                    <a:pos x="connsiteX2" y="connsiteY2"/>
                  </a:cxn>
                  <a:cxn ang="0">
                    <a:pos x="connsiteX3" y="connsiteY3"/>
                  </a:cxn>
                </a:cxnLst>
                <a:rect l="l" t="t" r="r" b="b"/>
                <a:pathLst>
                  <a:path w="1913127" h="1913133">
                    <a:moveTo>
                      <a:pt x="0" y="0"/>
                    </a:moveTo>
                    <a:lnTo>
                      <a:pt x="1913127" y="4708"/>
                    </a:lnTo>
                    <a:cubicBezTo>
                      <a:pt x="1910531" y="1059461"/>
                      <a:pt x="1054756" y="1913133"/>
                      <a:pt x="0" y="1913133"/>
                    </a:cubicBezTo>
                    <a:lnTo>
                      <a:pt x="0" y="0"/>
                    </a:lnTo>
                    <a:close/>
                  </a:path>
                </a:pathLst>
              </a:custGeom>
              <a:gradFill>
                <a:gsLst>
                  <a:gs pos="0">
                    <a:schemeClr val="accent3"/>
                  </a:gs>
                  <a:gs pos="100000">
                    <a:schemeClr val="accent3">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285750"/>
                <a:endParaRPr lang="id-ID" sz="1500" dirty="0">
                  <a:solidFill>
                    <a:prstClr val="black"/>
                  </a:solidFill>
                  <a:latin typeface="Calibri" panose="020F0502020204030204"/>
                </a:endParaRPr>
              </a:p>
            </p:txBody>
          </p:sp>
          <p:sp>
            <p:nvSpPr>
              <p:cNvPr id="15" name="TextBox 14">
                <a:extLst>
                  <a:ext uri="{FF2B5EF4-FFF2-40B4-BE49-F238E27FC236}">
                    <a16:creationId xmlns:a16="http://schemas.microsoft.com/office/drawing/2014/main" id="{A8D3647F-E518-45FC-9D67-06A01F0856A3}"/>
                  </a:ext>
                </a:extLst>
              </p:cNvPr>
              <p:cNvSpPr txBox="1"/>
              <p:nvPr/>
            </p:nvSpPr>
            <p:spPr>
              <a:xfrm>
                <a:off x="10320270" y="7059083"/>
                <a:ext cx="762259" cy="701731"/>
              </a:xfrm>
              <a:prstGeom prst="rect">
                <a:avLst/>
              </a:prstGeom>
              <a:noFill/>
            </p:spPr>
            <p:txBody>
              <a:bodyPr wrap="none" rtlCol="0">
                <a:spAutoFit/>
              </a:bodyPr>
              <a:lstStyle/>
              <a:p>
                <a:pPr defTabSz="285750"/>
                <a:r>
                  <a:rPr lang="en-US" sz="2250" b="1" dirty="0">
                    <a:solidFill>
                      <a:prstClr val="white"/>
                    </a:solidFill>
                    <a:latin typeface="Geomanist Regular" panose="02000503000000020004" pitchFamily="50" charset="0"/>
                    <a:ea typeface="Roboto Condensed" panose="02000000000000000000" pitchFamily="2" charset="0"/>
                    <a:cs typeface="Segoe UI" panose="020B0502040204020203" pitchFamily="34" charset="0"/>
                  </a:rPr>
                  <a:t>03</a:t>
                </a:r>
                <a:endParaRPr lang="id-ID" sz="2250" b="1" dirty="0">
                  <a:solidFill>
                    <a:prstClr val="white"/>
                  </a:solidFill>
                  <a:latin typeface="Geomanist Regular" panose="02000503000000020004" pitchFamily="50" charset="0"/>
                  <a:ea typeface="Roboto Condensed" panose="02000000000000000000" pitchFamily="2" charset="0"/>
                  <a:cs typeface="Segoe UI" panose="020B0502040204020203" pitchFamily="34" charset="0"/>
                </a:endParaRPr>
              </a:p>
            </p:txBody>
          </p:sp>
        </p:grpSp>
      </p:grpSp>
      <p:grpSp>
        <p:nvGrpSpPr>
          <p:cNvPr id="24" name="Group 23">
            <a:extLst>
              <a:ext uri="{FF2B5EF4-FFF2-40B4-BE49-F238E27FC236}">
                <a16:creationId xmlns:a16="http://schemas.microsoft.com/office/drawing/2014/main" id="{12FAE0E2-A641-4F5F-B3A7-37A82588EED9}"/>
              </a:ext>
            </a:extLst>
          </p:cNvPr>
          <p:cNvGrpSpPr/>
          <p:nvPr/>
        </p:nvGrpSpPr>
        <p:grpSpPr>
          <a:xfrm>
            <a:off x="1015108" y="4172359"/>
            <a:ext cx="421672" cy="395047"/>
            <a:chOff x="5368132" y="3540125"/>
            <a:chExt cx="465138" cy="435769"/>
          </a:xfrm>
          <a:gradFill>
            <a:gsLst>
              <a:gs pos="0">
                <a:schemeClr val="accent4"/>
              </a:gs>
              <a:gs pos="100000">
                <a:schemeClr val="accent4">
                  <a:lumMod val="75000"/>
                </a:schemeClr>
              </a:gs>
            </a:gsLst>
            <a:lin ang="2700000" scaled="0"/>
          </a:gradFill>
        </p:grpSpPr>
        <p:sp>
          <p:nvSpPr>
            <p:cNvPr id="25" name="AutoShape 110">
              <a:extLst>
                <a:ext uri="{FF2B5EF4-FFF2-40B4-BE49-F238E27FC236}">
                  <a16:creationId xmlns:a16="http://schemas.microsoft.com/office/drawing/2014/main" id="{8D13C3B8-2EA7-462A-A8FF-3F466C8A899C}"/>
                </a:ext>
              </a:extLst>
            </p:cNvPr>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26" name="AutoShape 111">
              <a:extLst>
                <a:ext uri="{FF2B5EF4-FFF2-40B4-BE49-F238E27FC236}">
                  <a16:creationId xmlns:a16="http://schemas.microsoft.com/office/drawing/2014/main" id="{2A6BFC41-0A2A-4F4F-A5AF-FC0ECB4968B5}"/>
                </a:ext>
              </a:extLst>
            </p:cNvPr>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grpSp>
        <p:nvGrpSpPr>
          <p:cNvPr id="7" name="Group 6">
            <a:extLst>
              <a:ext uri="{FF2B5EF4-FFF2-40B4-BE49-F238E27FC236}">
                <a16:creationId xmlns:a16="http://schemas.microsoft.com/office/drawing/2014/main" id="{0BB1C96C-965B-4BCE-87FB-340120CA35C2}"/>
              </a:ext>
            </a:extLst>
          </p:cNvPr>
          <p:cNvGrpSpPr/>
          <p:nvPr/>
        </p:nvGrpSpPr>
        <p:grpSpPr>
          <a:xfrm>
            <a:off x="5529962" y="3450924"/>
            <a:ext cx="1151133" cy="1151132"/>
            <a:chOff x="8832859" y="5521478"/>
            <a:chExt cx="1841812" cy="1841811"/>
          </a:xfrm>
        </p:grpSpPr>
        <p:sp>
          <p:nvSpPr>
            <p:cNvPr id="11" name="Oval 10">
              <a:extLst>
                <a:ext uri="{FF2B5EF4-FFF2-40B4-BE49-F238E27FC236}">
                  <a16:creationId xmlns:a16="http://schemas.microsoft.com/office/drawing/2014/main" id="{4E66FAC5-3219-4CA6-A3AA-1CDD873A62D2}"/>
                </a:ext>
              </a:extLst>
            </p:cNvPr>
            <p:cNvSpPr/>
            <p:nvPr/>
          </p:nvSpPr>
          <p:spPr>
            <a:xfrm>
              <a:off x="8832859" y="5521478"/>
              <a:ext cx="1841812" cy="1841811"/>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id-ID" sz="1500">
                <a:solidFill>
                  <a:prstClr val="white"/>
                </a:solidFill>
                <a:latin typeface="Calibri" panose="020F0502020204030204"/>
              </a:endParaRPr>
            </a:p>
          </p:txBody>
        </p:sp>
        <p:sp>
          <p:nvSpPr>
            <p:cNvPr id="44" name="TextBox 43">
              <a:extLst>
                <a:ext uri="{FF2B5EF4-FFF2-40B4-BE49-F238E27FC236}">
                  <a16:creationId xmlns:a16="http://schemas.microsoft.com/office/drawing/2014/main" id="{BF2DE38F-E54B-4F65-9932-0FEA757A989B}"/>
                </a:ext>
              </a:extLst>
            </p:cNvPr>
            <p:cNvSpPr txBox="1"/>
            <p:nvPr/>
          </p:nvSpPr>
          <p:spPr>
            <a:xfrm>
              <a:off x="9590734" y="6485723"/>
              <a:ext cx="295568" cy="393954"/>
            </a:xfrm>
            <a:prstGeom prst="rect">
              <a:avLst/>
            </a:prstGeom>
            <a:noFill/>
          </p:spPr>
          <p:txBody>
            <a:bodyPr wrap="none" rtlCol="0">
              <a:spAutoFit/>
            </a:bodyPr>
            <a:lstStyle/>
            <a:p>
              <a:pPr algn="ctr" defTabSz="285750"/>
              <a:endParaRPr lang="id-ID" sz="1000" b="1" dirty="0">
                <a:solidFill>
                  <a:prstClr val="black">
                    <a:lumMod val="65000"/>
                    <a:lumOff val="35000"/>
                  </a:prstClr>
                </a:solidFill>
                <a:latin typeface="Geomanist Regular" panose="02000503000000020004" pitchFamily="50" charset="0"/>
                <a:ea typeface="Roboto Condensed" panose="02000000000000000000" pitchFamily="2" charset="0"/>
              </a:endParaRPr>
            </a:p>
          </p:txBody>
        </p:sp>
      </p:grpSp>
      <p:grpSp>
        <p:nvGrpSpPr>
          <p:cNvPr id="56" name="Group 55">
            <a:extLst>
              <a:ext uri="{FF2B5EF4-FFF2-40B4-BE49-F238E27FC236}">
                <a16:creationId xmlns:a16="http://schemas.microsoft.com/office/drawing/2014/main" id="{C950F159-09F8-44E0-B7CD-8B518E2A8B7A}"/>
              </a:ext>
            </a:extLst>
          </p:cNvPr>
          <p:cNvGrpSpPr/>
          <p:nvPr/>
        </p:nvGrpSpPr>
        <p:grpSpPr>
          <a:xfrm>
            <a:off x="7112443" y="4091120"/>
            <a:ext cx="3613869" cy="1846652"/>
            <a:chOff x="11844806" y="7068788"/>
            <a:chExt cx="4755859" cy="2954647"/>
          </a:xfrm>
        </p:grpSpPr>
        <p:sp>
          <p:nvSpPr>
            <p:cNvPr id="54" name="Rectangle 53">
              <a:extLst>
                <a:ext uri="{FF2B5EF4-FFF2-40B4-BE49-F238E27FC236}">
                  <a16:creationId xmlns:a16="http://schemas.microsoft.com/office/drawing/2014/main" id="{93A785EA-CD97-4F9D-8E7E-46657A1BCF1C}"/>
                </a:ext>
              </a:extLst>
            </p:cNvPr>
            <p:cNvSpPr/>
            <p:nvPr/>
          </p:nvSpPr>
          <p:spPr>
            <a:xfrm>
              <a:off x="11844806" y="7417385"/>
              <a:ext cx="4755859" cy="2606050"/>
            </a:xfrm>
            <a:prstGeom prst="rect">
              <a:avLst/>
            </a:prstGeom>
          </p:spPr>
          <p:txBody>
            <a:bodyPr wrap="square">
              <a:spAutoFit/>
            </a:bodyPr>
            <a:lstStyle/>
            <a:p>
              <a:pPr algn="r" defTabSz="285750">
                <a:lnSpc>
                  <a:spcPct val="120000"/>
                </a:lnSpc>
              </a:pPr>
              <a:r>
                <a:rPr lang="es-US" sz="1200" dirty="0">
                  <a:solidFill>
                    <a:schemeClr val="tx1">
                      <a:lumMod val="65000"/>
                      <a:lumOff val="35000"/>
                    </a:schemeClr>
                  </a:solidFill>
                  <a:latin typeface="Inter" panose="020B0502030000000004"/>
                  <a:cs typeface="Segoe UI Light" panose="020B0502040204020203" pitchFamily="34" charset="0"/>
                </a:rPr>
                <a:t>Esta relacionada con la determinación de la estructura de costos y la presentación de los mismos de una manera que sea útil para la estimación de lo que puede esperarse para el futuro, dependiendo de algunos supuestos sobre el ambiente y decisiones que se adopten sobre políticas  a seguir como mercadeo, producción.  </a:t>
              </a:r>
              <a:r>
                <a:rPr lang="en-US" sz="1200" dirty="0">
                  <a:solidFill>
                    <a:schemeClr val="tx1">
                      <a:lumMod val="65000"/>
                      <a:lumOff val="35000"/>
                    </a:schemeClr>
                  </a:solidFill>
                  <a:latin typeface="Inter" panose="020B0502030000000004"/>
                  <a:cs typeface="Segoe UI Light" panose="020B0502040204020203" pitchFamily="34" charset="0"/>
                </a:rPr>
                <a:t> </a:t>
              </a:r>
            </a:p>
          </p:txBody>
        </p:sp>
        <p:sp>
          <p:nvSpPr>
            <p:cNvPr id="55" name="Text Placeholder 2">
              <a:extLst>
                <a:ext uri="{FF2B5EF4-FFF2-40B4-BE49-F238E27FC236}">
                  <a16:creationId xmlns:a16="http://schemas.microsoft.com/office/drawing/2014/main" id="{BEAB35C0-8ACF-4AFE-BCAC-F013E556D41A}"/>
                </a:ext>
              </a:extLst>
            </p:cNvPr>
            <p:cNvSpPr txBox="1">
              <a:spLocks/>
            </p:cNvSpPr>
            <p:nvPr/>
          </p:nvSpPr>
          <p:spPr>
            <a:xfrm>
              <a:off x="11904086" y="7068788"/>
              <a:ext cx="4666085" cy="631320"/>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r" defTabSz="912971">
                <a:spcBef>
                  <a:spcPts val="999"/>
                </a:spcBef>
              </a:pPr>
              <a:r>
                <a:rPr lang="es-US" sz="1800" dirty="0">
                  <a:solidFill>
                    <a:prstClr val="black">
                      <a:lumMod val="65000"/>
                      <a:lumOff val="35000"/>
                    </a:prstClr>
                  </a:solidFill>
                  <a:latin typeface="Inter" panose="020B0502030000000004"/>
                </a:rPr>
                <a:t>Planeación</a:t>
              </a:r>
              <a:r>
                <a:rPr lang="en-US" sz="1800" dirty="0">
                  <a:solidFill>
                    <a:prstClr val="black">
                      <a:lumMod val="65000"/>
                      <a:lumOff val="35000"/>
                    </a:prstClr>
                  </a:solidFill>
                  <a:latin typeface="Geomanist Regular" panose="02000503000000020004" pitchFamily="50" charset="0"/>
                </a:rPr>
                <a:t> </a:t>
              </a:r>
              <a:endParaRPr lang="id-ID" sz="1800" dirty="0">
                <a:solidFill>
                  <a:prstClr val="black">
                    <a:lumMod val="65000"/>
                    <a:lumOff val="35000"/>
                  </a:prstClr>
                </a:solidFill>
                <a:latin typeface="Geomanist Regular" panose="02000503000000020004" pitchFamily="50" charset="0"/>
              </a:endParaRPr>
            </a:p>
          </p:txBody>
        </p:sp>
      </p:grpSp>
      <p:grpSp>
        <p:nvGrpSpPr>
          <p:cNvPr id="57" name="Group 56">
            <a:extLst>
              <a:ext uri="{FF2B5EF4-FFF2-40B4-BE49-F238E27FC236}">
                <a16:creationId xmlns:a16="http://schemas.microsoft.com/office/drawing/2014/main" id="{E2FCE53D-EA8F-4BE4-8746-7D4195F93A1A}"/>
              </a:ext>
            </a:extLst>
          </p:cNvPr>
          <p:cNvGrpSpPr/>
          <p:nvPr/>
        </p:nvGrpSpPr>
        <p:grpSpPr>
          <a:xfrm>
            <a:off x="7331873" y="2306065"/>
            <a:ext cx="3210332" cy="1498973"/>
            <a:chOff x="11814310" y="7068788"/>
            <a:chExt cx="4755861" cy="2398355"/>
          </a:xfrm>
        </p:grpSpPr>
        <p:sp>
          <p:nvSpPr>
            <p:cNvPr id="58" name="Rectangle 57">
              <a:extLst>
                <a:ext uri="{FF2B5EF4-FFF2-40B4-BE49-F238E27FC236}">
                  <a16:creationId xmlns:a16="http://schemas.microsoft.com/office/drawing/2014/main" id="{195AA4E7-1F38-41DD-8E32-CC40200A14E6}"/>
                </a:ext>
              </a:extLst>
            </p:cNvPr>
            <p:cNvSpPr/>
            <p:nvPr/>
          </p:nvSpPr>
          <p:spPr>
            <a:xfrm>
              <a:off x="11814310" y="7570215"/>
              <a:ext cx="4755860" cy="1896928"/>
            </a:xfrm>
            <a:prstGeom prst="rect">
              <a:avLst/>
            </a:prstGeom>
          </p:spPr>
          <p:txBody>
            <a:bodyPr wrap="square">
              <a:spAutoFit/>
            </a:bodyPr>
            <a:lstStyle/>
            <a:p>
              <a:pPr algn="r" defTabSz="285750">
                <a:lnSpc>
                  <a:spcPct val="120000"/>
                </a:lnSpc>
              </a:pPr>
              <a:r>
                <a:rPr lang="en-US" sz="1200" dirty="0">
                  <a:solidFill>
                    <a:schemeClr val="tx1">
                      <a:lumMod val="65000"/>
                      <a:lumOff val="35000"/>
                    </a:schemeClr>
                  </a:solidFill>
                  <a:latin typeface="Inter" panose="020B0502030000000004"/>
                  <a:cs typeface="Segoe UI Light" panose="020B0502040204020203" pitchFamily="34" charset="0"/>
                </a:rPr>
                <a:t>Tiene que </a:t>
              </a:r>
              <a:r>
                <a:rPr lang="en-US" sz="1200" dirty="0" err="1">
                  <a:solidFill>
                    <a:schemeClr val="tx1">
                      <a:lumMod val="65000"/>
                      <a:lumOff val="35000"/>
                    </a:schemeClr>
                  </a:solidFill>
                  <a:latin typeface="Inter" panose="020B0502030000000004"/>
                  <a:cs typeface="Segoe UI Light" panose="020B0502040204020203" pitchFamily="34" charset="0"/>
                </a:rPr>
                <a:t>ver</a:t>
              </a:r>
              <a:r>
                <a:rPr lang="en-US" sz="1200" dirty="0">
                  <a:solidFill>
                    <a:schemeClr val="tx1">
                      <a:lumMod val="65000"/>
                      <a:lumOff val="35000"/>
                    </a:schemeClr>
                  </a:solidFill>
                  <a:latin typeface="Inter" panose="020B0502030000000004"/>
                  <a:cs typeface="Segoe UI Light" panose="020B0502040204020203" pitchFamily="34" charset="0"/>
                </a:rPr>
                <a:t> con la </a:t>
              </a:r>
              <a:r>
                <a:rPr lang="es-US" sz="1200" dirty="0">
                  <a:solidFill>
                    <a:schemeClr val="tx1">
                      <a:lumMod val="65000"/>
                      <a:lumOff val="35000"/>
                    </a:schemeClr>
                  </a:solidFill>
                  <a:latin typeface="Inter" panose="020B0502030000000004"/>
                  <a:cs typeface="Segoe UI Light" panose="020B0502040204020203" pitchFamily="34" charset="0"/>
                </a:rPr>
                <a:t>recolección</a:t>
              </a:r>
              <a:r>
                <a:rPr lang="en-US" sz="1200" dirty="0">
                  <a:solidFill>
                    <a:schemeClr val="tx1">
                      <a:lumMod val="65000"/>
                      <a:lumOff val="35000"/>
                    </a:schemeClr>
                  </a:solidFill>
                  <a:latin typeface="Inter" panose="020B0502030000000004"/>
                  <a:cs typeface="Segoe UI Light" panose="020B0502040204020203" pitchFamily="34" charset="0"/>
                </a:rPr>
                <a:t> y </a:t>
              </a:r>
              <a:r>
                <a:rPr lang="es-US" sz="1200" dirty="0">
                  <a:solidFill>
                    <a:schemeClr val="tx1">
                      <a:lumMod val="65000"/>
                      <a:lumOff val="35000"/>
                    </a:schemeClr>
                  </a:solidFill>
                  <a:latin typeface="Inter" panose="020B0502030000000004"/>
                  <a:cs typeface="Segoe UI Light" panose="020B0502040204020203" pitchFamily="34" charset="0"/>
                </a:rPr>
                <a:t>presentación</a:t>
              </a:r>
              <a:r>
                <a:rPr lang="en-US" sz="1200" dirty="0">
                  <a:solidFill>
                    <a:schemeClr val="tx1">
                      <a:lumMod val="65000"/>
                      <a:lumOff val="35000"/>
                    </a:schemeClr>
                  </a:solidFill>
                  <a:latin typeface="Inter" panose="020B0502030000000004"/>
                  <a:cs typeface="Segoe UI Light" panose="020B0502040204020203" pitchFamily="34" charset="0"/>
                </a:rPr>
                <a:t> de </a:t>
              </a:r>
              <a:r>
                <a:rPr lang="es-US" sz="1200" dirty="0">
                  <a:solidFill>
                    <a:schemeClr val="tx1">
                      <a:lumMod val="65000"/>
                      <a:lumOff val="35000"/>
                    </a:schemeClr>
                  </a:solidFill>
                  <a:latin typeface="Inter" panose="020B0502030000000004"/>
                  <a:cs typeface="Segoe UI Light" panose="020B0502040204020203" pitchFamily="34" charset="0"/>
                </a:rPr>
                <a:t>información</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relacionada</a:t>
              </a:r>
              <a:r>
                <a:rPr lang="en-US" sz="1200" dirty="0">
                  <a:solidFill>
                    <a:schemeClr val="tx1">
                      <a:lumMod val="65000"/>
                      <a:lumOff val="35000"/>
                    </a:schemeClr>
                  </a:solidFill>
                  <a:latin typeface="Inter" panose="020B0502030000000004"/>
                  <a:cs typeface="Segoe UI Light" panose="020B0502040204020203" pitchFamily="34" charset="0"/>
                </a:rPr>
                <a:t> con los costos de </a:t>
              </a:r>
              <a:r>
                <a:rPr lang="es-US" sz="1200" dirty="0">
                  <a:solidFill>
                    <a:schemeClr val="tx1">
                      <a:lumMod val="65000"/>
                      <a:lumOff val="35000"/>
                    </a:schemeClr>
                  </a:solidFill>
                  <a:latin typeface="Inter" panose="020B0502030000000004"/>
                  <a:cs typeface="Segoe UI Light" panose="020B0502040204020203" pitchFamily="34" charset="0"/>
                </a:rPr>
                <a:t>fabricación</a:t>
              </a:r>
              <a:r>
                <a:rPr lang="en-US" sz="1200" dirty="0">
                  <a:solidFill>
                    <a:schemeClr val="tx1">
                      <a:lumMod val="65000"/>
                      <a:lumOff val="35000"/>
                    </a:schemeClr>
                  </a:solidFill>
                  <a:latin typeface="Inter" panose="020B0502030000000004"/>
                  <a:cs typeface="Segoe UI Light" panose="020B0502040204020203" pitchFamily="34" charset="0"/>
                </a:rPr>
                <a:t> y </a:t>
              </a:r>
              <a:r>
                <a:rPr lang="en-US" sz="1200" dirty="0" err="1">
                  <a:solidFill>
                    <a:schemeClr val="tx1">
                      <a:lumMod val="65000"/>
                      <a:lumOff val="35000"/>
                    </a:schemeClr>
                  </a:solidFill>
                  <a:latin typeface="Inter" panose="020B0502030000000004"/>
                  <a:cs typeface="Segoe UI Light" panose="020B0502040204020203" pitchFamily="34" charset="0"/>
                </a:rPr>
                <a:t>manejo</a:t>
              </a:r>
              <a:r>
                <a:rPr lang="en-US" sz="1200" dirty="0">
                  <a:solidFill>
                    <a:schemeClr val="tx1">
                      <a:lumMod val="65000"/>
                      <a:lumOff val="35000"/>
                    </a:schemeClr>
                  </a:solidFill>
                  <a:latin typeface="Inter" panose="020B0502030000000004"/>
                  <a:cs typeface="Segoe UI Light" panose="020B0502040204020203" pitchFamily="34" charset="0"/>
                </a:rPr>
                <a:t> de </a:t>
              </a:r>
              <a:r>
                <a:rPr lang="en-US" sz="1200" dirty="0" err="1">
                  <a:solidFill>
                    <a:schemeClr val="tx1">
                      <a:lumMod val="65000"/>
                      <a:lumOff val="35000"/>
                    </a:schemeClr>
                  </a:solidFill>
                  <a:latin typeface="Inter" panose="020B0502030000000004"/>
                  <a:cs typeface="Segoe UI Light" panose="020B0502040204020203" pitchFamily="34" charset="0"/>
                </a:rPr>
                <a:t>cada</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tipo</a:t>
              </a:r>
              <a:r>
                <a:rPr lang="en-US" sz="1200" dirty="0">
                  <a:solidFill>
                    <a:schemeClr val="tx1">
                      <a:lumMod val="65000"/>
                      <a:lumOff val="35000"/>
                    </a:schemeClr>
                  </a:solidFill>
                  <a:latin typeface="Inter" panose="020B0502030000000004"/>
                  <a:cs typeface="Segoe UI Light" panose="020B0502040204020203" pitchFamily="34" charset="0"/>
                </a:rPr>
                <a:t> de product, de </a:t>
              </a:r>
              <a:r>
                <a:rPr lang="en-US" sz="1200" dirty="0" err="1">
                  <a:solidFill>
                    <a:schemeClr val="tx1">
                      <a:lumMod val="65000"/>
                      <a:lumOff val="35000"/>
                    </a:schemeClr>
                  </a:solidFill>
                  <a:latin typeface="Inter" panose="020B0502030000000004"/>
                  <a:cs typeface="Segoe UI Light" panose="020B0502040204020203" pitchFamily="34" charset="0"/>
                </a:rPr>
                <a:t>tal</a:t>
              </a:r>
              <a:r>
                <a:rPr lang="en-US" sz="1200" dirty="0">
                  <a:solidFill>
                    <a:schemeClr val="tx1">
                      <a:lumMod val="65000"/>
                      <a:lumOff val="35000"/>
                    </a:schemeClr>
                  </a:solidFill>
                  <a:latin typeface="Inter" panose="020B0502030000000004"/>
                  <a:cs typeface="Segoe UI Light" panose="020B0502040204020203" pitchFamily="34" charset="0"/>
                </a:rPr>
                <a:t> forma que sea util para </a:t>
              </a:r>
              <a:r>
                <a:rPr lang="en-US" sz="1200" dirty="0" err="1">
                  <a:solidFill>
                    <a:schemeClr val="tx1">
                      <a:lumMod val="65000"/>
                      <a:lumOff val="35000"/>
                    </a:schemeClr>
                  </a:solidFill>
                  <a:latin typeface="Inter" panose="020B0502030000000004"/>
                  <a:cs typeface="Segoe UI Light" panose="020B0502040204020203" pitchFamily="34" charset="0"/>
                </a:rPr>
                <a:t>una</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acertada</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toma</a:t>
              </a:r>
              <a:r>
                <a:rPr lang="en-US" sz="1200" dirty="0">
                  <a:solidFill>
                    <a:schemeClr val="tx1">
                      <a:lumMod val="65000"/>
                      <a:lumOff val="35000"/>
                    </a:schemeClr>
                  </a:solidFill>
                  <a:latin typeface="Inter" panose="020B0502030000000004"/>
                  <a:cs typeface="Segoe UI Light" panose="020B0502040204020203" pitchFamily="34" charset="0"/>
                </a:rPr>
                <a:t> de </a:t>
              </a:r>
              <a:r>
                <a:rPr lang="en-US" sz="1200" dirty="0" err="1">
                  <a:solidFill>
                    <a:schemeClr val="tx1">
                      <a:lumMod val="65000"/>
                      <a:lumOff val="35000"/>
                    </a:schemeClr>
                  </a:solidFill>
                  <a:latin typeface="Inter" panose="020B0502030000000004"/>
                  <a:cs typeface="Segoe UI Light" panose="020B0502040204020203" pitchFamily="34" charset="0"/>
                </a:rPr>
                <a:t>decisiones</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por</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parte</a:t>
              </a:r>
              <a:r>
                <a:rPr lang="en-US" sz="1200" dirty="0">
                  <a:solidFill>
                    <a:schemeClr val="tx1">
                      <a:lumMod val="65000"/>
                      <a:lumOff val="35000"/>
                    </a:schemeClr>
                  </a:solidFill>
                  <a:latin typeface="Inter" panose="020B0502030000000004"/>
                  <a:cs typeface="Segoe UI Light" panose="020B0502040204020203" pitchFamily="34" charset="0"/>
                </a:rPr>
                <a:t> de la </a:t>
              </a:r>
              <a:r>
                <a:rPr lang="en-US" sz="1200" dirty="0" err="1">
                  <a:solidFill>
                    <a:schemeClr val="tx1">
                      <a:lumMod val="65000"/>
                      <a:lumOff val="35000"/>
                    </a:schemeClr>
                  </a:solidFill>
                  <a:latin typeface="Inter" panose="020B0502030000000004"/>
                  <a:cs typeface="Segoe UI Light" panose="020B0502040204020203" pitchFamily="34" charset="0"/>
                </a:rPr>
                <a:t>alta</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gerencia</a:t>
              </a:r>
              <a:r>
                <a:rPr lang="en-US" sz="1200" dirty="0">
                  <a:solidFill>
                    <a:schemeClr val="tx1">
                      <a:lumMod val="65000"/>
                      <a:lumOff val="35000"/>
                    </a:schemeClr>
                  </a:solidFill>
                  <a:latin typeface="Inter" panose="020B0502030000000004"/>
                  <a:cs typeface="Segoe UI Light" panose="020B0502040204020203" pitchFamily="34" charset="0"/>
                </a:rPr>
                <a:t>. </a:t>
              </a:r>
            </a:p>
          </p:txBody>
        </p:sp>
        <p:sp>
          <p:nvSpPr>
            <p:cNvPr id="59" name="Text Placeholder 2">
              <a:extLst>
                <a:ext uri="{FF2B5EF4-FFF2-40B4-BE49-F238E27FC236}">
                  <a16:creationId xmlns:a16="http://schemas.microsoft.com/office/drawing/2014/main" id="{20E119BD-BEA2-4FE2-9644-1F118EEE00DA}"/>
                </a:ext>
              </a:extLst>
            </p:cNvPr>
            <p:cNvSpPr txBox="1">
              <a:spLocks/>
            </p:cNvSpPr>
            <p:nvPr/>
          </p:nvSpPr>
          <p:spPr>
            <a:xfrm>
              <a:off x="11904086" y="7068788"/>
              <a:ext cx="4666085" cy="631320"/>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r" defTabSz="912971">
                <a:spcBef>
                  <a:spcPts val="999"/>
                </a:spcBef>
              </a:pPr>
              <a:r>
                <a:rPr lang="en-US" sz="1800" dirty="0">
                  <a:solidFill>
                    <a:prstClr val="black">
                      <a:lumMod val="65000"/>
                      <a:lumOff val="35000"/>
                    </a:prstClr>
                  </a:solidFill>
                  <a:latin typeface="Inter" panose="020B0502030000000004"/>
                </a:rPr>
                <a:t>Toma de </a:t>
              </a:r>
              <a:r>
                <a:rPr lang="en-US" sz="1800" dirty="0" err="1">
                  <a:solidFill>
                    <a:prstClr val="black">
                      <a:lumMod val="65000"/>
                      <a:lumOff val="35000"/>
                    </a:prstClr>
                  </a:solidFill>
                  <a:latin typeface="Inter" panose="020B0502030000000004"/>
                </a:rPr>
                <a:t>Decisiones</a:t>
              </a:r>
              <a:endParaRPr lang="id-ID" sz="1800" dirty="0">
                <a:solidFill>
                  <a:prstClr val="black">
                    <a:lumMod val="65000"/>
                    <a:lumOff val="35000"/>
                  </a:prstClr>
                </a:solidFill>
                <a:latin typeface="Inter" panose="020B0502030000000004"/>
              </a:endParaRPr>
            </a:p>
          </p:txBody>
        </p:sp>
      </p:grpSp>
      <p:grpSp>
        <p:nvGrpSpPr>
          <p:cNvPr id="60" name="Group 59">
            <a:extLst>
              <a:ext uri="{FF2B5EF4-FFF2-40B4-BE49-F238E27FC236}">
                <a16:creationId xmlns:a16="http://schemas.microsoft.com/office/drawing/2014/main" id="{1F19AB23-0357-4D48-A3D0-0A328C4195F8}"/>
              </a:ext>
            </a:extLst>
          </p:cNvPr>
          <p:cNvGrpSpPr/>
          <p:nvPr/>
        </p:nvGrpSpPr>
        <p:grpSpPr>
          <a:xfrm flipH="1">
            <a:off x="1383529" y="4108267"/>
            <a:ext cx="4023893" cy="1896352"/>
            <a:chOff x="11812638" y="7068788"/>
            <a:chExt cx="4757533" cy="3034160"/>
          </a:xfrm>
        </p:grpSpPr>
        <p:sp>
          <p:nvSpPr>
            <p:cNvPr id="61" name="Rectangle 60">
              <a:extLst>
                <a:ext uri="{FF2B5EF4-FFF2-40B4-BE49-F238E27FC236}">
                  <a16:creationId xmlns:a16="http://schemas.microsoft.com/office/drawing/2014/main" id="{D9BA7AFD-9A81-463A-A72C-D0B05342971A}"/>
                </a:ext>
              </a:extLst>
            </p:cNvPr>
            <p:cNvSpPr/>
            <p:nvPr/>
          </p:nvSpPr>
          <p:spPr>
            <a:xfrm>
              <a:off x="11812638" y="7496904"/>
              <a:ext cx="4755860" cy="2606044"/>
            </a:xfrm>
            <a:prstGeom prst="rect">
              <a:avLst/>
            </a:prstGeom>
          </p:spPr>
          <p:txBody>
            <a:bodyPr wrap="square">
              <a:spAutoFit/>
            </a:bodyPr>
            <a:lstStyle/>
            <a:p>
              <a:pPr defTabSz="285750">
                <a:lnSpc>
                  <a:spcPct val="120000"/>
                </a:lnSpc>
              </a:pPr>
              <a:r>
                <a:rPr lang="es-US" sz="1200" dirty="0">
                  <a:solidFill>
                    <a:schemeClr val="tx1">
                      <a:lumMod val="65000"/>
                      <a:lumOff val="35000"/>
                    </a:schemeClr>
                  </a:solidFill>
                  <a:latin typeface="Inter" panose="020B0502030000000004"/>
                  <a:cs typeface="Segoe UI Light" panose="020B0502040204020203" pitchFamily="34" charset="0"/>
                </a:rPr>
                <a:t>Se refiere al establecimiento de procedimientos de información y análisis de los costos para proveer una adecuada herramienta de diagnostico de frente a los problemas de ineficiencia que puedan presentarse en cualquier momento.  Identificar la causa y la localización de la responsabilidad de los problemas, permitirá tomar las medidas correctivas acertadas y en el momento preciso. </a:t>
              </a:r>
            </a:p>
          </p:txBody>
        </p:sp>
        <p:sp>
          <p:nvSpPr>
            <p:cNvPr id="62" name="Text Placeholder 2">
              <a:extLst>
                <a:ext uri="{FF2B5EF4-FFF2-40B4-BE49-F238E27FC236}">
                  <a16:creationId xmlns:a16="http://schemas.microsoft.com/office/drawing/2014/main" id="{144432D5-7A37-4AFA-952D-67FAD11BA773}"/>
                </a:ext>
              </a:extLst>
            </p:cNvPr>
            <p:cNvSpPr txBox="1">
              <a:spLocks/>
            </p:cNvSpPr>
            <p:nvPr/>
          </p:nvSpPr>
          <p:spPr>
            <a:xfrm>
              <a:off x="11904086" y="7068788"/>
              <a:ext cx="4666085" cy="631320"/>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defTabSz="912971">
                <a:spcBef>
                  <a:spcPts val="999"/>
                </a:spcBef>
              </a:pPr>
              <a:r>
                <a:rPr lang="en-US" sz="1800" dirty="0">
                  <a:solidFill>
                    <a:prstClr val="black">
                      <a:lumMod val="65000"/>
                      <a:lumOff val="35000"/>
                    </a:prstClr>
                  </a:solidFill>
                  <a:latin typeface="Inter" panose="020B0502030000000004"/>
                </a:rPr>
                <a:t>Control</a:t>
              </a:r>
              <a:endParaRPr lang="id-ID" sz="1800" dirty="0">
                <a:solidFill>
                  <a:prstClr val="black">
                    <a:lumMod val="65000"/>
                    <a:lumOff val="35000"/>
                  </a:prstClr>
                </a:solidFill>
                <a:latin typeface="Inter" panose="020B0502030000000004"/>
              </a:endParaRPr>
            </a:p>
          </p:txBody>
        </p:sp>
      </p:grpSp>
      <p:grpSp>
        <p:nvGrpSpPr>
          <p:cNvPr id="63" name="Group 62">
            <a:extLst>
              <a:ext uri="{FF2B5EF4-FFF2-40B4-BE49-F238E27FC236}">
                <a16:creationId xmlns:a16="http://schemas.microsoft.com/office/drawing/2014/main" id="{88450C51-3F41-4C2D-914A-DA8171D2D703}"/>
              </a:ext>
            </a:extLst>
          </p:cNvPr>
          <p:cNvGrpSpPr/>
          <p:nvPr/>
        </p:nvGrpSpPr>
        <p:grpSpPr>
          <a:xfrm flipH="1">
            <a:off x="1488246" y="2286002"/>
            <a:ext cx="3518284" cy="1694358"/>
            <a:chOff x="11763062" y="7160489"/>
            <a:chExt cx="4807107" cy="2710972"/>
          </a:xfrm>
        </p:grpSpPr>
        <p:sp>
          <p:nvSpPr>
            <p:cNvPr id="64" name="Rectangle 63">
              <a:extLst>
                <a:ext uri="{FF2B5EF4-FFF2-40B4-BE49-F238E27FC236}">
                  <a16:creationId xmlns:a16="http://schemas.microsoft.com/office/drawing/2014/main" id="{03032EA8-8F40-4456-95B3-946A4137E860}"/>
                </a:ext>
              </a:extLst>
            </p:cNvPr>
            <p:cNvSpPr/>
            <p:nvPr/>
          </p:nvSpPr>
          <p:spPr>
            <a:xfrm>
              <a:off x="11814310" y="7570215"/>
              <a:ext cx="4755859" cy="2301246"/>
            </a:xfrm>
            <a:prstGeom prst="rect">
              <a:avLst/>
            </a:prstGeom>
          </p:spPr>
          <p:txBody>
            <a:bodyPr wrap="square">
              <a:spAutoFit/>
            </a:bodyPr>
            <a:lstStyle/>
            <a:p>
              <a:pPr algn="just" defTabSz="285750">
                <a:lnSpc>
                  <a:spcPct val="120000"/>
                </a:lnSpc>
              </a:pPr>
              <a:r>
                <a:rPr lang="en-US" sz="1200" dirty="0" err="1">
                  <a:solidFill>
                    <a:schemeClr val="tx1">
                      <a:lumMod val="65000"/>
                      <a:lumOff val="35000"/>
                    </a:schemeClr>
                  </a:solidFill>
                  <a:latin typeface="Inter" panose="020B0502030000000004"/>
                  <a:cs typeface="Segoe UI Light" panose="020B0502040204020203" pitchFamily="34" charset="0"/>
                </a:rPr>
                <a:t>Consiste</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en</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asignar</a:t>
              </a:r>
              <a:r>
                <a:rPr lang="en-US" sz="1200" dirty="0">
                  <a:solidFill>
                    <a:schemeClr val="tx1">
                      <a:lumMod val="65000"/>
                      <a:lumOff val="35000"/>
                    </a:schemeClr>
                  </a:solidFill>
                  <a:latin typeface="Inter" panose="020B0502030000000004"/>
                  <a:cs typeface="Segoe UI Light" panose="020B0502040204020203" pitchFamily="34" charset="0"/>
                </a:rPr>
                <a:t> a </a:t>
              </a:r>
              <a:r>
                <a:rPr lang="en-US" sz="1200" dirty="0" err="1">
                  <a:solidFill>
                    <a:schemeClr val="tx1">
                      <a:lumMod val="65000"/>
                      <a:lumOff val="35000"/>
                    </a:schemeClr>
                  </a:solidFill>
                  <a:latin typeface="Inter" panose="020B0502030000000004"/>
                  <a:cs typeface="Segoe UI Light" panose="020B0502040204020203" pitchFamily="34" charset="0"/>
                </a:rPr>
                <a:t>cada</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unidad</a:t>
              </a:r>
              <a:r>
                <a:rPr lang="en-US" sz="1200" dirty="0">
                  <a:solidFill>
                    <a:schemeClr val="tx1">
                      <a:lumMod val="65000"/>
                      <a:lumOff val="35000"/>
                    </a:schemeClr>
                  </a:solidFill>
                  <a:latin typeface="Inter" panose="020B0502030000000004"/>
                  <a:cs typeface="Segoe UI Light" panose="020B0502040204020203" pitchFamily="34" charset="0"/>
                </a:rPr>
                <a:t> de </a:t>
              </a:r>
              <a:r>
                <a:rPr lang="en-US" sz="1200" dirty="0" err="1">
                  <a:solidFill>
                    <a:schemeClr val="tx1">
                      <a:lumMod val="65000"/>
                      <a:lumOff val="35000"/>
                    </a:schemeClr>
                  </a:solidFill>
                  <a:latin typeface="Inter" panose="020B0502030000000004"/>
                  <a:cs typeface="Segoe UI Light" panose="020B0502040204020203" pitchFamily="34" charset="0"/>
                </a:rPr>
                <a:t>producto</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una</a:t>
              </a:r>
              <a:r>
                <a:rPr lang="en-US" sz="1200" dirty="0">
                  <a:solidFill>
                    <a:schemeClr val="tx1">
                      <a:lumMod val="65000"/>
                      <a:lumOff val="35000"/>
                    </a:schemeClr>
                  </a:solidFill>
                  <a:latin typeface="Inter" panose="020B0502030000000004"/>
                  <a:cs typeface="Segoe UI Light" panose="020B0502040204020203" pitchFamily="34" charset="0"/>
                </a:rPr>
                <a:t> </a:t>
              </a:r>
              <a:r>
                <a:rPr lang="es-US" sz="1200" dirty="0">
                  <a:solidFill>
                    <a:schemeClr val="tx1">
                      <a:lumMod val="65000"/>
                      <a:lumOff val="35000"/>
                    </a:schemeClr>
                  </a:solidFill>
                  <a:latin typeface="Inter" panose="020B0502030000000004"/>
                  <a:cs typeface="Segoe UI Light" panose="020B0502040204020203" pitchFamily="34" charset="0"/>
                </a:rPr>
                <a:t>participación</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razonable</a:t>
              </a:r>
              <a:r>
                <a:rPr lang="en-US" sz="1200" dirty="0">
                  <a:solidFill>
                    <a:schemeClr val="tx1">
                      <a:lumMod val="65000"/>
                      <a:lumOff val="35000"/>
                    </a:schemeClr>
                  </a:solidFill>
                  <a:latin typeface="Inter" panose="020B0502030000000004"/>
                  <a:cs typeface="Segoe UI Light" panose="020B0502040204020203" pitchFamily="34" charset="0"/>
                </a:rPr>
                <a:t> del total del </a:t>
              </a:r>
              <a:r>
                <a:rPr lang="en-US" sz="1200" dirty="0" err="1">
                  <a:solidFill>
                    <a:schemeClr val="tx1">
                      <a:lumMod val="65000"/>
                      <a:lumOff val="35000"/>
                    </a:schemeClr>
                  </a:solidFill>
                  <a:latin typeface="Inter" panose="020B0502030000000004"/>
                  <a:cs typeface="Segoe UI Light" panose="020B0502040204020203" pitchFamily="34" charset="0"/>
                </a:rPr>
                <a:t>costo</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incurrido</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por</a:t>
              </a:r>
              <a:r>
                <a:rPr lang="en-US" sz="1200" dirty="0">
                  <a:solidFill>
                    <a:schemeClr val="tx1">
                      <a:lumMod val="65000"/>
                      <a:lumOff val="35000"/>
                    </a:schemeClr>
                  </a:solidFill>
                  <a:latin typeface="Inter" panose="020B0502030000000004"/>
                  <a:cs typeface="Segoe UI Light" panose="020B0502040204020203" pitchFamily="34" charset="0"/>
                </a:rPr>
                <a:t> la </a:t>
              </a:r>
              <a:r>
                <a:rPr lang="en-US" sz="1200" dirty="0" err="1">
                  <a:solidFill>
                    <a:schemeClr val="tx1">
                      <a:lumMod val="65000"/>
                      <a:lumOff val="35000"/>
                    </a:schemeClr>
                  </a:solidFill>
                  <a:latin typeface="Inter" panose="020B0502030000000004"/>
                  <a:cs typeface="Segoe UI Light" panose="020B0502040204020203" pitchFamily="34" charset="0"/>
                </a:rPr>
                <a:t>empresa</a:t>
              </a:r>
              <a:r>
                <a:rPr lang="en-US" sz="1200" dirty="0">
                  <a:solidFill>
                    <a:schemeClr val="tx1">
                      <a:lumMod val="65000"/>
                      <a:lumOff val="35000"/>
                    </a:schemeClr>
                  </a:solidFill>
                  <a:latin typeface="Inter" panose="020B0502030000000004"/>
                  <a:cs typeface="Segoe UI Light" panose="020B0502040204020203" pitchFamily="34" charset="0"/>
                </a:rPr>
                <a:t>, y se </a:t>
              </a:r>
              <a:r>
                <a:rPr lang="en-US" sz="1200" dirty="0" err="1">
                  <a:solidFill>
                    <a:schemeClr val="tx1">
                      <a:lumMod val="65000"/>
                      <a:lumOff val="35000"/>
                    </a:schemeClr>
                  </a:solidFill>
                  <a:latin typeface="Inter" panose="020B0502030000000004"/>
                  <a:cs typeface="Segoe UI Light" panose="020B0502040204020203" pitchFamily="34" charset="0"/>
                </a:rPr>
                <a:t>utiliza</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basicamente</a:t>
              </a:r>
              <a:r>
                <a:rPr lang="en-US" sz="1200" dirty="0">
                  <a:solidFill>
                    <a:schemeClr val="tx1">
                      <a:lumMod val="65000"/>
                      <a:lumOff val="35000"/>
                    </a:schemeClr>
                  </a:solidFill>
                  <a:latin typeface="Inter" panose="020B0502030000000004"/>
                  <a:cs typeface="Segoe UI Light" panose="020B0502040204020203" pitchFamily="34" charset="0"/>
                </a:rPr>
                <a:t> para la </a:t>
              </a:r>
              <a:r>
                <a:rPr lang="es-US" sz="1200" dirty="0">
                  <a:solidFill>
                    <a:schemeClr val="tx1">
                      <a:lumMod val="65000"/>
                      <a:lumOff val="35000"/>
                    </a:schemeClr>
                  </a:solidFill>
                  <a:latin typeface="Inter" panose="020B0502030000000004"/>
                  <a:cs typeface="Segoe UI Light" panose="020B0502040204020203" pitchFamily="34" charset="0"/>
                </a:rPr>
                <a:t>valoración</a:t>
              </a:r>
              <a:r>
                <a:rPr lang="en-US" sz="1200" dirty="0">
                  <a:solidFill>
                    <a:schemeClr val="tx1">
                      <a:lumMod val="65000"/>
                      <a:lumOff val="35000"/>
                    </a:schemeClr>
                  </a:solidFill>
                  <a:latin typeface="Inter" panose="020B0502030000000004"/>
                  <a:cs typeface="Segoe UI Light" panose="020B0502040204020203" pitchFamily="34" charset="0"/>
                </a:rPr>
                <a:t> de </a:t>
              </a:r>
              <a:r>
                <a:rPr lang="en-US" sz="1200" dirty="0" err="1">
                  <a:solidFill>
                    <a:schemeClr val="tx1">
                      <a:lumMod val="65000"/>
                      <a:lumOff val="35000"/>
                    </a:schemeClr>
                  </a:solidFill>
                  <a:latin typeface="Inter" panose="020B0502030000000004"/>
                  <a:cs typeface="Segoe UI Light" panose="020B0502040204020203" pitchFamily="34" charset="0"/>
                </a:rPr>
                <a:t>inventarios</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en</a:t>
              </a:r>
              <a:r>
                <a:rPr lang="en-US" sz="1200" dirty="0">
                  <a:solidFill>
                    <a:schemeClr val="tx1">
                      <a:lumMod val="65000"/>
                      <a:lumOff val="35000"/>
                    </a:schemeClr>
                  </a:solidFill>
                  <a:latin typeface="Inter" panose="020B0502030000000004"/>
                  <a:cs typeface="Segoe UI Light" panose="020B0502040204020203" pitchFamily="34" charset="0"/>
                </a:rPr>
                <a:t> </a:t>
              </a:r>
              <a:r>
                <a:rPr lang="en-US" sz="1200" dirty="0" err="1">
                  <a:solidFill>
                    <a:schemeClr val="tx1">
                      <a:lumMod val="65000"/>
                      <a:lumOff val="35000"/>
                    </a:schemeClr>
                  </a:solidFill>
                  <a:latin typeface="Inter" panose="020B0502030000000004"/>
                  <a:cs typeface="Segoe UI Light" panose="020B0502040204020203" pitchFamily="34" charset="0"/>
                </a:rPr>
                <a:t>el</a:t>
              </a:r>
              <a:r>
                <a:rPr lang="en-US" sz="1200" dirty="0">
                  <a:solidFill>
                    <a:schemeClr val="tx1">
                      <a:lumMod val="65000"/>
                      <a:lumOff val="35000"/>
                    </a:schemeClr>
                  </a:solidFill>
                  <a:latin typeface="Inter" panose="020B0502030000000004"/>
                  <a:cs typeface="Segoe UI Light" panose="020B0502040204020203" pitchFamily="34" charset="0"/>
                </a:rPr>
                <a:t> balance y </a:t>
              </a:r>
              <a:r>
                <a:rPr lang="en-US" sz="1200" dirty="0" err="1">
                  <a:solidFill>
                    <a:schemeClr val="tx1">
                      <a:lumMod val="65000"/>
                      <a:lumOff val="35000"/>
                    </a:schemeClr>
                  </a:solidFill>
                  <a:latin typeface="Inter" panose="020B0502030000000004"/>
                  <a:cs typeface="Segoe UI Light" panose="020B0502040204020203" pitchFamily="34" charset="0"/>
                </a:rPr>
                <a:t>en</a:t>
              </a:r>
              <a:r>
                <a:rPr lang="en-US" sz="1200" dirty="0">
                  <a:solidFill>
                    <a:schemeClr val="tx1">
                      <a:lumMod val="65000"/>
                      <a:lumOff val="35000"/>
                    </a:schemeClr>
                  </a:solidFill>
                  <a:latin typeface="Inter" panose="020B0502030000000004"/>
                  <a:cs typeface="Segoe UI Light" panose="020B0502040204020203" pitchFamily="34" charset="0"/>
                </a:rPr>
                <a:t> la </a:t>
              </a:r>
              <a:r>
                <a:rPr lang="es-US" sz="1200" dirty="0">
                  <a:solidFill>
                    <a:schemeClr val="tx1">
                      <a:lumMod val="65000"/>
                      <a:lumOff val="35000"/>
                    </a:schemeClr>
                  </a:solidFill>
                  <a:latin typeface="Inter" panose="020B0502030000000004"/>
                  <a:cs typeface="Segoe UI Light" panose="020B0502040204020203" pitchFamily="34" charset="0"/>
                </a:rPr>
                <a:t>determinación</a:t>
              </a:r>
              <a:r>
                <a:rPr lang="en-US" sz="1200" dirty="0">
                  <a:solidFill>
                    <a:schemeClr val="tx1">
                      <a:lumMod val="65000"/>
                      <a:lumOff val="35000"/>
                    </a:schemeClr>
                  </a:solidFill>
                  <a:latin typeface="Inter" panose="020B0502030000000004"/>
                  <a:cs typeface="Segoe UI Light" panose="020B0502040204020203" pitchFamily="34" charset="0"/>
                </a:rPr>
                <a:t> del </a:t>
              </a:r>
              <a:r>
                <a:rPr lang="en-US" sz="1200" dirty="0" err="1">
                  <a:solidFill>
                    <a:schemeClr val="tx1">
                      <a:lumMod val="65000"/>
                      <a:lumOff val="35000"/>
                    </a:schemeClr>
                  </a:solidFill>
                  <a:latin typeface="Inter" panose="020B0502030000000004"/>
                  <a:cs typeface="Segoe UI Light" panose="020B0502040204020203" pitchFamily="34" charset="0"/>
                </a:rPr>
                <a:t>costo</a:t>
              </a:r>
              <a:r>
                <a:rPr lang="en-US" sz="1200" dirty="0">
                  <a:solidFill>
                    <a:schemeClr val="tx1">
                      <a:lumMod val="65000"/>
                      <a:lumOff val="35000"/>
                    </a:schemeClr>
                  </a:solidFill>
                  <a:latin typeface="Inter" panose="020B0502030000000004"/>
                  <a:cs typeface="Segoe UI Light" panose="020B0502040204020203" pitchFamily="34" charset="0"/>
                </a:rPr>
                <a:t> de </a:t>
              </a:r>
              <a:r>
                <a:rPr lang="en-US" sz="1200" dirty="0" err="1">
                  <a:solidFill>
                    <a:schemeClr val="tx1">
                      <a:lumMod val="65000"/>
                      <a:lumOff val="35000"/>
                    </a:schemeClr>
                  </a:solidFill>
                  <a:latin typeface="Inter" panose="020B0502030000000004"/>
                  <a:cs typeface="Segoe UI Light" panose="020B0502040204020203" pitchFamily="34" charset="0"/>
                </a:rPr>
                <a:t>ventas</a:t>
              </a:r>
              <a:r>
                <a:rPr lang="en-US" sz="1200" dirty="0">
                  <a:solidFill>
                    <a:schemeClr val="tx1">
                      <a:lumMod val="65000"/>
                      <a:lumOff val="35000"/>
                    </a:schemeClr>
                  </a:solidFill>
                  <a:latin typeface="Inter" panose="020B0502030000000004"/>
                  <a:cs typeface="Segoe UI Light" panose="020B0502040204020203" pitchFamily="34" charset="0"/>
                </a:rPr>
                <a:t> para la </a:t>
              </a:r>
              <a:r>
                <a:rPr lang="es-US" sz="1200" dirty="0">
                  <a:solidFill>
                    <a:schemeClr val="tx1">
                      <a:lumMod val="65000"/>
                      <a:lumOff val="35000"/>
                    </a:schemeClr>
                  </a:solidFill>
                  <a:latin typeface="Inter" panose="020B0502030000000004"/>
                  <a:cs typeface="Segoe UI Light" panose="020B0502040204020203" pitchFamily="34" charset="0"/>
                </a:rPr>
                <a:t>elaboración</a:t>
              </a:r>
              <a:r>
                <a:rPr lang="en-US" sz="1200" dirty="0">
                  <a:solidFill>
                    <a:schemeClr val="tx1">
                      <a:lumMod val="65000"/>
                      <a:lumOff val="35000"/>
                    </a:schemeClr>
                  </a:solidFill>
                  <a:latin typeface="Inter" panose="020B0502030000000004"/>
                  <a:cs typeface="Segoe UI Light" panose="020B0502040204020203" pitchFamily="34" charset="0"/>
                </a:rPr>
                <a:t> del </a:t>
              </a:r>
              <a:r>
                <a:rPr lang="en-US" sz="1200" dirty="0" err="1">
                  <a:solidFill>
                    <a:schemeClr val="tx1">
                      <a:lumMod val="65000"/>
                      <a:lumOff val="35000"/>
                    </a:schemeClr>
                  </a:solidFill>
                  <a:latin typeface="Inter" panose="020B0502030000000004"/>
                  <a:cs typeface="Segoe UI Light" panose="020B0502040204020203" pitchFamily="34" charset="0"/>
                </a:rPr>
                <a:t>estado</a:t>
              </a:r>
              <a:r>
                <a:rPr lang="en-US" sz="1200" dirty="0">
                  <a:solidFill>
                    <a:schemeClr val="tx1">
                      <a:lumMod val="65000"/>
                      <a:lumOff val="35000"/>
                    </a:schemeClr>
                  </a:solidFill>
                  <a:latin typeface="Inter" panose="020B0502030000000004"/>
                  <a:cs typeface="Segoe UI Light" panose="020B0502040204020203" pitchFamily="34" charset="0"/>
                </a:rPr>
                <a:t> de </a:t>
              </a:r>
              <a:r>
                <a:rPr lang="en-US" sz="1200" dirty="0" err="1">
                  <a:solidFill>
                    <a:schemeClr val="tx1">
                      <a:lumMod val="65000"/>
                      <a:lumOff val="35000"/>
                    </a:schemeClr>
                  </a:solidFill>
                  <a:latin typeface="Inter" panose="020B0502030000000004"/>
                  <a:cs typeface="Segoe UI Light" panose="020B0502040204020203" pitchFamily="34" charset="0"/>
                </a:rPr>
                <a:t>ganancias</a:t>
              </a:r>
              <a:r>
                <a:rPr lang="en-US" sz="1200" dirty="0">
                  <a:solidFill>
                    <a:schemeClr val="tx1">
                      <a:lumMod val="65000"/>
                      <a:lumOff val="35000"/>
                    </a:schemeClr>
                  </a:solidFill>
                  <a:latin typeface="Inter" panose="020B0502030000000004"/>
                  <a:cs typeface="Segoe UI Light" panose="020B0502040204020203" pitchFamily="34" charset="0"/>
                </a:rPr>
                <a:t> y </a:t>
              </a:r>
              <a:r>
                <a:rPr lang="en-US" sz="1200" dirty="0" err="1">
                  <a:solidFill>
                    <a:schemeClr val="tx1">
                      <a:lumMod val="65000"/>
                      <a:lumOff val="35000"/>
                    </a:schemeClr>
                  </a:solidFill>
                  <a:latin typeface="Inter" panose="020B0502030000000004"/>
                  <a:cs typeface="Segoe UI Light" panose="020B0502040204020203" pitchFamily="34" charset="0"/>
                </a:rPr>
                <a:t>perdidas</a:t>
              </a:r>
              <a:r>
                <a:rPr lang="en-US" sz="1200" dirty="0">
                  <a:solidFill>
                    <a:schemeClr val="tx1">
                      <a:lumMod val="65000"/>
                      <a:lumOff val="35000"/>
                    </a:schemeClr>
                  </a:solidFill>
                  <a:latin typeface="Inter" panose="020B0502030000000004"/>
                  <a:cs typeface="Segoe UI Light" panose="020B0502040204020203" pitchFamily="34" charset="0"/>
                </a:rPr>
                <a:t>.  </a:t>
              </a:r>
            </a:p>
          </p:txBody>
        </p:sp>
        <p:sp>
          <p:nvSpPr>
            <p:cNvPr id="65" name="Text Placeholder 2">
              <a:extLst>
                <a:ext uri="{FF2B5EF4-FFF2-40B4-BE49-F238E27FC236}">
                  <a16:creationId xmlns:a16="http://schemas.microsoft.com/office/drawing/2014/main" id="{B89BBBF3-B768-4334-914A-5E594BFFDC5A}"/>
                </a:ext>
              </a:extLst>
            </p:cNvPr>
            <p:cNvSpPr txBox="1">
              <a:spLocks/>
            </p:cNvSpPr>
            <p:nvPr/>
          </p:nvSpPr>
          <p:spPr>
            <a:xfrm>
              <a:off x="11763062" y="7160489"/>
              <a:ext cx="4666085" cy="631320"/>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defTabSz="912971">
                <a:spcBef>
                  <a:spcPts val="999"/>
                </a:spcBef>
              </a:pPr>
              <a:r>
                <a:rPr lang="en-US" sz="1800" dirty="0">
                  <a:solidFill>
                    <a:prstClr val="black">
                      <a:lumMod val="65000"/>
                      <a:lumOff val="35000"/>
                    </a:prstClr>
                  </a:solidFill>
                  <a:latin typeface="Inter" panose="020B0502030000000004"/>
                </a:rPr>
                <a:t>Area </a:t>
              </a:r>
              <a:r>
                <a:rPr lang="en-US" sz="1800" dirty="0" err="1">
                  <a:solidFill>
                    <a:prstClr val="black">
                      <a:lumMod val="65000"/>
                      <a:lumOff val="35000"/>
                    </a:prstClr>
                  </a:solidFill>
                  <a:latin typeface="Inter" panose="020B0502030000000004"/>
                </a:rPr>
                <a:t>Contable</a:t>
              </a:r>
              <a:endParaRPr lang="id-ID" sz="1800" dirty="0">
                <a:solidFill>
                  <a:prstClr val="black">
                    <a:lumMod val="65000"/>
                    <a:lumOff val="35000"/>
                  </a:prstClr>
                </a:solidFill>
                <a:latin typeface="Inter" panose="020B0502030000000004"/>
              </a:endParaRPr>
            </a:p>
          </p:txBody>
        </p:sp>
      </p:grpSp>
      <p:grpSp>
        <p:nvGrpSpPr>
          <p:cNvPr id="53" name="Group 52">
            <a:extLst>
              <a:ext uri="{FF2B5EF4-FFF2-40B4-BE49-F238E27FC236}">
                <a16:creationId xmlns:a16="http://schemas.microsoft.com/office/drawing/2014/main" id="{DE5569D1-A2DE-431C-AC6D-4C1B420ED738}"/>
              </a:ext>
            </a:extLst>
          </p:cNvPr>
          <p:cNvGrpSpPr/>
          <p:nvPr/>
        </p:nvGrpSpPr>
        <p:grpSpPr>
          <a:xfrm>
            <a:off x="901147" y="758352"/>
            <a:ext cx="4360295" cy="1148866"/>
            <a:chOff x="1441101" y="993866"/>
            <a:chExt cx="5095967" cy="1838185"/>
          </a:xfrm>
        </p:grpSpPr>
        <p:sp>
          <p:nvSpPr>
            <p:cNvPr id="66" name="Text Placeholder 2">
              <a:extLst>
                <a:ext uri="{FF2B5EF4-FFF2-40B4-BE49-F238E27FC236}">
                  <a16:creationId xmlns:a16="http://schemas.microsoft.com/office/drawing/2014/main" id="{9E1063C9-968F-445E-B781-EC8ED666B801}"/>
                </a:ext>
              </a:extLst>
            </p:cNvPr>
            <p:cNvSpPr txBox="1">
              <a:spLocks/>
            </p:cNvSpPr>
            <p:nvPr/>
          </p:nvSpPr>
          <p:spPr>
            <a:xfrm>
              <a:off x="1441101" y="1443601"/>
              <a:ext cx="5095967" cy="1388450"/>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defTabSz="912971">
                <a:spcBef>
                  <a:spcPts val="999"/>
                </a:spcBef>
              </a:pPr>
              <a:r>
                <a:rPr lang="en-US" dirty="0" err="1">
                  <a:solidFill>
                    <a:prstClr val="black">
                      <a:lumMod val="65000"/>
                      <a:lumOff val="35000"/>
                    </a:prstClr>
                  </a:solidFill>
                  <a:latin typeface="Geomanist Regular" panose="02000503000000020004" pitchFamily="50" charset="0"/>
                </a:rPr>
                <a:t>Uso</a:t>
              </a:r>
              <a:r>
                <a:rPr lang="en-US" dirty="0">
                  <a:solidFill>
                    <a:prstClr val="black">
                      <a:lumMod val="65000"/>
                      <a:lumOff val="35000"/>
                    </a:prstClr>
                  </a:solidFill>
                  <a:latin typeface="Geomanist Regular" panose="02000503000000020004" pitchFamily="50" charset="0"/>
                </a:rPr>
                <a:t> de los Costos</a:t>
              </a:r>
              <a:endParaRPr lang="id-ID" dirty="0">
                <a:solidFill>
                  <a:prstClr val="black">
                    <a:lumMod val="65000"/>
                    <a:lumOff val="35000"/>
                  </a:prstClr>
                </a:solidFill>
                <a:latin typeface="Geomanist Regular" panose="02000503000000020004" pitchFamily="50" charset="0"/>
              </a:endParaRPr>
            </a:p>
          </p:txBody>
        </p:sp>
        <p:sp>
          <p:nvSpPr>
            <p:cNvPr id="67" name="TextBox 66">
              <a:extLst>
                <a:ext uri="{FF2B5EF4-FFF2-40B4-BE49-F238E27FC236}">
                  <a16:creationId xmlns:a16="http://schemas.microsoft.com/office/drawing/2014/main" id="{C6B719B0-E8B7-4B86-AC97-23ADBB27CB2F}"/>
                </a:ext>
              </a:extLst>
            </p:cNvPr>
            <p:cNvSpPr txBox="1"/>
            <p:nvPr/>
          </p:nvSpPr>
          <p:spPr>
            <a:xfrm>
              <a:off x="1441101" y="993866"/>
              <a:ext cx="2807028" cy="393953"/>
            </a:xfrm>
            <a:prstGeom prst="rect">
              <a:avLst/>
            </a:prstGeom>
            <a:noFill/>
          </p:spPr>
          <p:txBody>
            <a:bodyPr wrap="square" rtlCol="0">
              <a:spAutoFit/>
            </a:bodyPr>
            <a:lstStyle/>
            <a:p>
              <a:pPr defTabSz="285750"/>
              <a:endParaRPr lang="id-ID" sz="1000" b="1" spc="375" dirty="0">
                <a:solidFill>
                  <a:prstClr val="white">
                    <a:lumMod val="65000"/>
                  </a:prstClr>
                </a:solidFill>
                <a:latin typeface="Advent Pro" panose="02000506040000020004" pitchFamily="2" charset="0"/>
                <a:ea typeface="Roboto Medium" panose="02000000000000000000" pitchFamily="2" charset="0"/>
                <a:cs typeface="Segoe UI" panose="020B0502040204020203" pitchFamily="34" charset="0"/>
              </a:endParaRPr>
            </a:p>
          </p:txBody>
        </p:sp>
      </p:grpSp>
      <p:grpSp>
        <p:nvGrpSpPr>
          <p:cNvPr id="33" name="Google Shape;18579;p94">
            <a:extLst>
              <a:ext uri="{FF2B5EF4-FFF2-40B4-BE49-F238E27FC236}">
                <a16:creationId xmlns:a16="http://schemas.microsoft.com/office/drawing/2014/main" id="{84FA0227-9CA0-00F5-FA1E-A93EBD6E003D}"/>
              </a:ext>
            </a:extLst>
          </p:cNvPr>
          <p:cNvGrpSpPr/>
          <p:nvPr/>
        </p:nvGrpSpPr>
        <p:grpSpPr>
          <a:xfrm>
            <a:off x="1040557" y="2394840"/>
            <a:ext cx="457200" cy="457200"/>
            <a:chOff x="2662884" y="1513044"/>
            <a:chExt cx="322914" cy="348543"/>
          </a:xfrm>
          <a:solidFill>
            <a:schemeClr val="accent1">
              <a:lumMod val="50000"/>
            </a:schemeClr>
          </a:solidFill>
        </p:grpSpPr>
        <p:sp>
          <p:nvSpPr>
            <p:cNvPr id="34" name="Google Shape;18580;p94">
              <a:extLst>
                <a:ext uri="{FF2B5EF4-FFF2-40B4-BE49-F238E27FC236}">
                  <a16:creationId xmlns:a16="http://schemas.microsoft.com/office/drawing/2014/main" id="{FD6F9734-131A-893F-93F6-23A3F278D1B9}"/>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solidFill>
                <a:srgbClr val="003366"/>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35" name="Google Shape;18581;p94">
              <a:extLst>
                <a:ext uri="{FF2B5EF4-FFF2-40B4-BE49-F238E27FC236}">
                  <a16:creationId xmlns:a16="http://schemas.microsoft.com/office/drawing/2014/main" id="{9476CB8F-0BA9-0FE1-F3AB-B6BFA30E9C7E}"/>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solidFill>
                <a:srgbClr val="003366"/>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36" name="Google Shape;18582;p94">
              <a:extLst>
                <a:ext uri="{FF2B5EF4-FFF2-40B4-BE49-F238E27FC236}">
                  <a16:creationId xmlns:a16="http://schemas.microsoft.com/office/drawing/2014/main" id="{1E1C117B-EEF5-4FBD-A2F4-87DC43E2F462}"/>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solidFill>
                <a:srgbClr val="003366"/>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37" name="Google Shape;18583;p94">
              <a:extLst>
                <a:ext uri="{FF2B5EF4-FFF2-40B4-BE49-F238E27FC236}">
                  <a16:creationId xmlns:a16="http://schemas.microsoft.com/office/drawing/2014/main" id="{E41A57B6-5394-E674-A34E-D98FFAF299B1}"/>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solidFill>
                <a:srgbClr val="003366"/>
              </a:solid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latin typeface="Arial"/>
                <a:cs typeface="Arial"/>
                <a:sym typeface="Arial"/>
              </a:endParaRPr>
            </a:p>
          </p:txBody>
        </p:sp>
        <p:sp>
          <p:nvSpPr>
            <p:cNvPr id="38" name="Google Shape;18584;p94">
              <a:extLst>
                <a:ext uri="{FF2B5EF4-FFF2-40B4-BE49-F238E27FC236}">
                  <a16:creationId xmlns:a16="http://schemas.microsoft.com/office/drawing/2014/main" id="{AB421FA7-7903-5759-9A78-ADB06AECABE6}"/>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solidFill>
                <a:srgbClr val="003366"/>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39" name="Google Shape;18585;p94">
              <a:extLst>
                <a:ext uri="{FF2B5EF4-FFF2-40B4-BE49-F238E27FC236}">
                  <a16:creationId xmlns:a16="http://schemas.microsoft.com/office/drawing/2014/main" id="{E09B878C-F79B-199B-0A18-D3B97BF61090}"/>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solidFill>
                <a:srgbClr val="003366"/>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40" name="Google Shape;18586;p94">
              <a:extLst>
                <a:ext uri="{FF2B5EF4-FFF2-40B4-BE49-F238E27FC236}">
                  <a16:creationId xmlns:a16="http://schemas.microsoft.com/office/drawing/2014/main" id="{66FEF29D-4251-C797-6ABF-6533F81EAC52}"/>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solidFill>
                <a:srgbClr val="003366"/>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41" name="Google Shape;18587;p94">
              <a:extLst>
                <a:ext uri="{FF2B5EF4-FFF2-40B4-BE49-F238E27FC236}">
                  <a16:creationId xmlns:a16="http://schemas.microsoft.com/office/drawing/2014/main" id="{BC1A0610-349B-8B7A-5D4F-E7A705E8C8E0}"/>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solidFill>
                <a:srgbClr val="003366"/>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42" name="Google Shape;18588;p94">
              <a:extLst>
                <a:ext uri="{FF2B5EF4-FFF2-40B4-BE49-F238E27FC236}">
                  <a16:creationId xmlns:a16="http://schemas.microsoft.com/office/drawing/2014/main" id="{5ED0ED81-2C31-CEC2-924D-AB38C9566A82}"/>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solidFill>
                <a:srgbClr val="003366"/>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45" name="Google Shape;18589;p94">
              <a:extLst>
                <a:ext uri="{FF2B5EF4-FFF2-40B4-BE49-F238E27FC236}">
                  <a16:creationId xmlns:a16="http://schemas.microsoft.com/office/drawing/2014/main" id="{A235FF58-1917-EB70-88C9-748870C6DE2A}"/>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solidFill>
                <a:srgbClr val="003366"/>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grpSp>
        <p:nvGrpSpPr>
          <p:cNvPr id="46" name="Google Shape;18880;p95">
            <a:extLst>
              <a:ext uri="{FF2B5EF4-FFF2-40B4-BE49-F238E27FC236}">
                <a16:creationId xmlns:a16="http://schemas.microsoft.com/office/drawing/2014/main" id="{0ECAB37D-DEE1-7297-1967-A9E2D57EC626}"/>
              </a:ext>
            </a:extLst>
          </p:cNvPr>
          <p:cNvGrpSpPr/>
          <p:nvPr/>
        </p:nvGrpSpPr>
        <p:grpSpPr>
          <a:xfrm>
            <a:off x="10565606" y="2499428"/>
            <a:ext cx="457200" cy="548640"/>
            <a:chOff x="1367060" y="2422129"/>
            <a:chExt cx="269261" cy="352050"/>
          </a:xfrm>
          <a:solidFill>
            <a:schemeClr val="accent2">
              <a:lumMod val="75000"/>
            </a:schemeClr>
          </a:solidFill>
        </p:grpSpPr>
        <p:sp>
          <p:nvSpPr>
            <p:cNvPr id="47" name="Google Shape;18881;p95">
              <a:extLst>
                <a:ext uri="{FF2B5EF4-FFF2-40B4-BE49-F238E27FC236}">
                  <a16:creationId xmlns:a16="http://schemas.microsoft.com/office/drawing/2014/main" id="{3B5D7F77-603C-7977-E246-7BAB011BB2FE}"/>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48" name="Google Shape;18882;p95">
              <a:extLst>
                <a:ext uri="{FF2B5EF4-FFF2-40B4-BE49-F238E27FC236}">
                  <a16:creationId xmlns:a16="http://schemas.microsoft.com/office/drawing/2014/main" id="{4DDDB06E-26FD-98E8-4B58-71D039E90EFE}"/>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68" name="Google Shape;18883;p95">
              <a:extLst>
                <a:ext uri="{FF2B5EF4-FFF2-40B4-BE49-F238E27FC236}">
                  <a16:creationId xmlns:a16="http://schemas.microsoft.com/office/drawing/2014/main" id="{E7DA4223-77A8-C301-8947-03E30C342F73}"/>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69" name="Google Shape;18884;p95">
              <a:extLst>
                <a:ext uri="{FF2B5EF4-FFF2-40B4-BE49-F238E27FC236}">
                  <a16:creationId xmlns:a16="http://schemas.microsoft.com/office/drawing/2014/main" id="{A36F05F4-45A2-5FA7-AACB-5E241FF363A6}"/>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latin typeface="Arial"/>
                <a:cs typeface="Arial"/>
                <a:sym typeface="Arial"/>
              </a:endParaRPr>
            </a:p>
          </p:txBody>
        </p:sp>
        <p:sp>
          <p:nvSpPr>
            <p:cNvPr id="70" name="Google Shape;18885;p95">
              <a:extLst>
                <a:ext uri="{FF2B5EF4-FFF2-40B4-BE49-F238E27FC236}">
                  <a16:creationId xmlns:a16="http://schemas.microsoft.com/office/drawing/2014/main" id="{AF6CC7E0-7F48-5E97-A68B-D8E73A337820}"/>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71" name="Google Shape;18886;p95">
              <a:extLst>
                <a:ext uri="{FF2B5EF4-FFF2-40B4-BE49-F238E27FC236}">
                  <a16:creationId xmlns:a16="http://schemas.microsoft.com/office/drawing/2014/main" id="{C3F14754-A920-0A0A-A646-A3AD3340E3A4}"/>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72" name="Google Shape;18887;p95">
              <a:extLst>
                <a:ext uri="{FF2B5EF4-FFF2-40B4-BE49-F238E27FC236}">
                  <a16:creationId xmlns:a16="http://schemas.microsoft.com/office/drawing/2014/main" id="{EA6F85B0-6557-B4B2-9F6D-78F977BD774C}"/>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73" name="Google Shape;18888;p95">
              <a:extLst>
                <a:ext uri="{FF2B5EF4-FFF2-40B4-BE49-F238E27FC236}">
                  <a16:creationId xmlns:a16="http://schemas.microsoft.com/office/drawing/2014/main" id="{97E34EC5-C059-0A13-6E65-711FB5C10B7F}"/>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74" name="Google Shape;18889;p95">
              <a:extLst>
                <a:ext uri="{FF2B5EF4-FFF2-40B4-BE49-F238E27FC236}">
                  <a16:creationId xmlns:a16="http://schemas.microsoft.com/office/drawing/2014/main" id="{1CC9894E-1CC9-5265-79A8-A5AE2D02E835}"/>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75" name="Google Shape;18890;p95">
              <a:extLst>
                <a:ext uri="{FF2B5EF4-FFF2-40B4-BE49-F238E27FC236}">
                  <a16:creationId xmlns:a16="http://schemas.microsoft.com/office/drawing/2014/main" id="{C3DDBD29-508A-BA40-88EE-00B3B4033D67}"/>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76" name="Google Shape;18891;p95">
              <a:extLst>
                <a:ext uri="{FF2B5EF4-FFF2-40B4-BE49-F238E27FC236}">
                  <a16:creationId xmlns:a16="http://schemas.microsoft.com/office/drawing/2014/main" id="{041EB7AE-9FD3-7920-5ACA-04657623756D}"/>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77" name="Google Shape;18892;p95">
              <a:extLst>
                <a:ext uri="{FF2B5EF4-FFF2-40B4-BE49-F238E27FC236}">
                  <a16:creationId xmlns:a16="http://schemas.microsoft.com/office/drawing/2014/main" id="{A093A75C-A12C-D6CA-CA70-897B3B9D1470}"/>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78" name="Google Shape;18893;p95">
              <a:extLst>
                <a:ext uri="{FF2B5EF4-FFF2-40B4-BE49-F238E27FC236}">
                  <a16:creationId xmlns:a16="http://schemas.microsoft.com/office/drawing/2014/main" id="{E161715C-5796-521E-75BF-796DB66799FF}"/>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79" name="Google Shape;18894;p95">
              <a:extLst>
                <a:ext uri="{FF2B5EF4-FFF2-40B4-BE49-F238E27FC236}">
                  <a16:creationId xmlns:a16="http://schemas.microsoft.com/office/drawing/2014/main" id="{297B21CF-EB9E-3448-C337-CDFD9A590D04}"/>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grpSp>
        <p:nvGrpSpPr>
          <p:cNvPr id="80" name="Google Shape;19810;p97">
            <a:extLst>
              <a:ext uri="{FF2B5EF4-FFF2-40B4-BE49-F238E27FC236}">
                <a16:creationId xmlns:a16="http://schemas.microsoft.com/office/drawing/2014/main" id="{B7096602-354D-1E98-3E30-DCFA434B1DE2}"/>
              </a:ext>
            </a:extLst>
          </p:cNvPr>
          <p:cNvGrpSpPr/>
          <p:nvPr/>
        </p:nvGrpSpPr>
        <p:grpSpPr>
          <a:xfrm>
            <a:off x="10654532" y="4235385"/>
            <a:ext cx="457200" cy="365760"/>
            <a:chOff x="1327676" y="2910480"/>
            <a:chExt cx="347934" cy="310024"/>
          </a:xfrm>
        </p:grpSpPr>
        <p:sp>
          <p:nvSpPr>
            <p:cNvPr id="81" name="Google Shape;19811;p97">
              <a:extLst>
                <a:ext uri="{FF2B5EF4-FFF2-40B4-BE49-F238E27FC236}">
                  <a16:creationId xmlns:a16="http://schemas.microsoft.com/office/drawing/2014/main" id="{656216FD-9F76-B743-11C2-75FFD446A811}"/>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solidFill>
                <a:schemeClr val="accent3">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82" name="Google Shape;19812;p97">
              <a:extLst>
                <a:ext uri="{FF2B5EF4-FFF2-40B4-BE49-F238E27FC236}">
                  <a16:creationId xmlns:a16="http://schemas.microsoft.com/office/drawing/2014/main" id="{2751128E-ED87-0E1F-B407-169F0ADEFB4F}"/>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solidFill>
                <a:schemeClr val="accent3">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83" name="Google Shape;19813;p97">
              <a:extLst>
                <a:ext uri="{FF2B5EF4-FFF2-40B4-BE49-F238E27FC236}">
                  <a16:creationId xmlns:a16="http://schemas.microsoft.com/office/drawing/2014/main" id="{1AB1D052-D805-251A-9BC5-2F26739F0A68}"/>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657E93"/>
            </a:solidFill>
            <a:ln>
              <a:solidFill>
                <a:schemeClr val="accent3">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84" name="Google Shape;19814;p97">
              <a:extLst>
                <a:ext uri="{FF2B5EF4-FFF2-40B4-BE49-F238E27FC236}">
                  <a16:creationId xmlns:a16="http://schemas.microsoft.com/office/drawing/2014/main" id="{E87AC4F0-6279-4F7A-889C-02DB705DA6BD}"/>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657E93"/>
            </a:solidFill>
            <a:ln>
              <a:solidFill>
                <a:schemeClr val="accent3">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85" name="Google Shape;19815;p97">
              <a:extLst>
                <a:ext uri="{FF2B5EF4-FFF2-40B4-BE49-F238E27FC236}">
                  <a16:creationId xmlns:a16="http://schemas.microsoft.com/office/drawing/2014/main" id="{902D4B5E-DA29-1320-6E47-CE292E3409AF}"/>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657E93"/>
            </a:solidFill>
            <a:ln>
              <a:solidFill>
                <a:schemeClr val="accent3">
                  <a:lumMod val="75000"/>
                </a:schemeClr>
              </a:solid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latin typeface="Arial"/>
                <a:cs typeface="Arial"/>
                <a:sym typeface="Arial"/>
              </a:endParaRPr>
            </a:p>
          </p:txBody>
        </p:sp>
      </p:grpSp>
      <p:grpSp>
        <p:nvGrpSpPr>
          <p:cNvPr id="90" name="Google Shape;17739;p93">
            <a:extLst>
              <a:ext uri="{FF2B5EF4-FFF2-40B4-BE49-F238E27FC236}">
                <a16:creationId xmlns:a16="http://schemas.microsoft.com/office/drawing/2014/main" id="{5C0279FA-1B71-0AEA-F263-1FE6EFFE3E54}"/>
              </a:ext>
            </a:extLst>
          </p:cNvPr>
          <p:cNvGrpSpPr/>
          <p:nvPr/>
        </p:nvGrpSpPr>
        <p:grpSpPr>
          <a:xfrm>
            <a:off x="5863364" y="3715152"/>
            <a:ext cx="457200" cy="640080"/>
            <a:chOff x="2749016" y="4291176"/>
            <a:chExt cx="150831" cy="336926"/>
          </a:xfrm>
          <a:solidFill>
            <a:schemeClr val="bg2">
              <a:lumMod val="10000"/>
            </a:schemeClr>
          </a:solidFill>
        </p:grpSpPr>
        <p:sp>
          <p:nvSpPr>
            <p:cNvPr id="91" name="Google Shape;17740;p93">
              <a:extLst>
                <a:ext uri="{FF2B5EF4-FFF2-40B4-BE49-F238E27FC236}">
                  <a16:creationId xmlns:a16="http://schemas.microsoft.com/office/drawing/2014/main" id="{15F254A3-C133-8A85-784F-E1005C00A744}"/>
                </a:ext>
              </a:extLst>
            </p:cNvPr>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grp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92" name="Google Shape;17741;p93">
              <a:extLst>
                <a:ext uri="{FF2B5EF4-FFF2-40B4-BE49-F238E27FC236}">
                  <a16:creationId xmlns:a16="http://schemas.microsoft.com/office/drawing/2014/main" id="{14B9CCB9-E243-1C3F-F393-008F8866513C}"/>
                </a:ext>
              </a:extLst>
            </p:cNvPr>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grp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93" name="Google Shape;17742;p93">
              <a:extLst>
                <a:ext uri="{FF2B5EF4-FFF2-40B4-BE49-F238E27FC236}">
                  <a16:creationId xmlns:a16="http://schemas.microsoft.com/office/drawing/2014/main" id="{BE26F710-8F3D-7163-A7FA-0F7C5A5B51EF}"/>
                </a:ext>
              </a:extLst>
            </p:cNvPr>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grp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94" name="Google Shape;17743;p93">
              <a:extLst>
                <a:ext uri="{FF2B5EF4-FFF2-40B4-BE49-F238E27FC236}">
                  <a16:creationId xmlns:a16="http://schemas.microsoft.com/office/drawing/2014/main" id="{BDABD02B-9A70-E957-F416-A3452D696BA9}"/>
                </a:ext>
              </a:extLst>
            </p:cNvPr>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grp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95" name="CuadroTexto 94">
            <a:extLst>
              <a:ext uri="{FF2B5EF4-FFF2-40B4-BE49-F238E27FC236}">
                <a16:creationId xmlns:a16="http://schemas.microsoft.com/office/drawing/2014/main" id="{B26F2C97-D0AD-BC39-66E7-C572860A7E2A}"/>
              </a:ext>
            </a:extLst>
          </p:cNvPr>
          <p:cNvSpPr txBox="1"/>
          <p:nvPr/>
        </p:nvSpPr>
        <p:spPr>
          <a:xfrm>
            <a:off x="11344275" y="2635283"/>
            <a:ext cx="540774" cy="1470170"/>
          </a:xfrm>
          <a:prstGeom prst="rect">
            <a:avLst/>
          </a:prstGeom>
          <a:solidFill>
            <a:schemeClr val="bg1"/>
          </a:solidFill>
        </p:spPr>
        <p:txBody>
          <a:bodyPr wrap="square" rtlCol="0">
            <a:spAutoFit/>
          </a:bodyPr>
          <a:lstStyle/>
          <a:p>
            <a:endParaRPr lang="es-US" dirty="0"/>
          </a:p>
        </p:txBody>
      </p:sp>
      <p:sp>
        <p:nvSpPr>
          <p:cNvPr id="96" name="CuadroTexto 95">
            <a:extLst>
              <a:ext uri="{FF2B5EF4-FFF2-40B4-BE49-F238E27FC236}">
                <a16:creationId xmlns:a16="http://schemas.microsoft.com/office/drawing/2014/main" id="{2B8EB9BD-C047-E138-70F5-EDB3E9FCF01E}"/>
              </a:ext>
            </a:extLst>
          </p:cNvPr>
          <p:cNvSpPr txBox="1"/>
          <p:nvPr/>
        </p:nvSpPr>
        <p:spPr>
          <a:xfrm>
            <a:off x="0" y="2306065"/>
            <a:ext cx="665309" cy="2069775"/>
          </a:xfrm>
          <a:prstGeom prst="rect">
            <a:avLst/>
          </a:prstGeom>
          <a:solidFill>
            <a:schemeClr val="bg1"/>
          </a:solidFill>
        </p:spPr>
        <p:txBody>
          <a:bodyPr wrap="square" rtlCol="0">
            <a:spAutoFit/>
          </a:bodyPr>
          <a:lstStyle/>
          <a:p>
            <a:endParaRPr lang="es-US" dirty="0"/>
          </a:p>
        </p:txBody>
      </p:sp>
      <p:sp>
        <p:nvSpPr>
          <p:cNvPr id="98" name="CuadroTexto 97">
            <a:extLst>
              <a:ext uri="{FF2B5EF4-FFF2-40B4-BE49-F238E27FC236}">
                <a16:creationId xmlns:a16="http://schemas.microsoft.com/office/drawing/2014/main" id="{AC25005D-FB59-082F-F70C-65CDD4151D7C}"/>
              </a:ext>
            </a:extLst>
          </p:cNvPr>
          <p:cNvSpPr txBox="1"/>
          <p:nvPr/>
        </p:nvSpPr>
        <p:spPr>
          <a:xfrm>
            <a:off x="180975" y="6381750"/>
            <a:ext cx="2647950" cy="369332"/>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159532657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750" fill="hold"/>
                                            <p:tgtEl>
                                              <p:spTgt spid="53"/>
                                            </p:tgtEl>
                                            <p:attrNameLst>
                                              <p:attrName>ppt_x</p:attrName>
                                            </p:attrNameLst>
                                          </p:cBhvr>
                                          <p:tavLst>
                                            <p:tav tm="0">
                                              <p:val>
                                                <p:strVal val="0-#ppt_w/2"/>
                                              </p:val>
                                            </p:tav>
                                            <p:tav tm="100000">
                                              <p:val>
                                                <p:strVal val="#ppt_x"/>
                                              </p:val>
                                            </p:tav>
                                          </p:tavLst>
                                        </p:anim>
                                        <p:anim calcmode="lin" valueType="num">
                                          <p:cBhvr additive="base">
                                            <p:cTn id="8" dur="750" fill="hold"/>
                                            <p:tgtEl>
                                              <p:spTgt spid="5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6667">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14:bounceEnd="66667">
                                          <p:cBhvr additive="base">
                                            <p:cTn id="11" dur="1000" fill="hold"/>
                                            <p:tgtEl>
                                              <p:spTgt spid="2"/>
                                            </p:tgtEl>
                                            <p:attrNameLst>
                                              <p:attrName>ppt_x</p:attrName>
                                            </p:attrNameLst>
                                          </p:cBhvr>
                                          <p:tavLst>
                                            <p:tav tm="0">
                                              <p:val>
                                                <p:strVal val="0-#ppt_w/2"/>
                                              </p:val>
                                            </p:tav>
                                            <p:tav tm="100000">
                                              <p:val>
                                                <p:strVal val="#ppt_x"/>
                                              </p:val>
                                            </p:tav>
                                          </p:tavLst>
                                        </p:anim>
                                        <p:anim calcmode="lin" valueType="num" p14:bounceEnd="66667">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6667">
                                      <p:stCondLst>
                                        <p:cond delay="500"/>
                                      </p:stCondLst>
                                      <p:childTnLst>
                                        <p:set>
                                          <p:cBhvr>
                                            <p:cTn id="14" dur="1" fill="hold">
                                              <p:stCondLst>
                                                <p:cond delay="0"/>
                                              </p:stCondLst>
                                            </p:cTn>
                                            <p:tgtEl>
                                              <p:spTgt spid="63"/>
                                            </p:tgtEl>
                                            <p:attrNameLst>
                                              <p:attrName>style.visibility</p:attrName>
                                            </p:attrNameLst>
                                          </p:cBhvr>
                                          <p:to>
                                            <p:strVal val="visible"/>
                                          </p:to>
                                        </p:set>
                                        <p:anim calcmode="lin" valueType="num" p14:bounceEnd="66667">
                                          <p:cBhvr additive="base">
                                            <p:cTn id="15" dur="1000" fill="hold"/>
                                            <p:tgtEl>
                                              <p:spTgt spid="63"/>
                                            </p:tgtEl>
                                            <p:attrNameLst>
                                              <p:attrName>ppt_x</p:attrName>
                                            </p:attrNameLst>
                                          </p:cBhvr>
                                          <p:tavLst>
                                            <p:tav tm="0">
                                              <p:val>
                                                <p:strVal val="0-#ppt_w/2"/>
                                              </p:val>
                                            </p:tav>
                                            <p:tav tm="100000">
                                              <p:val>
                                                <p:strVal val="#ppt_x"/>
                                              </p:val>
                                            </p:tav>
                                          </p:tavLst>
                                        </p:anim>
                                        <p:anim calcmode="lin" valueType="num" p14:bounceEnd="66667">
                                          <p:cBhvr additive="base">
                                            <p:cTn id="16" dur="1000" fill="hold"/>
                                            <p:tgtEl>
                                              <p:spTgt spid="6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6667">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14:bounceEnd="66667">
                                          <p:cBhvr additive="base">
                                            <p:cTn id="19" dur="1000" fill="hold"/>
                                            <p:tgtEl>
                                              <p:spTgt spid="3"/>
                                            </p:tgtEl>
                                            <p:attrNameLst>
                                              <p:attrName>ppt_x</p:attrName>
                                            </p:attrNameLst>
                                          </p:cBhvr>
                                          <p:tavLst>
                                            <p:tav tm="0">
                                              <p:val>
                                                <p:strVal val="1+#ppt_w/2"/>
                                              </p:val>
                                            </p:tav>
                                            <p:tav tm="100000">
                                              <p:val>
                                                <p:strVal val="#ppt_x"/>
                                              </p:val>
                                            </p:tav>
                                          </p:tavLst>
                                        </p:anim>
                                        <p:anim calcmode="lin" valueType="num" p14:bounceEnd="66667">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6667">
                                      <p:stCondLst>
                                        <p:cond delay="500"/>
                                      </p:stCondLst>
                                      <p:childTnLst>
                                        <p:set>
                                          <p:cBhvr>
                                            <p:cTn id="22" dur="1" fill="hold">
                                              <p:stCondLst>
                                                <p:cond delay="0"/>
                                              </p:stCondLst>
                                            </p:cTn>
                                            <p:tgtEl>
                                              <p:spTgt spid="57"/>
                                            </p:tgtEl>
                                            <p:attrNameLst>
                                              <p:attrName>style.visibility</p:attrName>
                                            </p:attrNameLst>
                                          </p:cBhvr>
                                          <p:to>
                                            <p:strVal val="visible"/>
                                          </p:to>
                                        </p:set>
                                        <p:anim calcmode="lin" valueType="num" p14:bounceEnd="66667">
                                          <p:cBhvr additive="base">
                                            <p:cTn id="23" dur="1000" fill="hold"/>
                                            <p:tgtEl>
                                              <p:spTgt spid="57"/>
                                            </p:tgtEl>
                                            <p:attrNameLst>
                                              <p:attrName>ppt_x</p:attrName>
                                            </p:attrNameLst>
                                          </p:cBhvr>
                                          <p:tavLst>
                                            <p:tav tm="0">
                                              <p:val>
                                                <p:strVal val="1+#ppt_w/2"/>
                                              </p:val>
                                            </p:tav>
                                            <p:tav tm="100000">
                                              <p:val>
                                                <p:strVal val="#ppt_x"/>
                                              </p:val>
                                            </p:tav>
                                          </p:tavLst>
                                        </p:anim>
                                        <p:anim calcmode="lin" valueType="num" p14:bounceEnd="66667">
                                          <p:cBhvr additive="base">
                                            <p:cTn id="24" dur="10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6667">
                                      <p:stCondLst>
                                        <p:cond delay="500"/>
                                      </p:stCondLst>
                                      <p:childTnLst>
                                        <p:set>
                                          <p:cBhvr>
                                            <p:cTn id="26" dur="1" fill="hold">
                                              <p:stCondLst>
                                                <p:cond delay="0"/>
                                              </p:stCondLst>
                                            </p:cTn>
                                            <p:tgtEl>
                                              <p:spTgt spid="5"/>
                                            </p:tgtEl>
                                            <p:attrNameLst>
                                              <p:attrName>style.visibility</p:attrName>
                                            </p:attrNameLst>
                                          </p:cBhvr>
                                          <p:to>
                                            <p:strVal val="visible"/>
                                          </p:to>
                                        </p:set>
                                        <p:anim calcmode="lin" valueType="num" p14:bounceEnd="66667">
                                          <p:cBhvr additive="base">
                                            <p:cTn id="27" dur="1000" fill="hold"/>
                                            <p:tgtEl>
                                              <p:spTgt spid="5"/>
                                            </p:tgtEl>
                                            <p:attrNameLst>
                                              <p:attrName>ppt_x</p:attrName>
                                            </p:attrNameLst>
                                          </p:cBhvr>
                                          <p:tavLst>
                                            <p:tav tm="0">
                                              <p:val>
                                                <p:strVal val="1+#ppt_w/2"/>
                                              </p:val>
                                            </p:tav>
                                            <p:tav tm="100000">
                                              <p:val>
                                                <p:strVal val="#ppt_x"/>
                                              </p:val>
                                            </p:tav>
                                          </p:tavLst>
                                        </p:anim>
                                        <p:anim calcmode="lin" valueType="num" p14:bounceEnd="66667">
                                          <p:cBhvr additive="base">
                                            <p:cTn id="28" dur="1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66667">
                                      <p:stCondLst>
                                        <p:cond delay="500"/>
                                      </p:stCondLst>
                                      <p:childTnLst>
                                        <p:set>
                                          <p:cBhvr>
                                            <p:cTn id="30" dur="1" fill="hold">
                                              <p:stCondLst>
                                                <p:cond delay="0"/>
                                              </p:stCondLst>
                                            </p:cTn>
                                            <p:tgtEl>
                                              <p:spTgt spid="56"/>
                                            </p:tgtEl>
                                            <p:attrNameLst>
                                              <p:attrName>style.visibility</p:attrName>
                                            </p:attrNameLst>
                                          </p:cBhvr>
                                          <p:to>
                                            <p:strVal val="visible"/>
                                          </p:to>
                                        </p:set>
                                        <p:anim calcmode="lin" valueType="num" p14:bounceEnd="66667">
                                          <p:cBhvr additive="base">
                                            <p:cTn id="31" dur="1000" fill="hold"/>
                                            <p:tgtEl>
                                              <p:spTgt spid="56"/>
                                            </p:tgtEl>
                                            <p:attrNameLst>
                                              <p:attrName>ppt_x</p:attrName>
                                            </p:attrNameLst>
                                          </p:cBhvr>
                                          <p:tavLst>
                                            <p:tav tm="0">
                                              <p:val>
                                                <p:strVal val="1+#ppt_w/2"/>
                                              </p:val>
                                            </p:tav>
                                            <p:tav tm="100000">
                                              <p:val>
                                                <p:strVal val="#ppt_x"/>
                                              </p:val>
                                            </p:tav>
                                          </p:tavLst>
                                        </p:anim>
                                        <p:anim calcmode="lin" valueType="num" p14:bounceEnd="66667">
                                          <p:cBhvr additive="base">
                                            <p:cTn id="32" dur="1000" fill="hold"/>
                                            <p:tgtEl>
                                              <p:spTgt spid="5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66667">
                                      <p:stCondLst>
                                        <p:cond delay="500"/>
                                      </p:stCondLst>
                                      <p:childTnLst>
                                        <p:set>
                                          <p:cBhvr>
                                            <p:cTn id="34" dur="1" fill="hold">
                                              <p:stCondLst>
                                                <p:cond delay="0"/>
                                              </p:stCondLst>
                                            </p:cTn>
                                            <p:tgtEl>
                                              <p:spTgt spid="4"/>
                                            </p:tgtEl>
                                            <p:attrNameLst>
                                              <p:attrName>style.visibility</p:attrName>
                                            </p:attrNameLst>
                                          </p:cBhvr>
                                          <p:to>
                                            <p:strVal val="visible"/>
                                          </p:to>
                                        </p:set>
                                        <p:anim calcmode="lin" valueType="num" p14:bounceEnd="66667">
                                          <p:cBhvr additive="base">
                                            <p:cTn id="35" dur="1000" fill="hold"/>
                                            <p:tgtEl>
                                              <p:spTgt spid="4"/>
                                            </p:tgtEl>
                                            <p:attrNameLst>
                                              <p:attrName>ppt_x</p:attrName>
                                            </p:attrNameLst>
                                          </p:cBhvr>
                                          <p:tavLst>
                                            <p:tav tm="0">
                                              <p:val>
                                                <p:strVal val="0-#ppt_w/2"/>
                                              </p:val>
                                            </p:tav>
                                            <p:tav tm="100000">
                                              <p:val>
                                                <p:strVal val="#ppt_x"/>
                                              </p:val>
                                            </p:tav>
                                          </p:tavLst>
                                        </p:anim>
                                        <p:anim calcmode="lin" valueType="num" p14:bounceEnd="66667">
                                          <p:cBhvr additive="base">
                                            <p:cTn id="36" dur="1000" fill="hold"/>
                                            <p:tgtEl>
                                              <p:spTgt spid="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14:presetBounceEnd="66667">
                                      <p:stCondLst>
                                        <p:cond delay="500"/>
                                      </p:stCondLst>
                                      <p:childTnLst>
                                        <p:set>
                                          <p:cBhvr>
                                            <p:cTn id="38" dur="1" fill="hold">
                                              <p:stCondLst>
                                                <p:cond delay="0"/>
                                              </p:stCondLst>
                                            </p:cTn>
                                            <p:tgtEl>
                                              <p:spTgt spid="60"/>
                                            </p:tgtEl>
                                            <p:attrNameLst>
                                              <p:attrName>style.visibility</p:attrName>
                                            </p:attrNameLst>
                                          </p:cBhvr>
                                          <p:to>
                                            <p:strVal val="visible"/>
                                          </p:to>
                                        </p:set>
                                        <p:anim calcmode="lin" valueType="num" p14:bounceEnd="66667">
                                          <p:cBhvr additive="base">
                                            <p:cTn id="39" dur="1000" fill="hold"/>
                                            <p:tgtEl>
                                              <p:spTgt spid="60"/>
                                            </p:tgtEl>
                                            <p:attrNameLst>
                                              <p:attrName>ppt_x</p:attrName>
                                            </p:attrNameLst>
                                          </p:cBhvr>
                                          <p:tavLst>
                                            <p:tav tm="0">
                                              <p:val>
                                                <p:strVal val="0-#ppt_w/2"/>
                                              </p:val>
                                            </p:tav>
                                            <p:tav tm="100000">
                                              <p:val>
                                                <p:strVal val="#ppt_x"/>
                                              </p:val>
                                            </p:tav>
                                          </p:tavLst>
                                        </p:anim>
                                        <p:anim calcmode="lin" valueType="num" p14:bounceEnd="66667">
                                          <p:cBhvr additive="base">
                                            <p:cTn id="40" dur="1000" fill="hold"/>
                                            <p:tgtEl>
                                              <p:spTgt spid="60"/>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14:presetBounceEnd="66667">
                                      <p:stCondLst>
                                        <p:cond delay="500"/>
                                      </p:stCondLst>
                                      <p:childTnLst>
                                        <p:set>
                                          <p:cBhvr>
                                            <p:cTn id="42" dur="1" fill="hold">
                                              <p:stCondLst>
                                                <p:cond delay="0"/>
                                              </p:stCondLst>
                                            </p:cTn>
                                            <p:tgtEl>
                                              <p:spTgt spid="24"/>
                                            </p:tgtEl>
                                            <p:attrNameLst>
                                              <p:attrName>style.visibility</p:attrName>
                                            </p:attrNameLst>
                                          </p:cBhvr>
                                          <p:to>
                                            <p:strVal val="visible"/>
                                          </p:to>
                                        </p:set>
                                        <p:anim calcmode="lin" valueType="num" p14:bounceEnd="66667">
                                          <p:cBhvr additive="base">
                                            <p:cTn id="43" dur="1000" fill="hold"/>
                                            <p:tgtEl>
                                              <p:spTgt spid="24"/>
                                            </p:tgtEl>
                                            <p:attrNameLst>
                                              <p:attrName>ppt_x</p:attrName>
                                            </p:attrNameLst>
                                          </p:cBhvr>
                                          <p:tavLst>
                                            <p:tav tm="0">
                                              <p:val>
                                                <p:strVal val="0-#ppt_w/2"/>
                                              </p:val>
                                            </p:tav>
                                            <p:tav tm="100000">
                                              <p:val>
                                                <p:strVal val="#ppt_x"/>
                                              </p:val>
                                            </p:tav>
                                          </p:tavLst>
                                        </p:anim>
                                        <p:anim calcmode="lin" valueType="num" p14:bounceEnd="66667">
                                          <p:cBhvr additive="base">
                                            <p:cTn id="44" dur="1000" fill="hold"/>
                                            <p:tgtEl>
                                              <p:spTgt spid="24"/>
                                            </p:tgtEl>
                                            <p:attrNameLst>
                                              <p:attrName>ppt_y</p:attrName>
                                            </p:attrNameLst>
                                          </p:cBhvr>
                                          <p:tavLst>
                                            <p:tav tm="0">
                                              <p:val>
                                                <p:strVal val="#ppt_y"/>
                                              </p:val>
                                            </p:tav>
                                            <p:tav tm="100000">
                                              <p:val>
                                                <p:strVal val="#ppt_y"/>
                                              </p:val>
                                            </p:tav>
                                          </p:tavLst>
                                        </p:anim>
                                      </p:childTnLst>
                                    </p:cTn>
                                  </p:par>
                                  <p:par>
                                    <p:cTn id="45" presetID="49" presetClass="entr" presetSubtype="0" decel="100000" fill="hold" nodeType="withEffect">
                                      <p:stCondLst>
                                        <p:cond delay="10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style.rotation</p:attrName>
                                            </p:attrNameLst>
                                          </p:cBhvr>
                                          <p:tavLst>
                                            <p:tav tm="0">
                                              <p:val>
                                                <p:fltVal val="360"/>
                                              </p:val>
                                            </p:tav>
                                            <p:tav tm="100000">
                                              <p:val>
                                                <p:fltVal val="0"/>
                                              </p:val>
                                            </p:tav>
                                          </p:tavLst>
                                        </p:anim>
                                        <p:animEffect transition="in" filter="fade">
                                          <p:cBhvr>
                                            <p:cTn id="50" dur="500"/>
                                            <p:tgtEl>
                                              <p:spTgt spid="7"/>
                                            </p:tgtEl>
                                          </p:cBhvr>
                                        </p:animEffect>
                                      </p:childTnLst>
                                    </p:cTn>
                                  </p:par>
                                  <p:par>
                                    <p:cTn id="51" presetID="49" presetClass="entr" presetSubtype="0" decel="100000" fill="hold" nodeType="withEffect">
                                      <p:stCondLst>
                                        <p:cond delay="100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 calcmode="lin" valueType="num">
                                          <p:cBhvr>
                                            <p:cTn id="55" dur="500" fill="hold"/>
                                            <p:tgtEl>
                                              <p:spTgt spid="32"/>
                                            </p:tgtEl>
                                            <p:attrNameLst>
                                              <p:attrName>style.rotation</p:attrName>
                                            </p:attrNameLst>
                                          </p:cBhvr>
                                          <p:tavLst>
                                            <p:tav tm="0">
                                              <p:val>
                                                <p:fltVal val="360"/>
                                              </p:val>
                                            </p:tav>
                                            <p:tav tm="100000">
                                              <p:val>
                                                <p:fltVal val="0"/>
                                              </p:val>
                                            </p:tav>
                                          </p:tavLst>
                                        </p:anim>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750" fill="hold"/>
                                            <p:tgtEl>
                                              <p:spTgt spid="53"/>
                                            </p:tgtEl>
                                            <p:attrNameLst>
                                              <p:attrName>ppt_x</p:attrName>
                                            </p:attrNameLst>
                                          </p:cBhvr>
                                          <p:tavLst>
                                            <p:tav tm="0">
                                              <p:val>
                                                <p:strVal val="0-#ppt_w/2"/>
                                              </p:val>
                                            </p:tav>
                                            <p:tav tm="100000">
                                              <p:val>
                                                <p:strVal val="#ppt_x"/>
                                              </p:val>
                                            </p:tav>
                                          </p:tavLst>
                                        </p:anim>
                                        <p:anim calcmode="lin" valueType="num">
                                          <p:cBhvr additive="base">
                                            <p:cTn id="8" dur="750" fill="hold"/>
                                            <p:tgtEl>
                                              <p:spTgt spid="5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0-#ppt_w/2"/>
                                              </p:val>
                                            </p:tav>
                                            <p:tav tm="100000">
                                              <p:val>
                                                <p:strVal val="#ppt_x"/>
                                              </p:val>
                                            </p:tav>
                                          </p:tavLst>
                                        </p:anim>
                                        <p:anim calcmode="lin" valueType="num">
                                          <p:cBhvr additive="base">
                                            <p:cTn id="16" dur="10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50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0-#ppt_w/2"/>
                                              </p:val>
                                            </p:tav>
                                            <p:tav tm="100000">
                                              <p:val>
                                                <p:strVal val="#ppt_x"/>
                                              </p:val>
                                            </p:tav>
                                          </p:tavLst>
                                        </p:anim>
                                        <p:anim calcmode="lin" valueType="num">
                                          <p:cBhvr additive="base">
                                            <p:cTn id="20" dur="1000" fill="hold"/>
                                            <p:tgtEl>
                                              <p:spTgt spid="6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000" fill="hold"/>
                                            <p:tgtEl>
                                              <p:spTgt spid="3"/>
                                            </p:tgtEl>
                                            <p:attrNameLst>
                                              <p:attrName>ppt_x</p:attrName>
                                            </p:attrNameLst>
                                          </p:cBhvr>
                                          <p:tavLst>
                                            <p:tav tm="0">
                                              <p:val>
                                                <p:strVal val="1+#ppt_w/2"/>
                                              </p:val>
                                            </p:tav>
                                            <p:tav tm="100000">
                                              <p:val>
                                                <p:strVal val="#ppt_x"/>
                                              </p:val>
                                            </p:tav>
                                          </p:tavLst>
                                        </p:anim>
                                        <p:anim calcmode="lin" valueType="num">
                                          <p:cBhvr additive="base">
                                            <p:cTn id="24" dur="10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1+#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50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1000" fill="hold"/>
                                            <p:tgtEl>
                                              <p:spTgt spid="57"/>
                                            </p:tgtEl>
                                            <p:attrNameLst>
                                              <p:attrName>ppt_x</p:attrName>
                                            </p:attrNameLst>
                                          </p:cBhvr>
                                          <p:tavLst>
                                            <p:tav tm="0">
                                              <p:val>
                                                <p:strVal val="1+#ppt_w/2"/>
                                              </p:val>
                                            </p:tav>
                                            <p:tav tm="100000">
                                              <p:val>
                                                <p:strVal val="#ppt_x"/>
                                              </p:val>
                                            </p:tav>
                                          </p:tavLst>
                                        </p:anim>
                                        <p:anim calcmode="lin" valueType="num">
                                          <p:cBhvr additive="base">
                                            <p:cTn id="32" dur="100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fill="hold"/>
                                            <p:tgtEl>
                                              <p:spTgt spid="5"/>
                                            </p:tgtEl>
                                            <p:attrNameLst>
                                              <p:attrName>ppt_x</p:attrName>
                                            </p:attrNameLst>
                                          </p:cBhvr>
                                          <p:tavLst>
                                            <p:tav tm="0">
                                              <p:val>
                                                <p:strVal val="1+#ppt_w/2"/>
                                              </p:val>
                                            </p:tav>
                                            <p:tav tm="100000">
                                              <p:val>
                                                <p:strVal val="#ppt_x"/>
                                              </p:val>
                                            </p:tav>
                                          </p:tavLst>
                                        </p:anim>
                                        <p:anim calcmode="lin" valueType="num">
                                          <p:cBhvr additive="base">
                                            <p:cTn id="36" dur="100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50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1000" fill="hold"/>
                                            <p:tgtEl>
                                              <p:spTgt spid="56"/>
                                            </p:tgtEl>
                                            <p:attrNameLst>
                                              <p:attrName>ppt_x</p:attrName>
                                            </p:attrNameLst>
                                          </p:cBhvr>
                                          <p:tavLst>
                                            <p:tav tm="0">
                                              <p:val>
                                                <p:strVal val="1+#ppt_w/2"/>
                                              </p:val>
                                            </p:tav>
                                            <p:tav tm="100000">
                                              <p:val>
                                                <p:strVal val="#ppt_x"/>
                                              </p:val>
                                            </p:tav>
                                          </p:tavLst>
                                        </p:anim>
                                        <p:anim calcmode="lin" valueType="num">
                                          <p:cBhvr additive="base">
                                            <p:cTn id="40" dur="1000" fill="hold"/>
                                            <p:tgtEl>
                                              <p:spTgt spid="5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5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1000" fill="hold"/>
                                            <p:tgtEl>
                                              <p:spTgt spid="16"/>
                                            </p:tgtEl>
                                            <p:attrNameLst>
                                              <p:attrName>ppt_x</p:attrName>
                                            </p:attrNameLst>
                                          </p:cBhvr>
                                          <p:tavLst>
                                            <p:tav tm="0">
                                              <p:val>
                                                <p:strVal val="1+#ppt_w/2"/>
                                              </p:val>
                                            </p:tav>
                                            <p:tav tm="100000">
                                              <p:val>
                                                <p:strVal val="#ppt_x"/>
                                              </p:val>
                                            </p:tav>
                                          </p:tavLst>
                                        </p:anim>
                                        <p:anim calcmode="lin" valueType="num">
                                          <p:cBhvr additive="base">
                                            <p:cTn id="44" dur="10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50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1000" fill="hold"/>
                                            <p:tgtEl>
                                              <p:spTgt spid="4"/>
                                            </p:tgtEl>
                                            <p:attrNameLst>
                                              <p:attrName>ppt_x</p:attrName>
                                            </p:attrNameLst>
                                          </p:cBhvr>
                                          <p:tavLst>
                                            <p:tav tm="0">
                                              <p:val>
                                                <p:strVal val="0-#ppt_w/2"/>
                                              </p:val>
                                            </p:tav>
                                            <p:tav tm="100000">
                                              <p:val>
                                                <p:strVal val="#ppt_x"/>
                                              </p:val>
                                            </p:tav>
                                          </p:tavLst>
                                        </p:anim>
                                        <p:anim calcmode="lin" valueType="num">
                                          <p:cBhvr additive="base">
                                            <p:cTn id="48" dur="1000" fill="hold"/>
                                            <p:tgtEl>
                                              <p:spTgt spid="4"/>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50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1000" fill="hold"/>
                                            <p:tgtEl>
                                              <p:spTgt spid="60"/>
                                            </p:tgtEl>
                                            <p:attrNameLst>
                                              <p:attrName>ppt_x</p:attrName>
                                            </p:attrNameLst>
                                          </p:cBhvr>
                                          <p:tavLst>
                                            <p:tav tm="0">
                                              <p:val>
                                                <p:strVal val="0-#ppt_w/2"/>
                                              </p:val>
                                            </p:tav>
                                            <p:tav tm="100000">
                                              <p:val>
                                                <p:strVal val="#ppt_x"/>
                                              </p:val>
                                            </p:tav>
                                          </p:tavLst>
                                        </p:anim>
                                        <p:anim calcmode="lin" valueType="num">
                                          <p:cBhvr additive="base">
                                            <p:cTn id="52" dur="1000" fill="hold"/>
                                            <p:tgtEl>
                                              <p:spTgt spid="60"/>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1000" fill="hold"/>
                                            <p:tgtEl>
                                              <p:spTgt spid="24"/>
                                            </p:tgtEl>
                                            <p:attrNameLst>
                                              <p:attrName>ppt_x</p:attrName>
                                            </p:attrNameLst>
                                          </p:cBhvr>
                                          <p:tavLst>
                                            <p:tav tm="0">
                                              <p:val>
                                                <p:strVal val="0-#ppt_w/2"/>
                                              </p:val>
                                            </p:tav>
                                            <p:tav tm="100000">
                                              <p:val>
                                                <p:strVal val="#ppt_x"/>
                                              </p:val>
                                            </p:tav>
                                          </p:tavLst>
                                        </p:anim>
                                        <p:anim calcmode="lin" valueType="num">
                                          <p:cBhvr additive="base">
                                            <p:cTn id="56" dur="1000" fill="hold"/>
                                            <p:tgtEl>
                                              <p:spTgt spid="24"/>
                                            </p:tgtEl>
                                            <p:attrNameLst>
                                              <p:attrName>ppt_y</p:attrName>
                                            </p:attrNameLst>
                                          </p:cBhvr>
                                          <p:tavLst>
                                            <p:tav tm="0">
                                              <p:val>
                                                <p:strVal val="#ppt_y"/>
                                              </p:val>
                                            </p:tav>
                                            <p:tav tm="100000">
                                              <p:val>
                                                <p:strVal val="#ppt_y"/>
                                              </p:val>
                                            </p:tav>
                                          </p:tavLst>
                                        </p:anim>
                                      </p:childTnLst>
                                    </p:cTn>
                                  </p:par>
                                  <p:par>
                                    <p:cTn id="57" presetID="49" presetClass="entr" presetSubtype="0" decel="100000" fill="hold" nodeType="withEffect">
                                      <p:stCondLst>
                                        <p:cond delay="100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fltVal val="0"/>
                                              </p:val>
                                            </p:tav>
                                            <p:tav tm="100000">
                                              <p:val>
                                                <p:strVal val="#ppt_h"/>
                                              </p:val>
                                            </p:tav>
                                          </p:tavLst>
                                        </p:anim>
                                        <p:anim calcmode="lin" valueType="num">
                                          <p:cBhvr>
                                            <p:cTn id="61" dur="500" fill="hold"/>
                                            <p:tgtEl>
                                              <p:spTgt spid="7"/>
                                            </p:tgtEl>
                                            <p:attrNameLst>
                                              <p:attrName>style.rotation</p:attrName>
                                            </p:attrNameLst>
                                          </p:cBhvr>
                                          <p:tavLst>
                                            <p:tav tm="0">
                                              <p:val>
                                                <p:fltVal val="360"/>
                                              </p:val>
                                            </p:tav>
                                            <p:tav tm="100000">
                                              <p:val>
                                                <p:fltVal val="0"/>
                                              </p:val>
                                            </p:tav>
                                          </p:tavLst>
                                        </p:anim>
                                        <p:animEffect transition="in" filter="fade">
                                          <p:cBhvr>
                                            <p:cTn id="62" dur="500"/>
                                            <p:tgtEl>
                                              <p:spTgt spid="7"/>
                                            </p:tgtEl>
                                          </p:cBhvr>
                                        </p:animEffect>
                                      </p:childTnLst>
                                    </p:cTn>
                                  </p:par>
                                  <p:par>
                                    <p:cTn id="63" presetID="49" presetClass="entr" presetSubtype="0" decel="100000" fill="hold" nodeType="withEffect">
                                      <p:stCondLst>
                                        <p:cond delay="1000"/>
                                      </p:stCondLst>
                                      <p:childTnLst>
                                        <p:set>
                                          <p:cBhvr>
                                            <p:cTn id="64" dur="1" fill="hold">
                                              <p:stCondLst>
                                                <p:cond delay="0"/>
                                              </p:stCondLst>
                                            </p:cTn>
                                            <p:tgtEl>
                                              <p:spTgt spid="32"/>
                                            </p:tgtEl>
                                            <p:attrNameLst>
                                              <p:attrName>style.visibility</p:attrName>
                                            </p:attrNameLst>
                                          </p:cBhvr>
                                          <p:to>
                                            <p:strVal val="visible"/>
                                          </p:to>
                                        </p:set>
                                        <p:anim calcmode="lin" valueType="num">
                                          <p:cBhvr>
                                            <p:cTn id="65" dur="500" fill="hold"/>
                                            <p:tgtEl>
                                              <p:spTgt spid="32"/>
                                            </p:tgtEl>
                                            <p:attrNameLst>
                                              <p:attrName>ppt_w</p:attrName>
                                            </p:attrNameLst>
                                          </p:cBhvr>
                                          <p:tavLst>
                                            <p:tav tm="0">
                                              <p:val>
                                                <p:fltVal val="0"/>
                                              </p:val>
                                            </p:tav>
                                            <p:tav tm="100000">
                                              <p:val>
                                                <p:strVal val="#ppt_w"/>
                                              </p:val>
                                            </p:tav>
                                          </p:tavLst>
                                        </p:anim>
                                        <p:anim calcmode="lin" valueType="num">
                                          <p:cBhvr>
                                            <p:cTn id="66" dur="500" fill="hold"/>
                                            <p:tgtEl>
                                              <p:spTgt spid="32"/>
                                            </p:tgtEl>
                                            <p:attrNameLst>
                                              <p:attrName>ppt_h</p:attrName>
                                            </p:attrNameLst>
                                          </p:cBhvr>
                                          <p:tavLst>
                                            <p:tav tm="0">
                                              <p:val>
                                                <p:fltVal val="0"/>
                                              </p:val>
                                            </p:tav>
                                            <p:tav tm="100000">
                                              <p:val>
                                                <p:strVal val="#ppt_h"/>
                                              </p:val>
                                            </p:tav>
                                          </p:tavLst>
                                        </p:anim>
                                        <p:anim calcmode="lin" valueType="num">
                                          <p:cBhvr>
                                            <p:cTn id="67" dur="500" fill="hold"/>
                                            <p:tgtEl>
                                              <p:spTgt spid="32"/>
                                            </p:tgtEl>
                                            <p:attrNameLst>
                                              <p:attrName>style.rotation</p:attrName>
                                            </p:attrNameLst>
                                          </p:cBhvr>
                                          <p:tavLst>
                                            <p:tav tm="0">
                                              <p:val>
                                                <p:fltVal val="360"/>
                                              </p:val>
                                            </p:tav>
                                            <p:tav tm="100000">
                                              <p:val>
                                                <p:fltVal val="0"/>
                                              </p:val>
                                            </p:tav>
                                          </p:tavLst>
                                        </p:anim>
                                        <p:animEffect transition="in" filter="fade">
                                          <p:cBhvr>
                                            <p:cTn id="6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3"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F9CA8EE-FEAF-4C7F-B3C3-B3A278621885}"/>
              </a:ext>
            </a:extLst>
          </p:cNvPr>
          <p:cNvSpPr/>
          <p:nvPr/>
        </p:nvSpPr>
        <p:spPr>
          <a:xfrm rot="1800000">
            <a:off x="4718389" y="539737"/>
            <a:ext cx="2755222" cy="577852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8" name="TextBox 7">
            <a:extLst>
              <a:ext uri="{FF2B5EF4-FFF2-40B4-BE49-F238E27FC236}">
                <a16:creationId xmlns:a16="http://schemas.microsoft.com/office/drawing/2014/main" id="{C29296F1-0E47-4AD9-8099-49D9BBC4C35F}"/>
              </a:ext>
            </a:extLst>
          </p:cNvPr>
          <p:cNvSpPr txBox="1"/>
          <p:nvPr/>
        </p:nvSpPr>
        <p:spPr>
          <a:xfrm>
            <a:off x="1363308" y="2019701"/>
            <a:ext cx="9651998" cy="2800767"/>
          </a:xfrm>
          <a:prstGeom prst="rect">
            <a:avLst/>
          </a:prstGeom>
          <a:noFill/>
        </p:spPr>
        <p:txBody>
          <a:bodyPr wrap="square" rtlCol="0">
            <a:spAutoFit/>
          </a:bodyPr>
          <a:lstStyle>
            <a:defPPr>
              <a:defRPr lang="en-US"/>
            </a:defPPr>
            <a:lvl1pPr>
              <a:defRPr sz="4800" b="1">
                <a:solidFill>
                  <a:srgbClr val="111029"/>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err="1">
                <a:ln>
                  <a:noFill/>
                </a:ln>
                <a:solidFill>
                  <a:srgbClr val="0070C0"/>
                </a:solidFill>
                <a:effectLst/>
                <a:uLnTx/>
                <a:uFillTx/>
                <a:latin typeface="Inter ExtraBold"/>
                <a:ea typeface="+mn-ea"/>
                <a:cs typeface="+mn-cs"/>
              </a:rPr>
              <a:t>Concepto</a:t>
            </a:r>
            <a:r>
              <a:rPr kumimoji="0" lang="en-US" b="1" i="0" u="none" strike="noStrike" kern="1200" cap="none" spc="0" normalizeH="0" noProof="0" dirty="0">
                <a:ln>
                  <a:noFill/>
                </a:ln>
                <a:solidFill>
                  <a:srgbClr val="0070C0"/>
                </a:solidFill>
                <a:effectLst/>
                <a:uLnTx/>
                <a:uFillTx/>
                <a:latin typeface="Inter ExtraBold"/>
                <a:ea typeface="+mn-ea"/>
                <a:cs typeface="+mn-cs"/>
              </a:rPr>
              <a:t> de </a:t>
            </a:r>
            <a:r>
              <a:rPr kumimoji="0" lang="en-US" b="1" i="0" u="none" strike="noStrike" kern="1200" cap="none" spc="0" normalizeH="0" noProof="0" dirty="0" err="1">
                <a:ln>
                  <a:noFill/>
                </a:ln>
                <a:solidFill>
                  <a:srgbClr val="0070C0"/>
                </a:solidFill>
                <a:effectLst/>
                <a:uLnTx/>
                <a:uFillTx/>
                <a:latin typeface="Inter ExtraBold"/>
                <a:ea typeface="+mn-ea"/>
                <a:cs typeface="+mn-cs"/>
              </a:rPr>
              <a:t>costo</a:t>
            </a:r>
            <a:r>
              <a:rPr kumimoji="0" lang="en-US" b="1" i="0" u="none" strike="noStrike" kern="1200" cap="none" spc="0" normalizeH="0" baseline="0" noProof="0" dirty="0">
                <a:ln>
                  <a:noFill/>
                </a:ln>
                <a:solidFill>
                  <a:srgbClr val="0070C0"/>
                </a:solidFill>
                <a:effectLst/>
                <a:uLnTx/>
                <a:uFillTx/>
                <a:latin typeface="Inter ExtraBold"/>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70C0"/>
              </a:solidFill>
              <a:effectLst/>
              <a:uLnTx/>
              <a:uFillTx/>
              <a:latin typeface="Inter ExtraBold"/>
              <a:ea typeface="+mn-ea"/>
              <a:cs typeface="+mn-cs"/>
            </a:endParaRPr>
          </a:p>
          <a:p>
            <a:pPr lvl="0" algn="ctr"/>
            <a:r>
              <a:rPr lang="es-US" sz="3200" dirty="0"/>
              <a:t>Consideramos costo como el valor monetario de los recursos que se entregan o prometen entregar a cambio de bienes o servicios que se adquieren. </a:t>
            </a:r>
            <a:endParaRPr kumimoji="0" lang="en-US" sz="3200" b="1" i="0" u="none" strike="noStrike" kern="1200" cap="none" spc="0" normalizeH="0" baseline="0" noProof="0" dirty="0">
              <a:ln>
                <a:noFill/>
              </a:ln>
              <a:gradFill>
                <a:gsLst>
                  <a:gs pos="15000">
                    <a:srgbClr val="50A6FE"/>
                  </a:gs>
                  <a:gs pos="85000">
                    <a:srgbClr val="13D3FB"/>
                  </a:gs>
                </a:gsLst>
                <a:path path="circle">
                  <a:fillToRect l="100000" t="100000"/>
                </a:path>
              </a:gradFill>
              <a:effectLst/>
              <a:uLnTx/>
              <a:uFillTx/>
              <a:latin typeface="Inter ExtraBold"/>
              <a:ea typeface="+mn-ea"/>
              <a:cs typeface="+mn-cs"/>
            </a:endParaRPr>
          </a:p>
        </p:txBody>
      </p:sp>
      <p:cxnSp>
        <p:nvCxnSpPr>
          <p:cNvPr id="4" name="Straight Connector 3">
            <a:extLst>
              <a:ext uri="{FF2B5EF4-FFF2-40B4-BE49-F238E27FC236}">
                <a16:creationId xmlns:a16="http://schemas.microsoft.com/office/drawing/2014/main" id="{11584010-42B3-4D35-B5DD-93457826A8E9}"/>
              </a:ext>
            </a:extLst>
          </p:cNvPr>
          <p:cNvCxnSpPr>
            <a:cxnSpLocks/>
          </p:cNvCxnSpPr>
          <p:nvPr/>
        </p:nvCxnSpPr>
        <p:spPr>
          <a:xfrm>
            <a:off x="5736630" y="1800225"/>
            <a:ext cx="718740" cy="0"/>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8C6556-CD1E-4F17-BA18-CAA855EFFCDA}"/>
              </a:ext>
            </a:extLst>
          </p:cNvPr>
          <p:cNvCxnSpPr>
            <a:cxnSpLocks/>
          </p:cNvCxnSpPr>
          <p:nvPr/>
        </p:nvCxnSpPr>
        <p:spPr>
          <a:xfrm>
            <a:off x="5736630" y="5057775"/>
            <a:ext cx="718740" cy="0"/>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35FE46C1-A033-4B8E-86FB-ED8C2A9CC0BD}"/>
              </a:ext>
            </a:extLst>
          </p:cNvPr>
          <p:cNvSpPr/>
          <p:nvPr/>
        </p:nvSpPr>
        <p:spPr>
          <a:xfrm rot="1800000">
            <a:off x="6414873" y="5608742"/>
            <a:ext cx="697236" cy="146231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pic>
        <p:nvPicPr>
          <p:cNvPr id="16" name="Imagen 15">
            <a:extLst>
              <a:ext uri="{FF2B5EF4-FFF2-40B4-BE49-F238E27FC236}">
                <a16:creationId xmlns:a16="http://schemas.microsoft.com/office/drawing/2014/main" id="{961F1A4F-9186-1D6C-84B1-11CF41815334}"/>
              </a:ext>
            </a:extLst>
          </p:cNvPr>
          <p:cNvPicPr>
            <a:picLocks noChangeAspect="1"/>
          </p:cNvPicPr>
          <p:nvPr/>
        </p:nvPicPr>
        <p:blipFill>
          <a:blip r:embed="rId2"/>
          <a:stretch>
            <a:fillRect/>
          </a:stretch>
        </p:blipFill>
        <p:spPr>
          <a:xfrm>
            <a:off x="457304" y="98565"/>
            <a:ext cx="784721" cy="731520"/>
          </a:xfrm>
          <a:prstGeom prst="rect">
            <a:avLst/>
          </a:prstGeom>
        </p:spPr>
      </p:pic>
      <p:pic>
        <p:nvPicPr>
          <p:cNvPr id="22" name="Imagen 21">
            <a:extLst>
              <a:ext uri="{FF2B5EF4-FFF2-40B4-BE49-F238E27FC236}">
                <a16:creationId xmlns:a16="http://schemas.microsoft.com/office/drawing/2014/main" id="{3F077162-F5D2-244B-2ECB-74022F818751}"/>
              </a:ext>
            </a:extLst>
          </p:cNvPr>
          <p:cNvPicPr>
            <a:picLocks noChangeAspect="1"/>
          </p:cNvPicPr>
          <p:nvPr/>
        </p:nvPicPr>
        <p:blipFill>
          <a:blip r:embed="rId3"/>
          <a:stretch>
            <a:fillRect/>
          </a:stretch>
        </p:blipFill>
        <p:spPr>
          <a:xfrm>
            <a:off x="10334493" y="5439083"/>
            <a:ext cx="1361626" cy="1280160"/>
          </a:xfrm>
          <a:prstGeom prst="rect">
            <a:avLst/>
          </a:prstGeom>
        </p:spPr>
      </p:pic>
    </p:spTree>
    <p:extLst>
      <p:ext uri="{BB962C8B-B14F-4D97-AF65-F5344CB8AC3E}">
        <p14:creationId xmlns:p14="http://schemas.microsoft.com/office/powerpoint/2010/main" val="320958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3000"/>
                                  </p:iterate>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16" presetClass="entr" presetSubtype="37"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par>
                                <p:cTn id="11" presetID="16" presetClass="entr" presetSubtype="37"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grpId="1" nodeType="withEffect">
                                  <p:stCondLst>
                                    <p:cond delay="0"/>
                                  </p:stCondLst>
                                  <p:childTnLst>
                                    <p:animMotion origin="layout" path="M -0.03671 0.0706 L -3.75E-6 -1.11111E-6 " pathEditMode="relative" rAng="0" ptsTypes="AA">
                                      <p:cBhvr>
                                        <p:cTn id="18" dur="1000" fill="hold"/>
                                        <p:tgtEl>
                                          <p:spTgt spid="9"/>
                                        </p:tgtEl>
                                        <p:attrNameLst>
                                          <p:attrName>ppt_x</p:attrName>
                                          <p:attrName>ppt_y</p:attrName>
                                        </p:attrNameLst>
                                      </p:cBhvr>
                                      <p:rCtr x="1836" y="-3542"/>
                                    </p:animMotion>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42" presetClass="path" presetSubtype="0" accel="50000" decel="50000" fill="hold" grpId="1" nodeType="withEffect">
                                  <p:stCondLst>
                                    <p:cond delay="0"/>
                                  </p:stCondLst>
                                  <p:childTnLst>
                                    <p:animMotion origin="layout" path="M -0.12396 0.23819 L 0 0 " pathEditMode="relative" rAng="0" ptsTypes="AA">
                                      <p:cBhvr>
                                        <p:cTn id="23" dur="1000" fill="hold"/>
                                        <p:tgtEl>
                                          <p:spTgt spid="5"/>
                                        </p:tgtEl>
                                        <p:attrNameLst>
                                          <p:attrName>ppt_x</p:attrName>
                                          <p:attrName>ppt_y</p:attrName>
                                        </p:attrNameLst>
                                      </p:cBhvr>
                                      <p:rCtr x="6198" y="-1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P spid="9" grpId="0" animBg="1"/>
      <p:bldP spid="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8DD3339-5064-4254-91AD-FE525C805357}"/>
              </a:ext>
            </a:extLst>
          </p:cNvPr>
          <p:cNvGrpSpPr/>
          <p:nvPr/>
        </p:nvGrpSpPr>
        <p:grpSpPr>
          <a:xfrm>
            <a:off x="162165" y="1577632"/>
            <a:ext cx="5573286" cy="3042312"/>
            <a:chOff x="1343403" y="1019947"/>
            <a:chExt cx="4763783" cy="1812104"/>
          </a:xfrm>
          <a:solidFill>
            <a:schemeClr val="bg1"/>
          </a:solidFill>
        </p:grpSpPr>
        <p:sp>
          <p:nvSpPr>
            <p:cNvPr id="6" name="Text Placeholder 2">
              <a:extLst>
                <a:ext uri="{FF2B5EF4-FFF2-40B4-BE49-F238E27FC236}">
                  <a16:creationId xmlns:a16="http://schemas.microsoft.com/office/drawing/2014/main" id="{AC8DA6C4-1953-4E96-AB48-714E15E90B79}"/>
                </a:ext>
              </a:extLst>
            </p:cNvPr>
            <p:cNvSpPr txBox="1">
              <a:spLocks/>
            </p:cNvSpPr>
            <p:nvPr/>
          </p:nvSpPr>
          <p:spPr>
            <a:xfrm>
              <a:off x="1441101" y="1443601"/>
              <a:ext cx="4666085" cy="1388450"/>
            </a:xfrm>
            <a:prstGeom prst="rect">
              <a:avLst/>
            </a:prstGeom>
            <a:grp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defTabSz="912971">
                <a:spcBef>
                  <a:spcPts val="999"/>
                </a:spcBef>
              </a:pPr>
              <a:r>
                <a:rPr lang="es-US" sz="2750" dirty="0">
                  <a:solidFill>
                    <a:prstClr val="black">
                      <a:lumMod val="65000"/>
                      <a:lumOff val="35000"/>
                    </a:prstClr>
                  </a:solidFill>
                  <a:latin typeface="Inter" panose="020B0502030000000004"/>
                </a:rPr>
                <a:t>En el momento de la adquisición se incurre en el costo, lo cual puede originar beneficios presentes o futuros y, por lo tanto, tratarse de:</a:t>
              </a:r>
              <a:endParaRPr lang="id-ID" sz="2750" dirty="0">
                <a:solidFill>
                  <a:prstClr val="black">
                    <a:lumMod val="65000"/>
                    <a:lumOff val="35000"/>
                  </a:prstClr>
                </a:solidFill>
                <a:latin typeface="Inter" panose="020B0502030000000004"/>
              </a:endParaRPr>
            </a:p>
          </p:txBody>
        </p:sp>
        <p:sp>
          <p:nvSpPr>
            <p:cNvPr id="7" name="TextBox 6">
              <a:extLst>
                <a:ext uri="{FF2B5EF4-FFF2-40B4-BE49-F238E27FC236}">
                  <a16:creationId xmlns:a16="http://schemas.microsoft.com/office/drawing/2014/main" id="{80F2BD3D-F986-4C4F-A0B8-BF371307521B}"/>
                </a:ext>
              </a:extLst>
            </p:cNvPr>
            <p:cNvSpPr txBox="1"/>
            <p:nvPr/>
          </p:nvSpPr>
          <p:spPr>
            <a:xfrm>
              <a:off x="1343403" y="1019947"/>
              <a:ext cx="2807027" cy="146658"/>
            </a:xfrm>
            <a:prstGeom prst="rect">
              <a:avLst/>
            </a:prstGeom>
            <a:solidFill>
              <a:schemeClr val="bg1"/>
            </a:solidFill>
          </p:spPr>
          <p:txBody>
            <a:bodyPr wrap="square" rtlCol="0">
              <a:spAutoFit/>
            </a:bodyPr>
            <a:lstStyle/>
            <a:p>
              <a:pPr defTabSz="285750"/>
              <a:endParaRPr lang="id-ID" sz="1000" b="1" spc="375" dirty="0">
                <a:solidFill>
                  <a:prstClr val="white">
                    <a:lumMod val="65000"/>
                  </a:prstClr>
                </a:solidFill>
                <a:latin typeface="Advent Pro" panose="02000506040000020004" pitchFamily="2" charset="0"/>
                <a:ea typeface="Roboto Medium" panose="02000000000000000000" pitchFamily="2" charset="0"/>
                <a:cs typeface="Segoe UI" panose="020B0502040204020203" pitchFamily="34" charset="0"/>
              </a:endParaRPr>
            </a:p>
          </p:txBody>
        </p:sp>
      </p:grpSp>
      <p:grpSp>
        <p:nvGrpSpPr>
          <p:cNvPr id="18" name="Group 17">
            <a:extLst>
              <a:ext uri="{FF2B5EF4-FFF2-40B4-BE49-F238E27FC236}">
                <a16:creationId xmlns:a16="http://schemas.microsoft.com/office/drawing/2014/main" id="{31106B3C-0B51-4A73-AEC7-8B139FAA510A}"/>
              </a:ext>
            </a:extLst>
          </p:cNvPr>
          <p:cNvGrpSpPr/>
          <p:nvPr/>
        </p:nvGrpSpPr>
        <p:grpSpPr>
          <a:xfrm>
            <a:off x="5865887" y="938172"/>
            <a:ext cx="470604" cy="470604"/>
            <a:chOff x="8125908" y="7183257"/>
            <a:chExt cx="1041918" cy="1041918"/>
          </a:xfrm>
        </p:grpSpPr>
        <p:sp>
          <p:nvSpPr>
            <p:cNvPr id="19" name="Oval 18">
              <a:extLst>
                <a:ext uri="{FF2B5EF4-FFF2-40B4-BE49-F238E27FC236}">
                  <a16:creationId xmlns:a16="http://schemas.microsoft.com/office/drawing/2014/main" id="{EA978814-8285-4173-BC33-88078BFBF7A1}"/>
                </a:ext>
              </a:extLst>
            </p:cNvPr>
            <p:cNvSpPr/>
            <p:nvPr/>
          </p:nvSpPr>
          <p:spPr>
            <a:xfrm>
              <a:off x="8125908" y="7183257"/>
              <a:ext cx="1041918" cy="1041918"/>
            </a:xfrm>
            <a:prstGeom prst="ellipse">
              <a:avLst/>
            </a:prstGeom>
            <a:gradFill>
              <a:gsLst>
                <a:gs pos="0">
                  <a:schemeClr val="accent1">
                    <a:lumMod val="60000"/>
                    <a:lumOff val="40000"/>
                  </a:schemeClr>
                </a:gs>
                <a:gs pos="100000">
                  <a:schemeClr val="accent1"/>
                </a:gs>
              </a:gsLst>
              <a:lin ang="0" scaled="1"/>
            </a:gradFill>
            <a:ln>
              <a:noFill/>
            </a:ln>
            <a:effectLst>
              <a:outerShdw blurRad="330200" dist="292100" dir="8100000" sx="70000" sy="70000" algn="t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id-ID" sz="1125" dirty="0">
                <a:solidFill>
                  <a:prstClr val="black">
                    <a:lumMod val="50000"/>
                    <a:lumOff val="50000"/>
                  </a:prstClr>
                </a:solidFill>
                <a:latin typeface="Calibri" panose="020F0502020204030204"/>
              </a:endParaRPr>
            </a:p>
          </p:txBody>
        </p:sp>
        <p:grpSp>
          <p:nvGrpSpPr>
            <p:cNvPr id="20" name="Group 19">
              <a:extLst>
                <a:ext uri="{FF2B5EF4-FFF2-40B4-BE49-F238E27FC236}">
                  <a16:creationId xmlns:a16="http://schemas.microsoft.com/office/drawing/2014/main" id="{EC243249-644A-435C-A3F4-9C53F2AE954D}"/>
                </a:ext>
              </a:extLst>
            </p:cNvPr>
            <p:cNvGrpSpPr/>
            <p:nvPr/>
          </p:nvGrpSpPr>
          <p:grpSpPr>
            <a:xfrm>
              <a:off x="8414298" y="7508557"/>
              <a:ext cx="465138" cy="391319"/>
              <a:chOff x="5356342" y="3093565"/>
              <a:chExt cx="465138" cy="391319"/>
            </a:xfrm>
            <a:solidFill>
              <a:schemeClr val="bg1"/>
            </a:solidFill>
          </p:grpSpPr>
          <p:sp>
            <p:nvSpPr>
              <p:cNvPr id="21" name="AutoShape 120">
                <a:extLst>
                  <a:ext uri="{FF2B5EF4-FFF2-40B4-BE49-F238E27FC236}">
                    <a16:creationId xmlns:a16="http://schemas.microsoft.com/office/drawing/2014/main" id="{9CC6CF28-5783-4F98-946D-F9DF400FCA4D}"/>
                  </a:ext>
                </a:extLst>
              </p:cNvPr>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prstClr val="black">
                      <a:lumMod val="50000"/>
                      <a:lumOff val="50000"/>
                    </a:prstClr>
                  </a:solidFill>
                  <a:effectLst>
                    <a:outerShdw blurRad="38100" dist="38100" dir="2700000" algn="tl">
                      <a:srgbClr val="000000"/>
                    </a:outerShdw>
                  </a:effectLst>
                  <a:latin typeface="Gill Sans" charset="0"/>
                  <a:sym typeface="Gill Sans" charset="0"/>
                </a:endParaRPr>
              </a:p>
            </p:txBody>
          </p:sp>
          <p:sp>
            <p:nvSpPr>
              <p:cNvPr id="22" name="AutoShape 121">
                <a:extLst>
                  <a:ext uri="{FF2B5EF4-FFF2-40B4-BE49-F238E27FC236}">
                    <a16:creationId xmlns:a16="http://schemas.microsoft.com/office/drawing/2014/main" id="{7DF504E1-B8D8-4AEF-AE91-318590D0C19F}"/>
                  </a:ext>
                </a:extLst>
              </p:cNvPr>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prstClr val="black">
                      <a:lumMod val="50000"/>
                      <a:lumOff val="50000"/>
                    </a:prstClr>
                  </a:solidFill>
                  <a:effectLst>
                    <a:outerShdw blurRad="38100" dist="38100" dir="2700000" algn="tl">
                      <a:srgbClr val="000000"/>
                    </a:outerShdw>
                  </a:effectLst>
                  <a:latin typeface="Gill Sans" charset="0"/>
                  <a:sym typeface="Gill Sans" charset="0"/>
                </a:endParaRPr>
              </a:p>
            </p:txBody>
          </p:sp>
          <p:sp>
            <p:nvSpPr>
              <p:cNvPr id="23" name="AutoShape 122">
                <a:extLst>
                  <a:ext uri="{FF2B5EF4-FFF2-40B4-BE49-F238E27FC236}">
                    <a16:creationId xmlns:a16="http://schemas.microsoft.com/office/drawing/2014/main" id="{5E2FF7BA-6BD5-42BF-AF79-FF88BD132C27}"/>
                  </a:ext>
                </a:extLst>
              </p:cNvPr>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prstClr val="black">
                      <a:lumMod val="50000"/>
                      <a:lumOff val="50000"/>
                    </a:prstClr>
                  </a:solidFill>
                  <a:effectLst>
                    <a:outerShdw blurRad="38100" dist="38100" dir="2700000" algn="tl">
                      <a:srgbClr val="000000"/>
                    </a:outerShdw>
                  </a:effectLst>
                  <a:latin typeface="Gill Sans" charset="0"/>
                  <a:sym typeface="Gill Sans" charset="0"/>
                </a:endParaRPr>
              </a:p>
            </p:txBody>
          </p:sp>
        </p:grpSp>
      </p:grpSp>
      <p:grpSp>
        <p:nvGrpSpPr>
          <p:cNvPr id="42" name="Group 41">
            <a:extLst>
              <a:ext uri="{FF2B5EF4-FFF2-40B4-BE49-F238E27FC236}">
                <a16:creationId xmlns:a16="http://schemas.microsoft.com/office/drawing/2014/main" id="{DC5FB55A-2E50-4951-9631-0FAE77F4595F}"/>
              </a:ext>
            </a:extLst>
          </p:cNvPr>
          <p:cNvGrpSpPr/>
          <p:nvPr/>
        </p:nvGrpSpPr>
        <p:grpSpPr>
          <a:xfrm>
            <a:off x="5865887" y="2758620"/>
            <a:ext cx="470604" cy="470604"/>
            <a:chOff x="10928866" y="5940750"/>
            <a:chExt cx="752966" cy="752966"/>
          </a:xfrm>
        </p:grpSpPr>
        <p:sp>
          <p:nvSpPr>
            <p:cNvPr id="25" name="Oval 24">
              <a:extLst>
                <a:ext uri="{FF2B5EF4-FFF2-40B4-BE49-F238E27FC236}">
                  <a16:creationId xmlns:a16="http://schemas.microsoft.com/office/drawing/2014/main" id="{369027FC-4654-4E16-977F-C3C73F7AA8F3}"/>
                </a:ext>
              </a:extLst>
            </p:cNvPr>
            <p:cNvSpPr/>
            <p:nvPr/>
          </p:nvSpPr>
          <p:spPr>
            <a:xfrm>
              <a:off x="10928866" y="5940750"/>
              <a:ext cx="752966" cy="752966"/>
            </a:xfrm>
            <a:prstGeom prst="ellipse">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id-ID" sz="1125" dirty="0">
                <a:solidFill>
                  <a:prstClr val="black">
                    <a:lumMod val="50000"/>
                    <a:lumOff val="50000"/>
                  </a:prstClr>
                </a:solidFill>
                <a:latin typeface="Calibri" panose="020F0502020204030204"/>
              </a:endParaRPr>
            </a:p>
          </p:txBody>
        </p:sp>
        <p:grpSp>
          <p:nvGrpSpPr>
            <p:cNvPr id="26" name="Group 25">
              <a:extLst>
                <a:ext uri="{FF2B5EF4-FFF2-40B4-BE49-F238E27FC236}">
                  <a16:creationId xmlns:a16="http://schemas.microsoft.com/office/drawing/2014/main" id="{B5CBF3D7-DAE5-4B6D-9183-09B1F487CEB4}"/>
                </a:ext>
              </a:extLst>
            </p:cNvPr>
            <p:cNvGrpSpPr/>
            <p:nvPr/>
          </p:nvGrpSpPr>
          <p:grpSpPr>
            <a:xfrm>
              <a:off x="11137565" y="6149449"/>
              <a:ext cx="335569" cy="335569"/>
              <a:chOff x="3498967" y="3049909"/>
              <a:chExt cx="464344" cy="464344"/>
            </a:xfrm>
            <a:solidFill>
              <a:schemeClr val="bg1">
                <a:lumMod val="75000"/>
              </a:schemeClr>
            </a:solidFill>
          </p:grpSpPr>
          <p:sp>
            <p:nvSpPr>
              <p:cNvPr id="27" name="AutoShape 126">
                <a:extLst>
                  <a:ext uri="{FF2B5EF4-FFF2-40B4-BE49-F238E27FC236}">
                    <a16:creationId xmlns:a16="http://schemas.microsoft.com/office/drawing/2014/main" id="{793C9778-9CBB-4BE8-9B85-7EB4776693E5}"/>
                  </a:ext>
                </a:extLst>
              </p:cNvPr>
              <p:cNvSpPr>
                <a:spLocks/>
              </p:cNvSpPr>
              <p:nvPr/>
            </p:nvSpPr>
            <p:spPr bwMode="auto">
              <a:xfrm>
                <a:off x="3498967"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prstClr val="black">
                      <a:lumMod val="50000"/>
                      <a:lumOff val="50000"/>
                    </a:prstClr>
                  </a:solidFill>
                  <a:effectLst>
                    <a:outerShdw blurRad="38100" dist="38100" dir="2700000" algn="tl">
                      <a:srgbClr val="000000"/>
                    </a:outerShdw>
                  </a:effectLst>
                  <a:latin typeface="Gill Sans" charset="0"/>
                  <a:sym typeface="Gill Sans" charset="0"/>
                </a:endParaRPr>
              </a:p>
            </p:txBody>
          </p:sp>
          <p:sp>
            <p:nvSpPr>
              <p:cNvPr id="28" name="AutoShape 127">
                <a:extLst>
                  <a:ext uri="{FF2B5EF4-FFF2-40B4-BE49-F238E27FC236}">
                    <a16:creationId xmlns:a16="http://schemas.microsoft.com/office/drawing/2014/main" id="{D4F1CBF3-DED1-4165-8360-66373C6A2294}"/>
                  </a:ext>
                </a:extLst>
              </p:cNvPr>
              <p:cNvSpPr>
                <a:spLocks/>
              </p:cNvSpPr>
              <p:nvPr/>
            </p:nvSpPr>
            <p:spPr bwMode="auto">
              <a:xfrm>
                <a:off x="3687085" y="312214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prstClr val="black">
                      <a:lumMod val="50000"/>
                      <a:lumOff val="50000"/>
                    </a:prstClr>
                  </a:solidFill>
                  <a:effectLst>
                    <a:outerShdw blurRad="38100" dist="38100" dir="2700000" algn="tl">
                      <a:srgbClr val="000000"/>
                    </a:outerShdw>
                  </a:effectLst>
                  <a:latin typeface="Gill Sans" charset="0"/>
                  <a:sym typeface="Gill Sans" charset="0"/>
                </a:endParaRPr>
              </a:p>
            </p:txBody>
          </p:sp>
        </p:grpSp>
      </p:grpSp>
      <p:grpSp>
        <p:nvGrpSpPr>
          <p:cNvPr id="37" name="Group 36">
            <a:extLst>
              <a:ext uri="{FF2B5EF4-FFF2-40B4-BE49-F238E27FC236}">
                <a16:creationId xmlns:a16="http://schemas.microsoft.com/office/drawing/2014/main" id="{41C68AC1-8920-4898-B1B1-022D63B17704}"/>
              </a:ext>
            </a:extLst>
          </p:cNvPr>
          <p:cNvGrpSpPr/>
          <p:nvPr/>
        </p:nvGrpSpPr>
        <p:grpSpPr>
          <a:xfrm>
            <a:off x="5865887" y="4712417"/>
            <a:ext cx="470604" cy="470604"/>
            <a:chOff x="13438243" y="3256732"/>
            <a:chExt cx="752966" cy="752966"/>
          </a:xfrm>
        </p:grpSpPr>
        <p:sp>
          <p:nvSpPr>
            <p:cNvPr id="10" name="Oval 9">
              <a:extLst>
                <a:ext uri="{FF2B5EF4-FFF2-40B4-BE49-F238E27FC236}">
                  <a16:creationId xmlns:a16="http://schemas.microsoft.com/office/drawing/2014/main" id="{939B8C98-6001-4491-A3D5-94C423938AC1}"/>
                </a:ext>
              </a:extLst>
            </p:cNvPr>
            <p:cNvSpPr/>
            <p:nvPr/>
          </p:nvSpPr>
          <p:spPr>
            <a:xfrm>
              <a:off x="13438243" y="3256732"/>
              <a:ext cx="752966" cy="752966"/>
            </a:xfrm>
            <a:prstGeom prst="ellipse">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id-ID" sz="1125">
                <a:solidFill>
                  <a:prstClr val="black">
                    <a:lumMod val="50000"/>
                    <a:lumOff val="50000"/>
                  </a:prstClr>
                </a:solidFill>
                <a:latin typeface="Calibri" panose="020F0502020204030204"/>
              </a:endParaRPr>
            </a:p>
          </p:txBody>
        </p:sp>
        <p:grpSp>
          <p:nvGrpSpPr>
            <p:cNvPr id="11" name="Group 10">
              <a:extLst>
                <a:ext uri="{FF2B5EF4-FFF2-40B4-BE49-F238E27FC236}">
                  <a16:creationId xmlns:a16="http://schemas.microsoft.com/office/drawing/2014/main" id="{985B274A-3EEA-484F-93A9-F85405C5C4BE}"/>
                </a:ext>
              </a:extLst>
            </p:cNvPr>
            <p:cNvGrpSpPr/>
            <p:nvPr/>
          </p:nvGrpSpPr>
          <p:grpSpPr>
            <a:xfrm>
              <a:off x="13646942" y="3465144"/>
              <a:ext cx="335569" cy="336143"/>
              <a:chOff x="7275629" y="3973834"/>
              <a:chExt cx="464344" cy="465138"/>
            </a:xfrm>
            <a:solidFill>
              <a:schemeClr val="bg1">
                <a:lumMod val="75000"/>
              </a:schemeClr>
            </a:solidFill>
          </p:grpSpPr>
          <p:sp>
            <p:nvSpPr>
              <p:cNvPr id="12" name="AutoShape 37">
                <a:extLst>
                  <a:ext uri="{FF2B5EF4-FFF2-40B4-BE49-F238E27FC236}">
                    <a16:creationId xmlns:a16="http://schemas.microsoft.com/office/drawing/2014/main" id="{5B3E3FA4-0F1F-4B18-B392-04A59EC3BA62}"/>
                  </a:ext>
                </a:extLst>
              </p:cNvPr>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prstClr val="black">
                      <a:lumMod val="50000"/>
                      <a:lumOff val="50000"/>
                    </a:prstClr>
                  </a:solidFill>
                  <a:effectLst>
                    <a:outerShdw blurRad="38100" dist="38100" dir="2700000" algn="tl">
                      <a:srgbClr val="000000"/>
                    </a:outerShdw>
                  </a:effectLst>
                  <a:latin typeface="Gill Sans" charset="0"/>
                  <a:sym typeface="Gill Sans" charset="0"/>
                </a:endParaRPr>
              </a:p>
            </p:txBody>
          </p:sp>
          <p:sp>
            <p:nvSpPr>
              <p:cNvPr id="13" name="AutoShape 38">
                <a:extLst>
                  <a:ext uri="{FF2B5EF4-FFF2-40B4-BE49-F238E27FC236}">
                    <a16:creationId xmlns:a16="http://schemas.microsoft.com/office/drawing/2014/main" id="{01F19194-AA58-47E1-A835-4D5FB5410667}"/>
                  </a:ext>
                </a:extLst>
              </p:cNvPr>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prstClr val="black">
                      <a:lumMod val="50000"/>
                      <a:lumOff val="50000"/>
                    </a:prstClr>
                  </a:solidFill>
                  <a:effectLst>
                    <a:outerShdw blurRad="38100" dist="38100" dir="2700000" algn="tl">
                      <a:srgbClr val="000000"/>
                    </a:outerShdw>
                  </a:effectLst>
                  <a:latin typeface="Gill Sans" charset="0"/>
                  <a:sym typeface="Gill Sans" charset="0"/>
                </a:endParaRPr>
              </a:p>
            </p:txBody>
          </p:sp>
          <p:sp>
            <p:nvSpPr>
              <p:cNvPr id="14" name="AutoShape 39">
                <a:extLst>
                  <a:ext uri="{FF2B5EF4-FFF2-40B4-BE49-F238E27FC236}">
                    <a16:creationId xmlns:a16="http://schemas.microsoft.com/office/drawing/2014/main" id="{5048ED83-DE75-417D-A1A5-1DCB6300F0CF}"/>
                  </a:ext>
                </a:extLst>
              </p:cNvPr>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prstClr val="black">
                      <a:lumMod val="50000"/>
                      <a:lumOff val="50000"/>
                    </a:prstClr>
                  </a:solidFill>
                  <a:effectLst>
                    <a:outerShdw blurRad="38100" dist="38100" dir="2700000" algn="tl">
                      <a:srgbClr val="000000"/>
                    </a:outerShdw>
                  </a:effectLst>
                  <a:latin typeface="Gill Sans" charset="0"/>
                  <a:sym typeface="Gill Sans" charset="0"/>
                </a:endParaRPr>
              </a:p>
            </p:txBody>
          </p:sp>
          <p:sp>
            <p:nvSpPr>
              <p:cNvPr id="15" name="AutoShape 40">
                <a:extLst>
                  <a:ext uri="{FF2B5EF4-FFF2-40B4-BE49-F238E27FC236}">
                    <a16:creationId xmlns:a16="http://schemas.microsoft.com/office/drawing/2014/main" id="{588FB4FD-8FC1-4D17-945C-623144B8CC12}"/>
                  </a:ext>
                </a:extLst>
              </p:cNvPr>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prstClr val="black">
                      <a:lumMod val="50000"/>
                      <a:lumOff val="50000"/>
                    </a:prstClr>
                  </a:solidFill>
                  <a:effectLst>
                    <a:outerShdw blurRad="38100" dist="38100" dir="2700000" algn="tl">
                      <a:srgbClr val="000000"/>
                    </a:outerShdw>
                  </a:effectLst>
                  <a:latin typeface="Gill Sans" charset="0"/>
                  <a:sym typeface="Gill Sans" charset="0"/>
                </a:endParaRPr>
              </a:p>
            </p:txBody>
          </p:sp>
          <p:sp>
            <p:nvSpPr>
              <p:cNvPr id="16" name="AutoShape 41">
                <a:extLst>
                  <a:ext uri="{FF2B5EF4-FFF2-40B4-BE49-F238E27FC236}">
                    <a16:creationId xmlns:a16="http://schemas.microsoft.com/office/drawing/2014/main" id="{9CDAF779-92FB-4688-A5B3-CCB7F4902849}"/>
                  </a:ext>
                </a:extLst>
              </p:cNvPr>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prstClr val="black">
                      <a:lumMod val="50000"/>
                      <a:lumOff val="50000"/>
                    </a:prstClr>
                  </a:solidFill>
                  <a:effectLst>
                    <a:outerShdw blurRad="38100" dist="38100" dir="2700000" algn="tl">
                      <a:srgbClr val="000000"/>
                    </a:outerShdw>
                  </a:effectLst>
                  <a:latin typeface="Gill Sans" charset="0"/>
                  <a:sym typeface="Gill Sans" charset="0"/>
                </a:endParaRPr>
              </a:p>
            </p:txBody>
          </p:sp>
          <p:sp>
            <p:nvSpPr>
              <p:cNvPr id="17" name="AutoShape 42">
                <a:extLst>
                  <a:ext uri="{FF2B5EF4-FFF2-40B4-BE49-F238E27FC236}">
                    <a16:creationId xmlns:a16="http://schemas.microsoft.com/office/drawing/2014/main" id="{19463970-2912-46BB-B31C-6098D2F7D2ED}"/>
                  </a:ext>
                </a:extLst>
              </p:cNvPr>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prstClr val="black">
                      <a:lumMod val="50000"/>
                      <a:lumOff val="50000"/>
                    </a:prstClr>
                  </a:solidFill>
                  <a:effectLst>
                    <a:outerShdw blurRad="38100" dist="38100" dir="2700000" algn="tl">
                      <a:srgbClr val="000000"/>
                    </a:outerShdw>
                  </a:effectLst>
                  <a:latin typeface="Gill Sans" charset="0"/>
                  <a:sym typeface="Gill Sans" charset="0"/>
                </a:endParaRPr>
              </a:p>
            </p:txBody>
          </p:sp>
        </p:grpSp>
      </p:grpSp>
      <p:grpSp>
        <p:nvGrpSpPr>
          <p:cNvPr id="29" name="Group 28">
            <a:extLst>
              <a:ext uri="{FF2B5EF4-FFF2-40B4-BE49-F238E27FC236}">
                <a16:creationId xmlns:a16="http://schemas.microsoft.com/office/drawing/2014/main" id="{CFE05140-C33E-4938-9A74-3C405110305B}"/>
              </a:ext>
            </a:extLst>
          </p:cNvPr>
          <p:cNvGrpSpPr/>
          <p:nvPr/>
        </p:nvGrpSpPr>
        <p:grpSpPr>
          <a:xfrm>
            <a:off x="6633098" y="916190"/>
            <a:ext cx="4273027" cy="1471560"/>
            <a:chOff x="6425313" y="4263575"/>
            <a:chExt cx="4985022" cy="2354493"/>
          </a:xfrm>
        </p:grpSpPr>
        <p:sp>
          <p:nvSpPr>
            <p:cNvPr id="30" name="TextBox 29">
              <a:extLst>
                <a:ext uri="{FF2B5EF4-FFF2-40B4-BE49-F238E27FC236}">
                  <a16:creationId xmlns:a16="http://schemas.microsoft.com/office/drawing/2014/main" id="{DBD3595C-3289-4190-9FB7-EC67E8E040A0}"/>
                </a:ext>
              </a:extLst>
            </p:cNvPr>
            <p:cNvSpPr txBox="1"/>
            <p:nvPr/>
          </p:nvSpPr>
          <p:spPr>
            <a:xfrm>
              <a:off x="6425313" y="4263575"/>
              <a:ext cx="4367959" cy="455508"/>
            </a:xfrm>
            <a:prstGeom prst="rect">
              <a:avLst/>
            </a:prstGeom>
            <a:noFill/>
          </p:spPr>
          <p:txBody>
            <a:bodyPr wrap="square" rtlCol="0">
              <a:spAutoFit/>
            </a:bodyPr>
            <a:lstStyle/>
            <a:p>
              <a:pPr defTabSz="285750"/>
              <a:r>
                <a:rPr lang="en-US" sz="1250" dirty="0">
                  <a:solidFill>
                    <a:srgbClr val="3B519D"/>
                  </a:solidFill>
                  <a:latin typeface="Inter" panose="020B0502030000000004"/>
                  <a:cs typeface="Segoe UI Light" panose="020B0502040204020203" pitchFamily="34" charset="0"/>
                </a:rPr>
                <a:t>Costos de </a:t>
              </a:r>
              <a:r>
                <a:rPr lang="en-US" sz="1250" dirty="0" err="1">
                  <a:solidFill>
                    <a:srgbClr val="3B519D"/>
                  </a:solidFill>
                  <a:latin typeface="Inter" panose="020B0502030000000004"/>
                  <a:cs typeface="Segoe UI Light" panose="020B0502040204020203" pitchFamily="34" charset="0"/>
                </a:rPr>
                <a:t>Producto</a:t>
              </a:r>
              <a:r>
                <a:rPr lang="en-US" sz="1250" dirty="0">
                  <a:solidFill>
                    <a:srgbClr val="3B519D"/>
                  </a:solidFill>
                  <a:latin typeface="Inter" panose="020B0502030000000004"/>
                  <a:cs typeface="Segoe UI Light" panose="020B0502040204020203" pitchFamily="34" charset="0"/>
                </a:rPr>
                <a:t> o </a:t>
              </a:r>
              <a:r>
                <a:rPr lang="en-US" sz="1250" dirty="0" err="1">
                  <a:solidFill>
                    <a:srgbClr val="3B519D"/>
                  </a:solidFill>
                  <a:latin typeface="Inter" panose="020B0502030000000004"/>
                  <a:cs typeface="Segoe UI Light" panose="020B0502040204020203" pitchFamily="34" charset="0"/>
                </a:rPr>
                <a:t>Costo</a:t>
              </a:r>
              <a:r>
                <a:rPr lang="en-US" sz="1250" dirty="0">
                  <a:solidFill>
                    <a:srgbClr val="3B519D"/>
                  </a:solidFill>
                  <a:latin typeface="Inter" panose="020B0502030000000004"/>
                  <a:cs typeface="Segoe UI Light" panose="020B0502040204020203" pitchFamily="34" charset="0"/>
                </a:rPr>
                <a:t> </a:t>
              </a:r>
              <a:r>
                <a:rPr lang="en-US" sz="1250" dirty="0" err="1">
                  <a:solidFill>
                    <a:srgbClr val="3B519D"/>
                  </a:solidFill>
                  <a:latin typeface="Inter" panose="020B0502030000000004"/>
                  <a:cs typeface="Segoe UI Light" panose="020B0502040204020203" pitchFamily="34" charset="0"/>
                </a:rPr>
                <a:t>Inventariables</a:t>
              </a:r>
              <a:endParaRPr lang="id-ID" sz="1250" dirty="0">
                <a:solidFill>
                  <a:srgbClr val="3B519D"/>
                </a:solidFill>
                <a:latin typeface="Inter" panose="020B0502030000000004"/>
                <a:cs typeface="Segoe UI Light" panose="020B0502040204020203" pitchFamily="34" charset="0"/>
              </a:endParaRPr>
            </a:p>
          </p:txBody>
        </p:sp>
        <p:sp>
          <p:nvSpPr>
            <p:cNvPr id="31" name="Rectangle 30">
              <a:extLst>
                <a:ext uri="{FF2B5EF4-FFF2-40B4-BE49-F238E27FC236}">
                  <a16:creationId xmlns:a16="http://schemas.microsoft.com/office/drawing/2014/main" id="{33DD4988-7042-4BCA-A82F-F61E29DAFFCF}"/>
                </a:ext>
              </a:extLst>
            </p:cNvPr>
            <p:cNvSpPr/>
            <p:nvPr/>
          </p:nvSpPr>
          <p:spPr>
            <a:xfrm flipH="1">
              <a:off x="6445016" y="4721141"/>
              <a:ext cx="4965319" cy="1896927"/>
            </a:xfrm>
            <a:prstGeom prst="rect">
              <a:avLst/>
            </a:prstGeom>
          </p:spPr>
          <p:txBody>
            <a:bodyPr wrap="square">
              <a:spAutoFit/>
            </a:bodyPr>
            <a:lstStyle/>
            <a:p>
              <a:pPr defTabSz="285750">
                <a:lnSpc>
                  <a:spcPct val="120000"/>
                </a:lnSpc>
              </a:pPr>
              <a:r>
                <a:rPr lang="es-US" sz="1200" dirty="0">
                  <a:solidFill>
                    <a:prstClr val="black">
                      <a:lumMod val="50000"/>
                      <a:lumOff val="50000"/>
                    </a:prstClr>
                  </a:solidFill>
                  <a:latin typeface="Inter" panose="020B0502030000000004"/>
                  <a:cs typeface="Segoe UI Light" panose="020B0502040204020203" pitchFamily="34" charset="0"/>
                </a:rPr>
                <a:t>Son los costos relacionados con la función de producción; es decir, de materia prima directa, de mano de obra directa y de cargos indirectos. Estos costos se incorporan a los inventarios de materias primas, producción en proceso y artículos terminados, y se reflejan como activo circulante dentro del balance general. </a:t>
              </a:r>
              <a:endParaRPr lang="id-ID" sz="1200" dirty="0">
                <a:solidFill>
                  <a:prstClr val="black">
                    <a:lumMod val="50000"/>
                    <a:lumOff val="50000"/>
                  </a:prstClr>
                </a:solidFill>
                <a:latin typeface="Inter" panose="020B0502030000000004"/>
                <a:cs typeface="Segoe UI Light" panose="020B0502040204020203" pitchFamily="34" charset="0"/>
              </a:endParaRPr>
            </a:p>
          </p:txBody>
        </p:sp>
      </p:grpSp>
      <p:grpSp>
        <p:nvGrpSpPr>
          <p:cNvPr id="32" name="Group 31">
            <a:extLst>
              <a:ext uri="{FF2B5EF4-FFF2-40B4-BE49-F238E27FC236}">
                <a16:creationId xmlns:a16="http://schemas.microsoft.com/office/drawing/2014/main" id="{4D40F41F-8007-4CCB-B387-D27A1864A078}"/>
              </a:ext>
            </a:extLst>
          </p:cNvPr>
          <p:cNvGrpSpPr/>
          <p:nvPr/>
        </p:nvGrpSpPr>
        <p:grpSpPr>
          <a:xfrm>
            <a:off x="6633100" y="2734801"/>
            <a:ext cx="4549250" cy="1693159"/>
            <a:chOff x="6425315" y="4263575"/>
            <a:chExt cx="4985020" cy="2709052"/>
          </a:xfrm>
        </p:grpSpPr>
        <p:sp>
          <p:nvSpPr>
            <p:cNvPr id="33" name="TextBox 32">
              <a:extLst>
                <a:ext uri="{FF2B5EF4-FFF2-40B4-BE49-F238E27FC236}">
                  <a16:creationId xmlns:a16="http://schemas.microsoft.com/office/drawing/2014/main" id="{9F209298-2629-4D96-8A83-57E06CB7E0B7}"/>
                </a:ext>
              </a:extLst>
            </p:cNvPr>
            <p:cNvSpPr txBox="1"/>
            <p:nvPr/>
          </p:nvSpPr>
          <p:spPr>
            <a:xfrm>
              <a:off x="6425315" y="4263575"/>
              <a:ext cx="4484025" cy="455509"/>
            </a:xfrm>
            <a:prstGeom prst="rect">
              <a:avLst/>
            </a:prstGeom>
            <a:noFill/>
          </p:spPr>
          <p:txBody>
            <a:bodyPr wrap="square" rtlCol="0">
              <a:spAutoFit/>
            </a:bodyPr>
            <a:lstStyle/>
            <a:p>
              <a:pPr defTabSz="285750"/>
              <a:r>
                <a:rPr lang="en-US" sz="1250" dirty="0">
                  <a:solidFill>
                    <a:srgbClr val="3B519D"/>
                  </a:solidFill>
                  <a:latin typeface="Inter" panose="020B0502030000000004"/>
                  <a:cs typeface="Segoe UI Light" panose="020B0502040204020203" pitchFamily="34" charset="0"/>
                </a:rPr>
                <a:t>Costos del </a:t>
              </a:r>
              <a:r>
                <a:rPr lang="en-US" sz="1250" dirty="0" err="1">
                  <a:solidFill>
                    <a:srgbClr val="3B519D"/>
                  </a:solidFill>
                  <a:latin typeface="Inter" panose="020B0502030000000004"/>
                  <a:cs typeface="Segoe UI Light" panose="020B0502040204020203" pitchFamily="34" charset="0"/>
                </a:rPr>
                <a:t>Periodo</a:t>
              </a:r>
              <a:r>
                <a:rPr lang="en-US" sz="1250" dirty="0">
                  <a:solidFill>
                    <a:srgbClr val="3B519D"/>
                  </a:solidFill>
                  <a:latin typeface="Inter" panose="020B0502030000000004"/>
                  <a:cs typeface="Segoe UI Light" panose="020B0502040204020203" pitchFamily="34" charset="0"/>
                </a:rPr>
                <a:t> o Costos no </a:t>
              </a:r>
              <a:r>
                <a:rPr lang="en-US" sz="1250" dirty="0" err="1">
                  <a:solidFill>
                    <a:srgbClr val="3B519D"/>
                  </a:solidFill>
                  <a:latin typeface="Inter" panose="020B0502030000000004"/>
                  <a:cs typeface="Segoe UI Light" panose="020B0502040204020203" pitchFamily="34" charset="0"/>
                </a:rPr>
                <a:t>Inventariables</a:t>
              </a:r>
              <a:r>
                <a:rPr lang="en-US" sz="1250" dirty="0">
                  <a:solidFill>
                    <a:srgbClr val="3B519D"/>
                  </a:solidFill>
                  <a:latin typeface="Inter" panose="020B0502030000000004"/>
                  <a:cs typeface="Segoe UI Light" panose="020B0502040204020203" pitchFamily="34" charset="0"/>
                </a:rPr>
                <a:t> (</a:t>
              </a:r>
              <a:r>
                <a:rPr lang="en-US" sz="1250" dirty="0" err="1">
                  <a:solidFill>
                    <a:srgbClr val="3B519D"/>
                  </a:solidFill>
                  <a:latin typeface="Inter" panose="020B0502030000000004"/>
                  <a:cs typeface="Segoe UI Light" panose="020B0502040204020203" pitchFamily="34" charset="0"/>
                </a:rPr>
                <a:t>gastos</a:t>
              </a:r>
              <a:r>
                <a:rPr lang="en-US" sz="1250" dirty="0">
                  <a:solidFill>
                    <a:srgbClr val="3B519D"/>
                  </a:solidFill>
                  <a:latin typeface="Inter" panose="020B0502030000000004"/>
                  <a:cs typeface="Segoe UI Light" panose="020B0502040204020203" pitchFamily="34" charset="0"/>
                </a:rPr>
                <a:t>)</a:t>
              </a:r>
              <a:endParaRPr lang="id-ID" sz="1250" dirty="0">
                <a:solidFill>
                  <a:srgbClr val="3B519D"/>
                </a:solidFill>
                <a:latin typeface="Inter" panose="020B0502030000000004"/>
                <a:cs typeface="Segoe UI Light" panose="020B0502040204020203" pitchFamily="34" charset="0"/>
              </a:endParaRPr>
            </a:p>
          </p:txBody>
        </p:sp>
        <p:sp>
          <p:nvSpPr>
            <p:cNvPr id="34" name="Rectangle 33">
              <a:extLst>
                <a:ext uri="{FF2B5EF4-FFF2-40B4-BE49-F238E27FC236}">
                  <a16:creationId xmlns:a16="http://schemas.microsoft.com/office/drawing/2014/main" id="{DF4D7B7F-9E2B-4196-B4FD-F6B3297BF4E8}"/>
                </a:ext>
              </a:extLst>
            </p:cNvPr>
            <p:cNvSpPr/>
            <p:nvPr/>
          </p:nvSpPr>
          <p:spPr>
            <a:xfrm flipH="1">
              <a:off x="6445016" y="4721141"/>
              <a:ext cx="4965319" cy="2251486"/>
            </a:xfrm>
            <a:prstGeom prst="rect">
              <a:avLst/>
            </a:prstGeom>
          </p:spPr>
          <p:txBody>
            <a:bodyPr wrap="square">
              <a:spAutoFit/>
            </a:bodyPr>
            <a:lstStyle/>
            <a:p>
              <a:pPr defTabSz="285750">
                <a:lnSpc>
                  <a:spcPct val="120000"/>
                </a:lnSpc>
              </a:pPr>
              <a:r>
                <a:rPr lang="es-US" sz="1200" dirty="0">
                  <a:solidFill>
                    <a:prstClr val="black">
                      <a:lumMod val="50000"/>
                      <a:lumOff val="50000"/>
                    </a:prstClr>
                  </a:solidFill>
                  <a:latin typeface="Inter" panose="020B0502030000000004"/>
                  <a:cs typeface="Segoe UI Light" panose="020B0502040204020203" pitchFamily="34" charset="0"/>
                </a:rPr>
                <a:t>Son los costos que se identifican con intervalos de tiempo y no con los productos elaborados. Se relacionan con las funciones de venta y administración de la empresa. Estos costos no se incorporan a los inventarios: se llevan al estado de resultados a través del renglón de gastos de venta, gastos de administración y gastos financieros, en el periodo en el cual se realizan. </a:t>
              </a:r>
              <a:endParaRPr lang="id-ID" sz="1200" dirty="0">
                <a:solidFill>
                  <a:prstClr val="black">
                    <a:lumMod val="50000"/>
                    <a:lumOff val="50000"/>
                  </a:prstClr>
                </a:solidFill>
                <a:latin typeface="Inter" panose="020B0502030000000004"/>
                <a:cs typeface="Segoe UI Light" panose="020B0502040204020203" pitchFamily="34" charset="0"/>
              </a:endParaRPr>
            </a:p>
          </p:txBody>
        </p:sp>
      </p:grpSp>
      <p:grpSp>
        <p:nvGrpSpPr>
          <p:cNvPr id="38" name="Group 37">
            <a:extLst>
              <a:ext uri="{FF2B5EF4-FFF2-40B4-BE49-F238E27FC236}">
                <a16:creationId xmlns:a16="http://schemas.microsoft.com/office/drawing/2014/main" id="{D7A51ED7-D9E6-4A03-A99C-65E3F4FEEC1F}"/>
              </a:ext>
            </a:extLst>
          </p:cNvPr>
          <p:cNvGrpSpPr/>
          <p:nvPr/>
        </p:nvGrpSpPr>
        <p:grpSpPr>
          <a:xfrm>
            <a:off x="6633100" y="4715338"/>
            <a:ext cx="4796900" cy="1028362"/>
            <a:chOff x="6425315" y="4263575"/>
            <a:chExt cx="4985020" cy="1645378"/>
          </a:xfrm>
        </p:grpSpPr>
        <p:sp>
          <p:nvSpPr>
            <p:cNvPr id="39" name="TextBox 38">
              <a:extLst>
                <a:ext uri="{FF2B5EF4-FFF2-40B4-BE49-F238E27FC236}">
                  <a16:creationId xmlns:a16="http://schemas.microsoft.com/office/drawing/2014/main" id="{6AF588BE-1D4D-4FA4-9E03-9540ADCBDB40}"/>
                </a:ext>
              </a:extLst>
            </p:cNvPr>
            <p:cNvSpPr txBox="1"/>
            <p:nvPr/>
          </p:nvSpPr>
          <p:spPr>
            <a:xfrm>
              <a:off x="6425315" y="4263575"/>
              <a:ext cx="3255281" cy="455509"/>
            </a:xfrm>
            <a:prstGeom prst="rect">
              <a:avLst/>
            </a:prstGeom>
            <a:noFill/>
          </p:spPr>
          <p:txBody>
            <a:bodyPr wrap="square" rtlCol="0">
              <a:spAutoFit/>
            </a:bodyPr>
            <a:lstStyle/>
            <a:p>
              <a:pPr defTabSz="285750"/>
              <a:r>
                <a:rPr lang="en-US" sz="1250" dirty="0">
                  <a:solidFill>
                    <a:srgbClr val="3B519D"/>
                  </a:solidFill>
                  <a:latin typeface="Inter" panose="020B0502030000000004"/>
                  <a:cs typeface="Segoe UI Light" panose="020B0502040204020203" pitchFamily="34" charset="0"/>
                </a:rPr>
                <a:t>Costos </a:t>
              </a:r>
              <a:r>
                <a:rPr lang="en-US" sz="1250" dirty="0" err="1">
                  <a:solidFill>
                    <a:srgbClr val="3B519D"/>
                  </a:solidFill>
                  <a:latin typeface="Inter" panose="020B0502030000000004"/>
                  <a:cs typeface="Segoe UI Light" panose="020B0502040204020203" pitchFamily="34" charset="0"/>
                </a:rPr>
                <a:t>Capitalizables</a:t>
              </a:r>
              <a:endParaRPr lang="id-ID" sz="1250" dirty="0">
                <a:solidFill>
                  <a:srgbClr val="3B519D"/>
                </a:solidFill>
                <a:latin typeface="Inter" panose="020B0502030000000004"/>
                <a:cs typeface="Segoe UI Light" panose="020B0502040204020203" pitchFamily="34" charset="0"/>
              </a:endParaRPr>
            </a:p>
          </p:txBody>
        </p:sp>
        <p:sp>
          <p:nvSpPr>
            <p:cNvPr id="40" name="Rectangle 39">
              <a:extLst>
                <a:ext uri="{FF2B5EF4-FFF2-40B4-BE49-F238E27FC236}">
                  <a16:creationId xmlns:a16="http://schemas.microsoft.com/office/drawing/2014/main" id="{68015A49-F390-4EA4-B9C3-09EA27CB89CF}"/>
                </a:ext>
              </a:extLst>
            </p:cNvPr>
            <p:cNvSpPr/>
            <p:nvPr/>
          </p:nvSpPr>
          <p:spPr>
            <a:xfrm flipH="1">
              <a:off x="6445016" y="4721141"/>
              <a:ext cx="4965319" cy="1187812"/>
            </a:xfrm>
            <a:prstGeom prst="rect">
              <a:avLst/>
            </a:prstGeom>
          </p:spPr>
          <p:txBody>
            <a:bodyPr wrap="square">
              <a:spAutoFit/>
            </a:bodyPr>
            <a:lstStyle/>
            <a:p>
              <a:pPr defTabSz="285750">
                <a:lnSpc>
                  <a:spcPct val="120000"/>
                </a:lnSpc>
              </a:pPr>
              <a:r>
                <a:rPr lang="es-US" sz="1200" dirty="0">
                  <a:solidFill>
                    <a:prstClr val="black">
                      <a:lumMod val="50000"/>
                      <a:lumOff val="50000"/>
                    </a:prstClr>
                  </a:solidFill>
                  <a:latin typeface="Inter" panose="020B0502030000000004"/>
                  <a:cs typeface="Segoe UI Light" panose="020B0502040204020203" pitchFamily="34" charset="0"/>
                </a:rPr>
                <a:t>Son aquellos que se capitalizan como activo fijo o cargos diferidos y después se deprecian o amortizan a medida que se usan o expiran: dan origen a cargos inventariables (costos) o del periodo (gastos). </a:t>
              </a:r>
              <a:endParaRPr lang="id-ID" sz="1200" dirty="0">
                <a:solidFill>
                  <a:prstClr val="black">
                    <a:lumMod val="50000"/>
                    <a:lumOff val="50000"/>
                  </a:prstClr>
                </a:solidFill>
                <a:latin typeface="Inter" panose="020B0502030000000004"/>
                <a:cs typeface="Segoe UI Light" panose="020B0502040204020203" pitchFamily="34" charset="0"/>
              </a:endParaRPr>
            </a:p>
          </p:txBody>
        </p:sp>
      </p:grpSp>
      <p:sp>
        <p:nvSpPr>
          <p:cNvPr id="45" name="CuadroTexto 44">
            <a:extLst>
              <a:ext uri="{FF2B5EF4-FFF2-40B4-BE49-F238E27FC236}">
                <a16:creationId xmlns:a16="http://schemas.microsoft.com/office/drawing/2014/main" id="{462924A8-40B4-8BF3-047D-29599F3D25F1}"/>
              </a:ext>
            </a:extLst>
          </p:cNvPr>
          <p:cNvSpPr txBox="1"/>
          <p:nvPr/>
        </p:nvSpPr>
        <p:spPr>
          <a:xfrm>
            <a:off x="11430000" y="2758620"/>
            <a:ext cx="485535" cy="1407180"/>
          </a:xfrm>
          <a:prstGeom prst="rect">
            <a:avLst/>
          </a:prstGeom>
          <a:solidFill>
            <a:schemeClr val="bg1"/>
          </a:solidFill>
        </p:spPr>
        <p:txBody>
          <a:bodyPr wrap="square" rtlCol="0">
            <a:spAutoFit/>
          </a:bodyPr>
          <a:lstStyle/>
          <a:p>
            <a:endParaRPr lang="es-US" dirty="0"/>
          </a:p>
        </p:txBody>
      </p:sp>
      <p:sp>
        <p:nvSpPr>
          <p:cNvPr id="46" name="CuadroTexto 45">
            <a:extLst>
              <a:ext uri="{FF2B5EF4-FFF2-40B4-BE49-F238E27FC236}">
                <a16:creationId xmlns:a16="http://schemas.microsoft.com/office/drawing/2014/main" id="{1FD0C03C-7752-AE8E-4251-2FA4EA92003F}"/>
              </a:ext>
            </a:extLst>
          </p:cNvPr>
          <p:cNvSpPr txBox="1"/>
          <p:nvPr/>
        </p:nvSpPr>
        <p:spPr>
          <a:xfrm>
            <a:off x="162165" y="6286500"/>
            <a:ext cx="2685810" cy="371475"/>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551608172"/>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10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 calcmode="lin" valueType="num">
                                      <p:cBhvr>
                                        <p:cTn id="13" dur="500" fill="hold"/>
                                        <p:tgtEl>
                                          <p:spTgt spid="18"/>
                                        </p:tgtEl>
                                        <p:attrNameLst>
                                          <p:attrName>style.rotation</p:attrName>
                                        </p:attrNameLst>
                                      </p:cBhvr>
                                      <p:tavLst>
                                        <p:tav tm="0">
                                          <p:val>
                                            <p:fltVal val="360"/>
                                          </p:val>
                                        </p:tav>
                                        <p:tav tm="100000">
                                          <p:val>
                                            <p:fltVal val="0"/>
                                          </p:val>
                                        </p:tav>
                                      </p:tavLst>
                                    </p:anim>
                                    <p:animEffect transition="in" filter="fade">
                                      <p:cBhvr>
                                        <p:cTn id="14" dur="500"/>
                                        <p:tgtEl>
                                          <p:spTgt spid="18"/>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750" fill="hold"/>
                                        <p:tgtEl>
                                          <p:spTgt spid="29"/>
                                        </p:tgtEl>
                                        <p:attrNameLst>
                                          <p:attrName>ppt_x</p:attrName>
                                        </p:attrNameLst>
                                      </p:cBhvr>
                                      <p:tavLst>
                                        <p:tav tm="0">
                                          <p:val>
                                            <p:strVal val="1+#ppt_w/2"/>
                                          </p:val>
                                        </p:tav>
                                        <p:tav tm="100000">
                                          <p:val>
                                            <p:strVal val="#ppt_x"/>
                                          </p:val>
                                        </p:tav>
                                      </p:tavLst>
                                    </p:anim>
                                    <p:anim calcmode="lin" valueType="num">
                                      <p:cBhvr additive="base">
                                        <p:cTn id="18" dur="750" fill="hold"/>
                                        <p:tgtEl>
                                          <p:spTgt spid="29"/>
                                        </p:tgtEl>
                                        <p:attrNameLst>
                                          <p:attrName>ppt_y</p:attrName>
                                        </p:attrNameLst>
                                      </p:cBhvr>
                                      <p:tavLst>
                                        <p:tav tm="0">
                                          <p:val>
                                            <p:strVal val="#ppt_y"/>
                                          </p:val>
                                        </p:tav>
                                        <p:tav tm="100000">
                                          <p:val>
                                            <p:strVal val="#ppt_y"/>
                                          </p:val>
                                        </p:tav>
                                      </p:tavLst>
                                    </p:anim>
                                  </p:childTnLst>
                                </p:cTn>
                              </p:par>
                              <p:par>
                                <p:cTn id="19" presetID="49" presetClass="entr" presetSubtype="0" decel="100000" fill="hold" nodeType="withEffect">
                                  <p:stCondLst>
                                    <p:cond delay="150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 calcmode="lin" valueType="num">
                                      <p:cBhvr>
                                        <p:cTn id="23" dur="500" fill="hold"/>
                                        <p:tgtEl>
                                          <p:spTgt spid="42"/>
                                        </p:tgtEl>
                                        <p:attrNameLst>
                                          <p:attrName>style.rotation</p:attrName>
                                        </p:attrNameLst>
                                      </p:cBhvr>
                                      <p:tavLst>
                                        <p:tav tm="0">
                                          <p:val>
                                            <p:fltVal val="360"/>
                                          </p:val>
                                        </p:tav>
                                        <p:tav tm="100000">
                                          <p:val>
                                            <p:fltVal val="0"/>
                                          </p:val>
                                        </p:tav>
                                      </p:tavLst>
                                    </p:anim>
                                    <p:animEffect transition="in" filter="fade">
                                      <p:cBhvr>
                                        <p:cTn id="24" dur="500"/>
                                        <p:tgtEl>
                                          <p:spTgt spid="42"/>
                                        </p:tgtEl>
                                      </p:cBhvr>
                                    </p:animEffect>
                                  </p:childTnLst>
                                </p:cTn>
                              </p:par>
                              <p:par>
                                <p:cTn id="25" presetID="2" presetClass="entr" presetSubtype="2" decel="100000" fill="hold" nodeType="withEffect">
                                  <p:stCondLst>
                                    <p:cond delay="150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1+#ppt_w/2"/>
                                          </p:val>
                                        </p:tav>
                                        <p:tav tm="100000">
                                          <p:val>
                                            <p:strVal val="#ppt_x"/>
                                          </p:val>
                                        </p:tav>
                                      </p:tavLst>
                                    </p:anim>
                                    <p:anim calcmode="lin" valueType="num">
                                      <p:cBhvr additive="base">
                                        <p:cTn id="28" dur="750" fill="hold"/>
                                        <p:tgtEl>
                                          <p:spTgt spid="32"/>
                                        </p:tgtEl>
                                        <p:attrNameLst>
                                          <p:attrName>ppt_y</p:attrName>
                                        </p:attrNameLst>
                                      </p:cBhvr>
                                      <p:tavLst>
                                        <p:tav tm="0">
                                          <p:val>
                                            <p:strVal val="#ppt_y"/>
                                          </p:val>
                                        </p:tav>
                                        <p:tav tm="100000">
                                          <p:val>
                                            <p:strVal val="#ppt_y"/>
                                          </p:val>
                                        </p:tav>
                                      </p:tavLst>
                                    </p:anim>
                                  </p:childTnLst>
                                </p:cTn>
                              </p:par>
                              <p:par>
                                <p:cTn id="29" presetID="49" presetClass="entr" presetSubtype="0" decel="100000" fill="hold" nodeType="withEffect">
                                  <p:stCondLst>
                                    <p:cond delay="200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 calcmode="lin" valueType="num">
                                      <p:cBhvr>
                                        <p:cTn id="33" dur="500" fill="hold"/>
                                        <p:tgtEl>
                                          <p:spTgt spid="37"/>
                                        </p:tgtEl>
                                        <p:attrNameLst>
                                          <p:attrName>style.rotation</p:attrName>
                                        </p:attrNameLst>
                                      </p:cBhvr>
                                      <p:tavLst>
                                        <p:tav tm="0">
                                          <p:val>
                                            <p:fltVal val="360"/>
                                          </p:val>
                                        </p:tav>
                                        <p:tav tm="100000">
                                          <p:val>
                                            <p:fltVal val="0"/>
                                          </p:val>
                                        </p:tav>
                                      </p:tavLst>
                                    </p:anim>
                                    <p:animEffect transition="in" filter="fade">
                                      <p:cBhvr>
                                        <p:cTn id="34" dur="500"/>
                                        <p:tgtEl>
                                          <p:spTgt spid="37"/>
                                        </p:tgtEl>
                                      </p:cBhvr>
                                    </p:animEffect>
                                  </p:childTnLst>
                                </p:cTn>
                              </p:par>
                              <p:par>
                                <p:cTn id="35" presetID="2" presetClass="entr" presetSubtype="2" decel="100000" fill="hold" nodeType="withEffect">
                                  <p:stCondLst>
                                    <p:cond delay="200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750" fill="hold"/>
                                        <p:tgtEl>
                                          <p:spTgt spid="38"/>
                                        </p:tgtEl>
                                        <p:attrNameLst>
                                          <p:attrName>ppt_x</p:attrName>
                                        </p:attrNameLst>
                                      </p:cBhvr>
                                      <p:tavLst>
                                        <p:tav tm="0">
                                          <p:val>
                                            <p:strVal val="1+#ppt_w/2"/>
                                          </p:val>
                                        </p:tav>
                                        <p:tav tm="100000">
                                          <p:val>
                                            <p:strVal val="#ppt_x"/>
                                          </p:val>
                                        </p:tav>
                                      </p:tavLst>
                                    </p:anim>
                                    <p:anim calcmode="lin" valueType="num">
                                      <p:cBhvr additive="base">
                                        <p:cTn id="38" dur="75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Marcador de posición de imagen 21" descr="Diagrama&#10;&#10;Descripción generada automáticamente">
            <a:extLst>
              <a:ext uri="{FF2B5EF4-FFF2-40B4-BE49-F238E27FC236}">
                <a16:creationId xmlns:a16="http://schemas.microsoft.com/office/drawing/2014/main" id="{7F642A5F-40B4-7475-D57B-99A5CBE2DB4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 r="18"/>
          <a:stretch>
            <a:fillRect/>
          </a:stretch>
        </p:blipFill>
        <p:spPr>
          <a:xfrm>
            <a:off x="660400" y="2009775"/>
            <a:ext cx="4662488" cy="4016375"/>
          </a:xfrm>
        </p:spPr>
      </p:pic>
      <p:pic>
        <p:nvPicPr>
          <p:cNvPr id="24" name="Marcador de posición de imagen 23" descr="Diagrama&#10;&#10;Descripción generada automáticamente">
            <a:extLst>
              <a:ext uri="{FF2B5EF4-FFF2-40B4-BE49-F238E27FC236}">
                <a16:creationId xmlns:a16="http://schemas.microsoft.com/office/drawing/2014/main" id="{E813AE67-1C7A-C484-D138-ECD4E41A5EC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7" b="17"/>
          <a:stretch>
            <a:fillRect/>
          </a:stretch>
        </p:blipFill>
        <p:spPr>
          <a:xfrm>
            <a:off x="6216650" y="2009775"/>
            <a:ext cx="5197475" cy="2917825"/>
          </a:xfrm>
        </p:spPr>
      </p:pic>
      <p:sp>
        <p:nvSpPr>
          <p:cNvPr id="6" name="TextBox 5">
            <a:extLst>
              <a:ext uri="{FF2B5EF4-FFF2-40B4-BE49-F238E27FC236}">
                <a16:creationId xmlns:a16="http://schemas.microsoft.com/office/drawing/2014/main" id="{5883ECAA-D5E6-497B-BE5B-4D3D05A98154}"/>
              </a:ext>
            </a:extLst>
          </p:cNvPr>
          <p:cNvSpPr txBox="1"/>
          <p:nvPr/>
        </p:nvSpPr>
        <p:spPr>
          <a:xfrm>
            <a:off x="383453" y="199720"/>
            <a:ext cx="9227271" cy="1016560"/>
          </a:xfrm>
          <a:prstGeom prst="rect">
            <a:avLst/>
          </a:prstGeom>
          <a:solidFill>
            <a:schemeClr val="bg1"/>
          </a:solidFill>
        </p:spPr>
        <p:txBody>
          <a:bodyPr wrap="square" rtlCol="0">
            <a:spAutoFit/>
          </a:bodyPr>
          <a:lstStyle/>
          <a:p>
            <a:pPr lvl="0">
              <a:lnSpc>
                <a:spcPct val="110000"/>
              </a:lnSpc>
            </a:pPr>
            <a:r>
              <a:rPr lang="es-US" sz="2800" dirty="0">
                <a:solidFill>
                  <a:srgbClr val="283755"/>
                </a:solidFill>
                <a:latin typeface="Inter ExtraBold"/>
              </a:rPr>
              <a:t>Relación entre los costos del periodo, los costos capitalizables y los costos del producto.</a:t>
            </a:r>
            <a:endParaRPr kumimoji="0" lang="en-US" sz="2800" b="0" i="0" u="none" strike="noStrike" kern="1200" cap="none" spc="0" normalizeH="0" baseline="0" noProof="0" dirty="0">
              <a:ln>
                <a:noFill/>
              </a:ln>
              <a:solidFill>
                <a:srgbClr val="283755"/>
              </a:solidFill>
              <a:effectLst/>
              <a:uLnTx/>
              <a:uFillTx/>
              <a:latin typeface="Inter ExtraBold"/>
            </a:endParaRPr>
          </a:p>
        </p:txBody>
      </p:sp>
      <p:sp>
        <p:nvSpPr>
          <p:cNvPr id="25" name="CuadroTexto 24">
            <a:extLst>
              <a:ext uri="{FF2B5EF4-FFF2-40B4-BE49-F238E27FC236}">
                <a16:creationId xmlns:a16="http://schemas.microsoft.com/office/drawing/2014/main" id="{73386745-FCB8-2497-41DE-B7B7D8D0AD6D}"/>
              </a:ext>
            </a:extLst>
          </p:cNvPr>
          <p:cNvSpPr txBox="1"/>
          <p:nvPr/>
        </p:nvSpPr>
        <p:spPr>
          <a:xfrm>
            <a:off x="10220325" y="6296025"/>
            <a:ext cx="1657350" cy="369332"/>
          </a:xfrm>
          <a:prstGeom prst="rect">
            <a:avLst/>
          </a:prstGeom>
          <a:solidFill>
            <a:srgbClr val="F3FAFF"/>
          </a:solidFill>
        </p:spPr>
        <p:txBody>
          <a:bodyPr wrap="square" rtlCol="0">
            <a:spAutoFit/>
          </a:bodyPr>
          <a:lstStyle/>
          <a:p>
            <a:endParaRPr lang="es-US" dirty="0"/>
          </a:p>
        </p:txBody>
      </p:sp>
    </p:spTree>
    <p:extLst>
      <p:ext uri="{BB962C8B-B14F-4D97-AF65-F5344CB8AC3E}">
        <p14:creationId xmlns:p14="http://schemas.microsoft.com/office/powerpoint/2010/main" val="301555418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6" presetClass="emph" presetSubtype="0" decel="100000" autoRev="1" fill="hold" grpId="1" nodeType="withEffect">
                                  <p:stCondLst>
                                    <p:cond delay="0"/>
                                  </p:stCondLst>
                                  <p:childTnLst>
                                    <p:animScale>
                                      <p:cBhvr>
                                        <p:cTn id="9" dur="250" fill="hold"/>
                                        <p:tgtEl>
                                          <p:spTgt spid="6"/>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F0AE7C7-E403-4B3A-8708-F07304C6E132}"/>
              </a:ext>
            </a:extLst>
          </p:cNvPr>
          <p:cNvSpPr txBox="1"/>
          <p:nvPr/>
        </p:nvSpPr>
        <p:spPr>
          <a:xfrm>
            <a:off x="1181772" y="3327400"/>
            <a:ext cx="4762500" cy="1143518"/>
          </a:xfrm>
          <a:prstGeom prst="rect">
            <a:avLst/>
          </a:prstGeom>
          <a:noFill/>
        </p:spPr>
        <p:txBody>
          <a:bodyPr wrap="square" rtlCol="0">
            <a:spAutoFit/>
          </a:bodyPr>
          <a:lstStyle/>
          <a:p>
            <a:pPr lvl="0">
              <a:lnSpc>
                <a:spcPct val="130000"/>
              </a:lnSpc>
              <a:spcBef>
                <a:spcPts val="900"/>
              </a:spcBef>
            </a:pPr>
            <a:r>
              <a:rPr lang="es-US" dirty="0">
                <a:solidFill>
                  <a:srgbClr val="283755"/>
                </a:solidFill>
              </a:rPr>
              <a:t>Es el conjunto de valores incurridos en un periodo perfectamente identificados con el producto que se fabrica. El costo es recuperable.  </a:t>
            </a:r>
            <a:endParaRPr kumimoji="0" lang="en-ID" b="0" i="0" u="none" strike="noStrike" kern="1200" cap="none" spc="0" normalizeH="0" baseline="0" noProof="0" dirty="0">
              <a:ln>
                <a:noFill/>
              </a:ln>
              <a:solidFill>
                <a:srgbClr val="283755"/>
              </a:solidFill>
              <a:effectLst/>
              <a:uLnTx/>
              <a:uFillTx/>
              <a:latin typeface="Inter"/>
            </a:endParaRPr>
          </a:p>
        </p:txBody>
      </p:sp>
      <p:grpSp>
        <p:nvGrpSpPr>
          <p:cNvPr id="6" name="Group 5">
            <a:extLst>
              <a:ext uri="{FF2B5EF4-FFF2-40B4-BE49-F238E27FC236}">
                <a16:creationId xmlns:a16="http://schemas.microsoft.com/office/drawing/2014/main" id="{FDAE4D46-4D8C-49A5-AEEB-4CA63CEBF291}"/>
              </a:ext>
            </a:extLst>
          </p:cNvPr>
          <p:cNvGrpSpPr/>
          <p:nvPr/>
        </p:nvGrpSpPr>
        <p:grpSpPr>
          <a:xfrm>
            <a:off x="6323928" y="2219404"/>
            <a:ext cx="4916244" cy="1107996"/>
            <a:chOff x="6323928" y="2219404"/>
            <a:chExt cx="4916244" cy="1107996"/>
          </a:xfrm>
        </p:grpSpPr>
        <p:sp>
          <p:nvSpPr>
            <p:cNvPr id="18" name="TextBox 17">
              <a:extLst>
                <a:ext uri="{FF2B5EF4-FFF2-40B4-BE49-F238E27FC236}">
                  <a16:creationId xmlns:a16="http://schemas.microsoft.com/office/drawing/2014/main" id="{41DA467A-B66B-4CB0-AD3A-47D243D6A1ED}"/>
                </a:ext>
              </a:extLst>
            </p:cNvPr>
            <p:cNvSpPr txBox="1"/>
            <p:nvPr/>
          </p:nvSpPr>
          <p:spPr>
            <a:xfrm>
              <a:off x="7692302" y="2384192"/>
              <a:ext cx="3547870" cy="542584"/>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283755"/>
                  </a:solidFill>
                  <a:effectLst/>
                  <a:uLnTx/>
                  <a:uFillTx/>
                  <a:latin typeface="Inter ExtraBold"/>
                  <a:ea typeface="+mn-ea"/>
                  <a:cs typeface="+mn-cs"/>
                </a:rPr>
                <a:t>Gasto</a:t>
              </a:r>
              <a:endParaRPr kumimoji="0" lang="en-US" sz="2800" b="0" i="0" u="none" strike="noStrike" kern="1200" cap="none" spc="0" normalizeH="0" baseline="0" noProof="0" dirty="0">
                <a:ln>
                  <a:noFill/>
                </a:ln>
                <a:solidFill>
                  <a:srgbClr val="283755"/>
                </a:solidFill>
                <a:effectLst/>
                <a:uLnTx/>
                <a:uFillTx/>
                <a:latin typeface="Inter ExtraBold"/>
                <a:ea typeface="+mn-ea"/>
                <a:cs typeface="+mn-cs"/>
              </a:endParaRPr>
            </a:p>
          </p:txBody>
        </p:sp>
        <p:sp>
          <p:nvSpPr>
            <p:cNvPr id="19" name="TextBox 18">
              <a:extLst>
                <a:ext uri="{FF2B5EF4-FFF2-40B4-BE49-F238E27FC236}">
                  <a16:creationId xmlns:a16="http://schemas.microsoft.com/office/drawing/2014/main" id="{8B4EE3D1-FACC-41B8-94CC-DB157BB9A6B3}"/>
                </a:ext>
              </a:extLst>
            </p:cNvPr>
            <p:cNvSpPr txBox="1"/>
            <p:nvPr/>
          </p:nvSpPr>
          <p:spPr>
            <a:xfrm>
              <a:off x="6323928" y="2219404"/>
              <a:ext cx="163529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50A6FE"/>
                  </a:solidFill>
                  <a:effectLst/>
                  <a:uLnTx/>
                  <a:uFillTx/>
                  <a:latin typeface="Inter ExtraBold"/>
                  <a:ea typeface="+mn-ea"/>
                  <a:cs typeface="+mn-cs"/>
                </a:rPr>
                <a:t>02</a:t>
              </a:r>
            </a:p>
          </p:txBody>
        </p:sp>
      </p:grpSp>
      <p:sp>
        <p:nvSpPr>
          <p:cNvPr id="20" name="TextBox 19">
            <a:extLst>
              <a:ext uri="{FF2B5EF4-FFF2-40B4-BE49-F238E27FC236}">
                <a16:creationId xmlns:a16="http://schemas.microsoft.com/office/drawing/2014/main" id="{61659AE5-AB10-4EEB-82AB-E52F5653E2CF}"/>
              </a:ext>
            </a:extLst>
          </p:cNvPr>
          <p:cNvSpPr txBox="1"/>
          <p:nvPr/>
        </p:nvSpPr>
        <p:spPr>
          <a:xfrm>
            <a:off x="6350672" y="3327400"/>
            <a:ext cx="4762500" cy="1143518"/>
          </a:xfrm>
          <a:prstGeom prst="rect">
            <a:avLst/>
          </a:prstGeom>
          <a:noFill/>
        </p:spPr>
        <p:txBody>
          <a:bodyPr wrap="square" rtlCol="0">
            <a:spAutoFit/>
          </a:bodyPr>
          <a:lstStyle/>
          <a:p>
            <a:pPr lvl="0">
              <a:lnSpc>
                <a:spcPct val="130000"/>
              </a:lnSpc>
              <a:spcBef>
                <a:spcPts val="900"/>
              </a:spcBef>
            </a:pPr>
            <a:r>
              <a:rPr lang="es-US" dirty="0">
                <a:solidFill>
                  <a:srgbClr val="283755"/>
                </a:solidFill>
              </a:rPr>
              <a:t>son valores que se utilizan para cumplir con las funciones de administrar, vender y financiar (costo de Distribución).</a:t>
            </a:r>
            <a:endParaRPr kumimoji="0" lang="en-ID" b="0" i="0" u="none" strike="noStrike" kern="1200" cap="none" spc="0" normalizeH="0" baseline="0" noProof="0" dirty="0">
              <a:ln>
                <a:noFill/>
              </a:ln>
              <a:solidFill>
                <a:srgbClr val="283755"/>
              </a:solidFill>
              <a:effectLst/>
              <a:uLnTx/>
              <a:uFillTx/>
              <a:latin typeface="Inter"/>
            </a:endParaRPr>
          </a:p>
        </p:txBody>
      </p:sp>
      <p:sp>
        <p:nvSpPr>
          <p:cNvPr id="24" name="TextBox 23">
            <a:extLst>
              <a:ext uri="{FF2B5EF4-FFF2-40B4-BE49-F238E27FC236}">
                <a16:creationId xmlns:a16="http://schemas.microsoft.com/office/drawing/2014/main" id="{69892A18-C285-4493-9CFA-152533DFDF8F}"/>
              </a:ext>
            </a:extLst>
          </p:cNvPr>
          <p:cNvSpPr txBox="1"/>
          <p:nvPr/>
        </p:nvSpPr>
        <p:spPr>
          <a:xfrm>
            <a:off x="1511300" y="1028700"/>
            <a:ext cx="9169400" cy="769441"/>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spc="-150" dirty="0" err="1">
                <a:solidFill>
                  <a:srgbClr val="283755"/>
                </a:solidFill>
                <a:latin typeface="Inter ExtraBold"/>
              </a:rPr>
              <a:t>Costo</a:t>
            </a:r>
            <a:r>
              <a:rPr lang="en-US" sz="4400" spc="-150" dirty="0">
                <a:solidFill>
                  <a:srgbClr val="283755"/>
                </a:solidFill>
                <a:latin typeface="Inter ExtraBold"/>
              </a:rPr>
              <a:t> y </a:t>
            </a:r>
            <a:r>
              <a:rPr lang="en-US" sz="4400" spc="-150" dirty="0" err="1">
                <a:solidFill>
                  <a:srgbClr val="283755"/>
                </a:solidFill>
                <a:latin typeface="Inter ExtraBold"/>
              </a:rPr>
              <a:t>Gasto</a:t>
            </a:r>
            <a:endParaRPr kumimoji="0" lang="en-US" sz="4400" b="0" i="0" u="none" strike="noStrike" kern="1200" cap="none" spc="-150" normalizeH="0" baseline="0" noProof="0" dirty="0">
              <a:ln>
                <a:noFill/>
              </a:ln>
              <a:solidFill>
                <a:srgbClr val="283755"/>
              </a:solidFill>
              <a:effectLst/>
              <a:uLnTx/>
              <a:uFillTx/>
              <a:latin typeface="Inter ExtraBold"/>
              <a:ea typeface="+mn-ea"/>
              <a:cs typeface="+mn-cs"/>
            </a:endParaRPr>
          </a:p>
        </p:txBody>
      </p:sp>
      <p:sp>
        <p:nvSpPr>
          <p:cNvPr id="2" name="CuadroTexto 1">
            <a:extLst>
              <a:ext uri="{FF2B5EF4-FFF2-40B4-BE49-F238E27FC236}">
                <a16:creationId xmlns:a16="http://schemas.microsoft.com/office/drawing/2014/main" id="{46001D5D-48B8-4C5D-D464-A39D61C36711}"/>
              </a:ext>
            </a:extLst>
          </p:cNvPr>
          <p:cNvSpPr txBox="1"/>
          <p:nvPr/>
        </p:nvSpPr>
        <p:spPr>
          <a:xfrm>
            <a:off x="228600" y="209550"/>
            <a:ext cx="1282700" cy="400050"/>
          </a:xfrm>
          <a:prstGeom prst="rect">
            <a:avLst/>
          </a:prstGeom>
          <a:solidFill>
            <a:schemeClr val="bg1"/>
          </a:solidFill>
        </p:spPr>
        <p:txBody>
          <a:bodyPr wrap="square" rtlCol="0">
            <a:spAutoFit/>
          </a:bodyPr>
          <a:lstStyle/>
          <a:p>
            <a:endParaRPr lang="es-US" dirty="0"/>
          </a:p>
        </p:txBody>
      </p:sp>
      <p:sp>
        <p:nvSpPr>
          <p:cNvPr id="8" name="CuadroTexto 7">
            <a:extLst>
              <a:ext uri="{FF2B5EF4-FFF2-40B4-BE49-F238E27FC236}">
                <a16:creationId xmlns:a16="http://schemas.microsoft.com/office/drawing/2014/main" id="{A91610C3-47EF-0A09-6C9E-E319BD0B6BA2}"/>
              </a:ext>
            </a:extLst>
          </p:cNvPr>
          <p:cNvSpPr txBox="1"/>
          <p:nvPr/>
        </p:nvSpPr>
        <p:spPr>
          <a:xfrm>
            <a:off x="10210800" y="6181725"/>
            <a:ext cx="1647825" cy="542584"/>
          </a:xfrm>
          <a:prstGeom prst="rect">
            <a:avLst/>
          </a:prstGeom>
          <a:solidFill>
            <a:srgbClr val="F3FAFF"/>
          </a:solidFill>
        </p:spPr>
        <p:txBody>
          <a:bodyPr wrap="square" rtlCol="0">
            <a:spAutoFit/>
          </a:bodyPr>
          <a:lstStyle/>
          <a:p>
            <a:endParaRPr lang="es-US" dirty="0"/>
          </a:p>
        </p:txBody>
      </p:sp>
      <p:grpSp>
        <p:nvGrpSpPr>
          <p:cNvPr id="35" name="Group 5">
            <a:extLst>
              <a:ext uri="{FF2B5EF4-FFF2-40B4-BE49-F238E27FC236}">
                <a16:creationId xmlns:a16="http://schemas.microsoft.com/office/drawing/2014/main" id="{79204F9F-10F0-6DD2-2F99-D467F373270A}"/>
              </a:ext>
            </a:extLst>
          </p:cNvPr>
          <p:cNvGrpSpPr/>
          <p:nvPr/>
        </p:nvGrpSpPr>
        <p:grpSpPr>
          <a:xfrm>
            <a:off x="1179756" y="2217241"/>
            <a:ext cx="4916244" cy="1107996"/>
            <a:chOff x="6323928" y="2219404"/>
            <a:chExt cx="4916244" cy="1107996"/>
          </a:xfrm>
        </p:grpSpPr>
        <p:sp>
          <p:nvSpPr>
            <p:cNvPr id="36" name="TextBox 17">
              <a:extLst>
                <a:ext uri="{FF2B5EF4-FFF2-40B4-BE49-F238E27FC236}">
                  <a16:creationId xmlns:a16="http://schemas.microsoft.com/office/drawing/2014/main" id="{50A39682-5B5C-0090-2DA4-AE833892019D}"/>
                </a:ext>
              </a:extLst>
            </p:cNvPr>
            <p:cNvSpPr txBox="1"/>
            <p:nvPr/>
          </p:nvSpPr>
          <p:spPr>
            <a:xfrm>
              <a:off x="7692302" y="2384192"/>
              <a:ext cx="3547870" cy="542584"/>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2800" dirty="0" err="1">
                  <a:solidFill>
                    <a:srgbClr val="283755"/>
                  </a:solidFill>
                  <a:latin typeface="Inter ExtraBold"/>
                </a:rPr>
                <a:t>Costo</a:t>
              </a:r>
              <a:endParaRPr kumimoji="0" lang="en-US" sz="2800" b="0" i="0" u="none" strike="noStrike" kern="1200" cap="none" spc="0" normalizeH="0" baseline="0" noProof="0" dirty="0">
                <a:ln>
                  <a:noFill/>
                </a:ln>
                <a:solidFill>
                  <a:srgbClr val="283755"/>
                </a:solidFill>
                <a:effectLst/>
                <a:uLnTx/>
                <a:uFillTx/>
                <a:latin typeface="Inter ExtraBold"/>
                <a:ea typeface="+mn-ea"/>
                <a:cs typeface="+mn-cs"/>
              </a:endParaRPr>
            </a:p>
          </p:txBody>
        </p:sp>
        <p:sp>
          <p:nvSpPr>
            <p:cNvPr id="37" name="TextBox 18">
              <a:extLst>
                <a:ext uri="{FF2B5EF4-FFF2-40B4-BE49-F238E27FC236}">
                  <a16:creationId xmlns:a16="http://schemas.microsoft.com/office/drawing/2014/main" id="{D667E5F9-A5B5-BDAC-9527-1BED116DE4E4}"/>
                </a:ext>
              </a:extLst>
            </p:cNvPr>
            <p:cNvSpPr txBox="1"/>
            <p:nvPr/>
          </p:nvSpPr>
          <p:spPr>
            <a:xfrm>
              <a:off x="6323928" y="2219404"/>
              <a:ext cx="163529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600" dirty="0">
                  <a:solidFill>
                    <a:srgbClr val="50A6FE"/>
                  </a:solidFill>
                  <a:latin typeface="Inter ExtraBold"/>
                </a:rPr>
                <a:t>01</a:t>
              </a:r>
              <a:endParaRPr kumimoji="0" lang="en-US" sz="6600" b="0" i="0" u="none" strike="noStrike" kern="1200" cap="none" spc="0" normalizeH="0" baseline="0" noProof="0" dirty="0">
                <a:ln>
                  <a:noFill/>
                </a:ln>
                <a:solidFill>
                  <a:srgbClr val="50A6FE"/>
                </a:solidFill>
                <a:effectLst/>
                <a:uLnTx/>
                <a:uFillTx/>
                <a:latin typeface="Inter ExtraBold"/>
                <a:ea typeface="+mn-ea"/>
                <a:cs typeface="+mn-cs"/>
              </a:endParaRPr>
            </a:p>
          </p:txBody>
        </p:sp>
      </p:grpSp>
      <p:pic>
        <p:nvPicPr>
          <p:cNvPr id="39" name="Imagen 38" descr="Interfaz de usuario gráfica&#10;&#10;Descripción generada automáticamente">
            <a:extLst>
              <a:ext uri="{FF2B5EF4-FFF2-40B4-BE49-F238E27FC236}">
                <a16:creationId xmlns:a16="http://schemas.microsoft.com/office/drawing/2014/main" id="{7FA98F70-30AC-04EA-6F63-08ADF1E6F109}"/>
              </a:ext>
            </a:extLst>
          </p:cNvPr>
          <p:cNvPicPr>
            <a:picLocks noChangeAspect="1"/>
          </p:cNvPicPr>
          <p:nvPr/>
        </p:nvPicPr>
        <p:blipFill rotWithShape="1">
          <a:blip r:embed="rId2">
            <a:extLst>
              <a:ext uri="{28A0092B-C50C-407E-A947-70E740481C1C}">
                <a14:useLocalDpi xmlns:a14="http://schemas.microsoft.com/office/drawing/2010/main" val="0"/>
              </a:ext>
            </a:extLst>
          </a:blip>
          <a:srcRect l="2228" t="12916" r="2249" b="11667"/>
          <a:stretch/>
        </p:blipFill>
        <p:spPr>
          <a:xfrm>
            <a:off x="1511300" y="4701020"/>
            <a:ext cx="3823567" cy="2011680"/>
          </a:xfrm>
          <a:prstGeom prst="rect">
            <a:avLst/>
          </a:prstGeom>
        </p:spPr>
      </p:pic>
      <p:pic>
        <p:nvPicPr>
          <p:cNvPr id="41" name="Imagen 40" descr="Imagen de la pantalla de un celular con la imagen de una caricatura&#10;&#10;Descripción generada automáticamente con confianza baja">
            <a:extLst>
              <a:ext uri="{FF2B5EF4-FFF2-40B4-BE49-F238E27FC236}">
                <a16:creationId xmlns:a16="http://schemas.microsoft.com/office/drawing/2014/main" id="{991A0B87-30E6-E400-CD82-0075BB1D7F12}"/>
              </a:ext>
            </a:extLst>
          </p:cNvPr>
          <p:cNvPicPr>
            <a:picLocks noChangeAspect="1"/>
          </p:cNvPicPr>
          <p:nvPr/>
        </p:nvPicPr>
        <p:blipFill rotWithShape="1">
          <a:blip r:embed="rId3">
            <a:extLst>
              <a:ext uri="{28A0092B-C50C-407E-A947-70E740481C1C}">
                <a14:useLocalDpi xmlns:a14="http://schemas.microsoft.com/office/drawing/2010/main" val="0"/>
              </a:ext>
            </a:extLst>
          </a:blip>
          <a:srcRect l="10417" t="10972" r="10834" b="11528"/>
          <a:stretch/>
        </p:blipFill>
        <p:spPr>
          <a:xfrm>
            <a:off x="7616946" y="4521121"/>
            <a:ext cx="2229951" cy="2194560"/>
          </a:xfrm>
          <a:prstGeom prst="rect">
            <a:avLst/>
          </a:prstGeom>
        </p:spPr>
      </p:pic>
    </p:spTree>
    <p:extLst>
      <p:ext uri="{BB962C8B-B14F-4D97-AF65-F5344CB8AC3E}">
        <p14:creationId xmlns:p14="http://schemas.microsoft.com/office/powerpoint/2010/main" val="31914262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6" presetClass="emph" presetSubtype="0" decel="100000" autoRev="1" fill="hold" grpId="1" nodeType="withEffect">
                                  <p:stCondLst>
                                    <p:cond delay="0"/>
                                  </p:stCondLst>
                                  <p:childTnLst>
                                    <p:animScale>
                                      <p:cBhvr>
                                        <p:cTn id="9" dur="250" fill="hold"/>
                                        <p:tgtEl>
                                          <p:spTgt spid="24"/>
                                        </p:tgtEl>
                                      </p:cBhvr>
                                      <p:by x="103000" y="103000"/>
                                    </p:animScale>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750"/>
                                        <p:tgtEl>
                                          <p:spTgt spid="20"/>
                                        </p:tgtEl>
                                      </p:cBhvr>
                                    </p:animEffect>
                                  </p:childTnLst>
                                </p:cTn>
                              </p:par>
                              <p:par>
                                <p:cTn id="16" presetID="10" presetClass="entr" presetSubtype="0" fill="hold" nodeType="withEffect">
                                  <p:stCondLst>
                                    <p:cond delay="7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50"/>
                                        <p:tgtEl>
                                          <p:spTgt spid="6"/>
                                        </p:tgtEl>
                                      </p:cBhvr>
                                    </p:animEffect>
                                  </p:childTnLst>
                                </p:cTn>
                              </p:par>
                              <p:par>
                                <p:cTn id="19" presetID="6" presetClass="emph" presetSubtype="0" decel="100000" autoRev="1" fill="hold" nodeType="withEffect">
                                  <p:stCondLst>
                                    <p:cond delay="750"/>
                                  </p:stCondLst>
                                  <p:childTnLst>
                                    <p:animScale>
                                      <p:cBhvr>
                                        <p:cTn id="20" dur="250" fill="hold"/>
                                        <p:tgtEl>
                                          <p:spTgt spid="6"/>
                                        </p:tgtEl>
                                      </p:cBhvr>
                                      <p:by x="103000" y="103000"/>
                                    </p:animScale>
                                  </p:childTnLst>
                                </p:cTn>
                              </p:par>
                              <p:par>
                                <p:cTn id="21" presetID="10" presetClass="entr" presetSubtype="0" fill="hold" nodeType="withEffect">
                                  <p:stCondLst>
                                    <p:cond delay="75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par>
                                <p:cTn id="24" presetID="6" presetClass="emph" presetSubtype="0" decel="100000" autoRev="1" fill="hold" nodeType="withEffect">
                                  <p:stCondLst>
                                    <p:cond delay="750"/>
                                  </p:stCondLst>
                                  <p:childTnLst>
                                    <p:animScale>
                                      <p:cBhvr>
                                        <p:cTn id="25" dur="250" fill="hold"/>
                                        <p:tgtEl>
                                          <p:spTgt spid="35"/>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94D9422-F639-49A3-8B4D-8BE10B8BD55F}"/>
              </a:ext>
            </a:extLst>
          </p:cNvPr>
          <p:cNvSpPr/>
          <p:nvPr/>
        </p:nvSpPr>
        <p:spPr>
          <a:xfrm>
            <a:off x="7002996" y="2110740"/>
            <a:ext cx="2705100" cy="3710940"/>
          </a:xfrm>
          <a:prstGeom prst="roundRect">
            <a:avLst>
              <a:gd name="adj" fmla="val 7997"/>
            </a:avLst>
          </a:prstGeom>
          <a:solidFill>
            <a:schemeClr val="bg1">
              <a:alpha val="40000"/>
            </a:schemeClr>
          </a:solidFill>
          <a:effectLst>
            <a:outerShdw blurRad="812800" dist="698500" dir="8100000" sx="96000" sy="96000" algn="tr" rotWithShape="0">
              <a:prstClr val="black">
                <a:alpha val="5000"/>
              </a:prstClr>
            </a:outerShdw>
          </a:effectLst>
        </p:spPr>
        <p:txBody>
          <a:bodyPr wrap="square">
            <a:no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id-ID" sz="14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25" name="Rectangle: Rounded Corners 24">
            <a:extLst>
              <a:ext uri="{FF2B5EF4-FFF2-40B4-BE49-F238E27FC236}">
                <a16:creationId xmlns:a16="http://schemas.microsoft.com/office/drawing/2014/main" id="{4CAB8639-CFB9-4901-AAA2-2B97C2AF6217}"/>
              </a:ext>
            </a:extLst>
          </p:cNvPr>
          <p:cNvSpPr/>
          <p:nvPr/>
        </p:nvSpPr>
        <p:spPr>
          <a:xfrm>
            <a:off x="2296710" y="2110740"/>
            <a:ext cx="2705100" cy="3710940"/>
          </a:xfrm>
          <a:prstGeom prst="roundRect">
            <a:avLst>
              <a:gd name="adj" fmla="val 7997"/>
            </a:avLst>
          </a:prstGeom>
          <a:solidFill>
            <a:schemeClr val="bg1">
              <a:alpha val="40000"/>
            </a:schemeClr>
          </a:solidFill>
          <a:effectLst>
            <a:outerShdw blurRad="812800" dist="698500" dir="8100000" sx="96000" sy="96000" algn="tr" rotWithShape="0">
              <a:prstClr val="black">
                <a:alpha val="5000"/>
              </a:prstClr>
            </a:outerShdw>
          </a:effectLst>
        </p:spPr>
        <p:txBody>
          <a:bodyPr wrap="square">
            <a:no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id-ID" sz="14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8" name="TextBox 7">
            <a:extLst>
              <a:ext uri="{FF2B5EF4-FFF2-40B4-BE49-F238E27FC236}">
                <a16:creationId xmlns:a16="http://schemas.microsoft.com/office/drawing/2014/main" id="{28E4163D-D8EC-4B66-BD76-8A40559F07AF}"/>
              </a:ext>
            </a:extLst>
          </p:cNvPr>
          <p:cNvSpPr txBox="1"/>
          <p:nvPr/>
        </p:nvSpPr>
        <p:spPr>
          <a:xfrm>
            <a:off x="7125551" y="4061570"/>
            <a:ext cx="2590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solidFill>
                  <a:srgbClr val="32394E"/>
                </a:solidFill>
                <a:latin typeface="Be Vietnam Pro Medium"/>
                <a:cs typeface="Archivo" pitchFamily="2" charset="0"/>
              </a:rPr>
              <a:t>Cynthia Nohemy Hernandez Zavala</a:t>
            </a:r>
            <a:endParaRPr kumimoji="0" lang="en-US" sz="1800" b="0" i="0" u="none" strike="noStrike" kern="1200" cap="none" spc="0" normalizeH="0" baseline="0" noProof="0" dirty="0">
              <a:ln>
                <a:noFill/>
              </a:ln>
              <a:solidFill>
                <a:srgbClr val="32394E"/>
              </a:solidFill>
              <a:effectLst/>
              <a:uLnTx/>
              <a:uFillTx/>
              <a:latin typeface="Be Vietnam Pro Medium"/>
              <a:ea typeface="+mn-ea"/>
              <a:cs typeface="Archivo" pitchFamily="2" charset="0"/>
            </a:endParaRPr>
          </a:p>
        </p:txBody>
      </p:sp>
      <p:grpSp>
        <p:nvGrpSpPr>
          <p:cNvPr id="5" name="Group 4">
            <a:extLst>
              <a:ext uri="{FF2B5EF4-FFF2-40B4-BE49-F238E27FC236}">
                <a16:creationId xmlns:a16="http://schemas.microsoft.com/office/drawing/2014/main" id="{9F94267F-48D5-48CF-BFBD-A2C4A07E95C3}"/>
              </a:ext>
            </a:extLst>
          </p:cNvPr>
          <p:cNvGrpSpPr/>
          <p:nvPr/>
        </p:nvGrpSpPr>
        <p:grpSpPr>
          <a:xfrm>
            <a:off x="7011251" y="5360014"/>
            <a:ext cx="2705100" cy="461665"/>
            <a:chOff x="7899318" y="5360014"/>
            <a:chExt cx="2705100" cy="461665"/>
          </a:xfrm>
        </p:grpSpPr>
        <p:sp>
          <p:nvSpPr>
            <p:cNvPr id="10" name="Rectangle: Top Corners Rounded 9">
              <a:extLst>
                <a:ext uri="{FF2B5EF4-FFF2-40B4-BE49-F238E27FC236}">
                  <a16:creationId xmlns:a16="http://schemas.microsoft.com/office/drawing/2014/main" id="{496AAFBF-2E49-4A6C-A874-BA322C403978}"/>
                </a:ext>
              </a:extLst>
            </p:cNvPr>
            <p:cNvSpPr/>
            <p:nvPr/>
          </p:nvSpPr>
          <p:spPr>
            <a:xfrm>
              <a:off x="7899318" y="5360014"/>
              <a:ext cx="2705100" cy="461665"/>
            </a:xfrm>
            <a:prstGeom prst="round2SameRect">
              <a:avLst>
                <a:gd name="adj1" fmla="val 0"/>
                <a:gd name="adj2" fmla="val 50000"/>
              </a:avLst>
            </a:prstGeom>
            <a:gradFill flip="none" rotWithShape="1">
              <a:gsLst>
                <a:gs pos="0">
                  <a:schemeClr val="accent3">
                    <a:lumMod val="60000"/>
                    <a:lumOff val="40000"/>
                  </a:schemeClr>
                </a:gs>
                <a:gs pos="49000">
                  <a:schemeClr val="accent3">
                    <a:lumMod val="20000"/>
                    <a:lumOff val="80000"/>
                  </a:schemeClr>
                </a:gs>
                <a:gs pos="100000">
                  <a:schemeClr val="bg1"/>
                </a:gs>
              </a:gsLst>
              <a:lin ang="12600000" scaled="0"/>
              <a:tileRect/>
            </a:gradFill>
            <a:ln>
              <a:noFill/>
            </a:ln>
            <a:effectLst>
              <a:outerShdw blurRad="317500" dist="127000" dir="3000000" algn="t" rotWithShape="0">
                <a:schemeClr val="accent3">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11" name="TextBox 10">
              <a:extLst>
                <a:ext uri="{FF2B5EF4-FFF2-40B4-BE49-F238E27FC236}">
                  <a16:creationId xmlns:a16="http://schemas.microsoft.com/office/drawing/2014/main" id="{A95226D7-AF18-4EAD-936C-48F0D176FA84}"/>
                </a:ext>
              </a:extLst>
            </p:cNvPr>
            <p:cNvSpPr txBox="1"/>
            <p:nvPr/>
          </p:nvSpPr>
          <p:spPr>
            <a:xfrm>
              <a:off x="7956468" y="5448516"/>
              <a:ext cx="25908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prstClr val="black">
                      <a:lumMod val="65000"/>
                      <a:lumOff val="35000"/>
                    </a:prstClr>
                  </a:solidFill>
                  <a:latin typeface="Be Vietnam Pro Light"/>
                  <a:cs typeface="Archivo Light" pitchFamily="2" charset="0"/>
                </a:rPr>
                <a:t>HZ19004</a:t>
              </a:r>
              <a:endParaRPr kumimoji="0" lang="en-US" sz="1200" b="0" i="0" u="none" strike="noStrike" kern="1200" cap="none" spc="0" normalizeH="0" baseline="0" noProof="0" dirty="0">
                <a:ln>
                  <a:noFill/>
                </a:ln>
                <a:solidFill>
                  <a:prstClr val="black">
                    <a:lumMod val="65000"/>
                    <a:lumOff val="35000"/>
                  </a:prstClr>
                </a:solidFill>
                <a:effectLst/>
                <a:uLnTx/>
                <a:uFillTx/>
                <a:latin typeface="Be Vietnam Pro Light"/>
                <a:ea typeface="+mn-ea"/>
                <a:cs typeface="Archivo Light" pitchFamily="2" charset="0"/>
              </a:endParaRPr>
            </a:p>
          </p:txBody>
        </p:sp>
      </p:grpSp>
      <p:sp>
        <p:nvSpPr>
          <p:cNvPr id="27" name="TextBox 26">
            <a:extLst>
              <a:ext uri="{FF2B5EF4-FFF2-40B4-BE49-F238E27FC236}">
                <a16:creationId xmlns:a16="http://schemas.microsoft.com/office/drawing/2014/main" id="{6BD3B7C1-D1A6-46B6-B9D3-5914C977BC8E}"/>
              </a:ext>
            </a:extLst>
          </p:cNvPr>
          <p:cNvSpPr txBox="1"/>
          <p:nvPr/>
        </p:nvSpPr>
        <p:spPr>
          <a:xfrm>
            <a:off x="2461793" y="4105685"/>
            <a:ext cx="23434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solidFill>
                  <a:srgbClr val="32394E"/>
                </a:solidFill>
                <a:latin typeface="Be Vietnam Pro Medium"/>
                <a:cs typeface="Archivo" pitchFamily="2" charset="0"/>
              </a:rPr>
              <a:t>Danys Emanuel Guevara Arriaza</a:t>
            </a:r>
            <a:endParaRPr kumimoji="0" lang="en-US" sz="1800" b="0" i="0" u="none" strike="noStrike" kern="1200" cap="none" spc="0" normalizeH="0" baseline="0" noProof="0" dirty="0">
              <a:ln>
                <a:noFill/>
              </a:ln>
              <a:solidFill>
                <a:srgbClr val="32394E"/>
              </a:solidFill>
              <a:effectLst/>
              <a:uLnTx/>
              <a:uFillTx/>
              <a:latin typeface="Be Vietnam Pro Medium"/>
              <a:ea typeface="+mn-ea"/>
              <a:cs typeface="Archivo" pitchFamily="2" charset="0"/>
            </a:endParaRPr>
          </a:p>
        </p:txBody>
      </p:sp>
      <p:grpSp>
        <p:nvGrpSpPr>
          <p:cNvPr id="2" name="Group 1">
            <a:extLst>
              <a:ext uri="{FF2B5EF4-FFF2-40B4-BE49-F238E27FC236}">
                <a16:creationId xmlns:a16="http://schemas.microsoft.com/office/drawing/2014/main" id="{E40F8001-199F-4A0E-92FA-98F802A1D7F2}"/>
              </a:ext>
            </a:extLst>
          </p:cNvPr>
          <p:cNvGrpSpPr/>
          <p:nvPr/>
        </p:nvGrpSpPr>
        <p:grpSpPr>
          <a:xfrm>
            <a:off x="2296710" y="5360014"/>
            <a:ext cx="2705100" cy="461665"/>
            <a:chOff x="1587582" y="5360014"/>
            <a:chExt cx="2705100" cy="461665"/>
          </a:xfrm>
        </p:grpSpPr>
        <p:sp>
          <p:nvSpPr>
            <p:cNvPr id="29" name="Rectangle: Top Corners Rounded 28">
              <a:extLst>
                <a:ext uri="{FF2B5EF4-FFF2-40B4-BE49-F238E27FC236}">
                  <a16:creationId xmlns:a16="http://schemas.microsoft.com/office/drawing/2014/main" id="{8047524F-7852-4301-88BB-61C43A11D1D8}"/>
                </a:ext>
              </a:extLst>
            </p:cNvPr>
            <p:cNvSpPr/>
            <p:nvPr/>
          </p:nvSpPr>
          <p:spPr>
            <a:xfrm>
              <a:off x="1587582" y="5360014"/>
              <a:ext cx="2705100" cy="461665"/>
            </a:xfrm>
            <a:prstGeom prst="round2SameRect">
              <a:avLst>
                <a:gd name="adj1" fmla="val 0"/>
                <a:gd name="adj2" fmla="val 50000"/>
              </a:avLst>
            </a:prstGeom>
            <a:gradFill flip="none" rotWithShape="1">
              <a:gsLst>
                <a:gs pos="0">
                  <a:schemeClr val="accent1"/>
                </a:gs>
                <a:gs pos="49000">
                  <a:schemeClr val="accent1">
                    <a:lumMod val="20000"/>
                    <a:lumOff val="80000"/>
                  </a:schemeClr>
                </a:gs>
                <a:gs pos="100000">
                  <a:schemeClr val="bg1"/>
                </a:gs>
              </a:gsLst>
              <a:lin ang="12600000" scaled="0"/>
              <a:tileRect/>
            </a:gradFill>
            <a:ln>
              <a:noFill/>
            </a:ln>
            <a:effectLst>
              <a:outerShdw blurRad="317500" dist="127000" dir="30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Be Vietnam Pro Light"/>
                <a:ea typeface="+mn-ea"/>
                <a:cs typeface="+mn-cs"/>
              </a:endParaRPr>
            </a:p>
          </p:txBody>
        </p:sp>
        <p:sp>
          <p:nvSpPr>
            <p:cNvPr id="30" name="TextBox 29">
              <a:extLst>
                <a:ext uri="{FF2B5EF4-FFF2-40B4-BE49-F238E27FC236}">
                  <a16:creationId xmlns:a16="http://schemas.microsoft.com/office/drawing/2014/main" id="{02255E4A-1154-46C1-8134-A979539963A9}"/>
                </a:ext>
              </a:extLst>
            </p:cNvPr>
            <p:cNvSpPr txBox="1"/>
            <p:nvPr/>
          </p:nvSpPr>
          <p:spPr>
            <a:xfrm>
              <a:off x="1644732" y="5448516"/>
              <a:ext cx="25908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Be Vietnam Pro Light"/>
                  <a:ea typeface="+mn-ea"/>
                  <a:cs typeface="Archivo Light" pitchFamily="2" charset="0"/>
                </a:rPr>
                <a:t>GA19014</a:t>
              </a:r>
            </a:p>
          </p:txBody>
        </p:sp>
      </p:grpSp>
      <p:sp>
        <p:nvSpPr>
          <p:cNvPr id="32" name="TextBox 31">
            <a:extLst>
              <a:ext uri="{FF2B5EF4-FFF2-40B4-BE49-F238E27FC236}">
                <a16:creationId xmlns:a16="http://schemas.microsoft.com/office/drawing/2014/main" id="{3F5D4EA4-1F49-41D8-8EE2-28659524EA96}"/>
              </a:ext>
            </a:extLst>
          </p:cNvPr>
          <p:cNvSpPr txBox="1"/>
          <p:nvPr/>
        </p:nvSpPr>
        <p:spPr>
          <a:xfrm>
            <a:off x="4411182" y="624479"/>
            <a:ext cx="3369640"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err="1">
                <a:ln>
                  <a:noFill/>
                </a:ln>
                <a:solidFill>
                  <a:srgbClr val="32394E"/>
                </a:solidFill>
                <a:effectLst/>
                <a:uLnTx/>
                <a:uFillTx/>
                <a:latin typeface="Inter" panose="020B0502030000000004"/>
              </a:rPr>
              <a:t>Integrantes</a:t>
            </a:r>
            <a:endParaRPr kumimoji="0" lang="en-ID" sz="5400" b="0" i="0" u="none" strike="noStrike" kern="1200" cap="none" spc="0" normalizeH="0" baseline="0" noProof="0" dirty="0">
              <a:ln>
                <a:noFill/>
              </a:ln>
              <a:solidFill>
                <a:srgbClr val="32394E"/>
              </a:solidFill>
              <a:effectLst/>
              <a:uLnTx/>
              <a:uFillTx/>
              <a:latin typeface="Inter" panose="020B0502030000000004"/>
            </a:endParaRPr>
          </a:p>
        </p:txBody>
      </p:sp>
      <p:pic>
        <p:nvPicPr>
          <p:cNvPr id="7" name="Marcador de posición de imagen 6" descr="Un dibujo de una persona&#10;&#10;Descripción generada automáticamente con confianza media">
            <a:extLst>
              <a:ext uri="{FF2B5EF4-FFF2-40B4-BE49-F238E27FC236}">
                <a16:creationId xmlns:a16="http://schemas.microsoft.com/office/drawing/2014/main" id="{86BE8AA0-7D0F-90ED-F83D-CBF0BEFDB1B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467" b="3467"/>
          <a:stretch>
            <a:fillRect/>
          </a:stretch>
        </p:blipFill>
        <p:spPr>
          <a:xfrm>
            <a:off x="3074988" y="2513013"/>
            <a:ext cx="1147762" cy="1146175"/>
          </a:xfrm>
        </p:spPr>
      </p:pic>
      <p:sp>
        <p:nvSpPr>
          <p:cNvPr id="14" name="CuadroTexto 13">
            <a:extLst>
              <a:ext uri="{FF2B5EF4-FFF2-40B4-BE49-F238E27FC236}">
                <a16:creationId xmlns:a16="http://schemas.microsoft.com/office/drawing/2014/main" id="{35EF1FC2-A2C5-6780-C12D-854E9B348201}"/>
              </a:ext>
            </a:extLst>
          </p:cNvPr>
          <p:cNvSpPr txBox="1"/>
          <p:nvPr/>
        </p:nvSpPr>
        <p:spPr>
          <a:xfrm>
            <a:off x="0" y="6382139"/>
            <a:ext cx="12192000" cy="475861"/>
          </a:xfrm>
          <a:prstGeom prst="rect">
            <a:avLst/>
          </a:prstGeom>
          <a:solidFill>
            <a:schemeClr val="accent3">
              <a:lumMod val="40000"/>
              <a:lumOff val="60000"/>
            </a:schemeClr>
          </a:solidFill>
        </p:spPr>
        <p:txBody>
          <a:bodyPr wrap="square" rtlCol="0">
            <a:spAutoFit/>
          </a:bodyPr>
          <a:lstStyle/>
          <a:p>
            <a:endParaRPr lang="es-US" dirty="0"/>
          </a:p>
        </p:txBody>
      </p:sp>
      <p:pic>
        <p:nvPicPr>
          <p:cNvPr id="18" name="Marcador de posición de imagen 17" descr="Imagen que contiene juguete, muñeca, pastel, viendo&#10;&#10;Descripción generada automáticamente">
            <a:extLst>
              <a:ext uri="{FF2B5EF4-FFF2-40B4-BE49-F238E27FC236}">
                <a16:creationId xmlns:a16="http://schemas.microsoft.com/office/drawing/2014/main" id="{C87FAE43-51FC-F75A-5385-9410231A4AE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5871" b="5871"/>
          <a:stretch>
            <a:fillRect/>
          </a:stretch>
        </p:blipFill>
        <p:spPr>
          <a:xfrm>
            <a:off x="7821613" y="2513013"/>
            <a:ext cx="1146175" cy="1146175"/>
          </a:xfrm>
        </p:spPr>
      </p:pic>
    </p:spTree>
    <p:extLst>
      <p:ext uri="{BB962C8B-B14F-4D97-AF65-F5344CB8AC3E}">
        <p14:creationId xmlns:p14="http://schemas.microsoft.com/office/powerpoint/2010/main" val="149020472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1000"/>
                                        <p:tgtEl>
                                          <p:spTgt spid="27"/>
                                        </p:tgtEl>
                                      </p:cBhvr>
                                    </p:animEffect>
                                  </p:childTnLst>
                                </p:cTn>
                              </p:par>
                              <p:par>
                                <p:cTn id="8" presetID="2" presetClass="entr" presetSubtype="4" decel="100000" fill="hold" grpId="1" nodeType="withEffect">
                                  <p:stCondLst>
                                    <p:cond delay="25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1250" fill="hold"/>
                                        <p:tgtEl>
                                          <p:spTgt spid="27"/>
                                        </p:tgtEl>
                                        <p:attrNameLst>
                                          <p:attrName>ppt_x</p:attrName>
                                        </p:attrNameLst>
                                      </p:cBhvr>
                                      <p:tavLst>
                                        <p:tav tm="0">
                                          <p:val>
                                            <p:strVal val="#ppt_x"/>
                                          </p:val>
                                        </p:tav>
                                        <p:tav tm="100000">
                                          <p:val>
                                            <p:strVal val="#ppt_x"/>
                                          </p:val>
                                        </p:tav>
                                      </p:tavLst>
                                    </p:anim>
                                    <p:anim calcmode="lin" valueType="num">
                                      <p:cBhvr additive="base">
                                        <p:cTn id="11" dur="1250" fill="hold"/>
                                        <p:tgtEl>
                                          <p:spTgt spid="27"/>
                                        </p:tgtEl>
                                        <p:attrNameLst>
                                          <p:attrName>ppt_y</p:attrName>
                                        </p:attrNameLst>
                                      </p:cBhvr>
                                      <p:tavLst>
                                        <p:tav tm="0">
                                          <p:val>
                                            <p:strVal val="1+#ppt_h/2"/>
                                          </p:val>
                                        </p:tav>
                                        <p:tav tm="100000">
                                          <p:val>
                                            <p:strVal val="#ppt_y"/>
                                          </p:val>
                                        </p:tav>
                                      </p:tavLst>
                                    </p:anim>
                                  </p:childTnLst>
                                </p:cTn>
                              </p:par>
                              <p:par>
                                <p:cTn id="12" presetID="22" presetClass="entr" presetSubtype="1" fill="hold" nodeType="withEffect">
                                  <p:stCondLst>
                                    <p:cond delay="25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1000"/>
                                        <p:tgtEl>
                                          <p:spTgt spid="2"/>
                                        </p:tgtEl>
                                      </p:cBhvr>
                                    </p:animEffect>
                                  </p:childTnLst>
                                </p:cTn>
                              </p:par>
                              <p:par>
                                <p:cTn id="15" presetID="2" presetClass="entr" presetSubtype="4" decel="100000"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250" fill="hold"/>
                                        <p:tgtEl>
                                          <p:spTgt spid="2"/>
                                        </p:tgtEl>
                                        <p:attrNameLst>
                                          <p:attrName>ppt_x</p:attrName>
                                        </p:attrNameLst>
                                      </p:cBhvr>
                                      <p:tavLst>
                                        <p:tav tm="0">
                                          <p:val>
                                            <p:strVal val="#ppt_x"/>
                                          </p:val>
                                        </p:tav>
                                        <p:tav tm="100000">
                                          <p:val>
                                            <p:strVal val="#ppt_x"/>
                                          </p:val>
                                        </p:tav>
                                      </p:tavLst>
                                    </p:anim>
                                    <p:anim calcmode="lin" valueType="num">
                                      <p:cBhvr additive="base">
                                        <p:cTn id="18" dur="1250" fill="hold"/>
                                        <p:tgtEl>
                                          <p:spTgt spid="2"/>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75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1000"/>
                                        <p:tgtEl>
                                          <p:spTgt spid="8"/>
                                        </p:tgtEl>
                                      </p:cBhvr>
                                    </p:animEffect>
                                  </p:childTnLst>
                                </p:cTn>
                              </p:par>
                              <p:par>
                                <p:cTn id="22" presetID="2" presetClass="entr" presetSubtype="4" decel="100000" fill="hold" grpId="1" nodeType="withEffect">
                                  <p:stCondLst>
                                    <p:cond delay="75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1250" fill="hold"/>
                                        <p:tgtEl>
                                          <p:spTgt spid="8"/>
                                        </p:tgtEl>
                                        <p:attrNameLst>
                                          <p:attrName>ppt_x</p:attrName>
                                        </p:attrNameLst>
                                      </p:cBhvr>
                                      <p:tavLst>
                                        <p:tav tm="0">
                                          <p:val>
                                            <p:strVal val="#ppt_x"/>
                                          </p:val>
                                        </p:tav>
                                        <p:tav tm="100000">
                                          <p:val>
                                            <p:strVal val="#ppt_x"/>
                                          </p:val>
                                        </p:tav>
                                      </p:tavLst>
                                    </p:anim>
                                    <p:anim calcmode="lin" valueType="num">
                                      <p:cBhvr additive="base">
                                        <p:cTn id="25" dur="1250" fill="hold"/>
                                        <p:tgtEl>
                                          <p:spTgt spid="8"/>
                                        </p:tgtEl>
                                        <p:attrNameLst>
                                          <p:attrName>ppt_y</p:attrName>
                                        </p:attrNameLst>
                                      </p:cBhvr>
                                      <p:tavLst>
                                        <p:tav tm="0">
                                          <p:val>
                                            <p:strVal val="1+#ppt_h/2"/>
                                          </p:val>
                                        </p:tav>
                                        <p:tav tm="100000">
                                          <p:val>
                                            <p:strVal val="#ppt_y"/>
                                          </p:val>
                                        </p:tav>
                                      </p:tavLst>
                                    </p:anim>
                                  </p:childTnLst>
                                </p:cTn>
                              </p:par>
                              <p:par>
                                <p:cTn id="26" presetID="22" presetClass="entr" presetSubtype="1" fill="hold" nodeType="withEffect">
                                  <p:stCondLst>
                                    <p:cond delay="75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1000"/>
                                        <p:tgtEl>
                                          <p:spTgt spid="5"/>
                                        </p:tgtEl>
                                      </p:cBhvr>
                                    </p:animEffect>
                                  </p:childTnLst>
                                </p:cTn>
                              </p:par>
                              <p:par>
                                <p:cTn id="29" presetID="2" presetClass="entr" presetSubtype="4" decel="100000" fill="hold" nodeType="withEffect">
                                  <p:stCondLst>
                                    <p:cond delay="7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250" fill="hold"/>
                                        <p:tgtEl>
                                          <p:spTgt spid="5"/>
                                        </p:tgtEl>
                                        <p:attrNameLst>
                                          <p:attrName>ppt_x</p:attrName>
                                        </p:attrNameLst>
                                      </p:cBhvr>
                                      <p:tavLst>
                                        <p:tav tm="0">
                                          <p:val>
                                            <p:strVal val="#ppt_x"/>
                                          </p:val>
                                        </p:tav>
                                        <p:tav tm="100000">
                                          <p:val>
                                            <p:strVal val="#ppt_x"/>
                                          </p:val>
                                        </p:tav>
                                      </p:tavLst>
                                    </p:anim>
                                    <p:anim calcmode="lin" valueType="num">
                                      <p:cBhvr additive="base">
                                        <p:cTn id="32" dur="1250" fill="hold"/>
                                        <p:tgtEl>
                                          <p:spTgt spid="5"/>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750"/>
                                        <p:tgtEl>
                                          <p:spTgt spid="25"/>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1250" fill="hold"/>
                                        <p:tgtEl>
                                          <p:spTgt spid="25"/>
                                        </p:tgtEl>
                                        <p:attrNameLst>
                                          <p:attrName>ppt_x</p:attrName>
                                        </p:attrNameLst>
                                      </p:cBhvr>
                                      <p:tavLst>
                                        <p:tav tm="0">
                                          <p:val>
                                            <p:strVal val="#ppt_x"/>
                                          </p:val>
                                        </p:tav>
                                        <p:tav tm="100000">
                                          <p:val>
                                            <p:strVal val="#ppt_x"/>
                                          </p:val>
                                        </p:tav>
                                      </p:tavLst>
                                    </p:anim>
                                    <p:anim calcmode="lin" valueType="num">
                                      <p:cBhvr additive="base">
                                        <p:cTn id="39" dur="1250" fill="hold"/>
                                        <p:tgtEl>
                                          <p:spTgt spid="25"/>
                                        </p:tgtEl>
                                        <p:attrNameLst>
                                          <p:attrName>ppt_y</p:attrName>
                                        </p:attrNameLst>
                                      </p:cBhvr>
                                      <p:tavLst>
                                        <p:tav tm="0">
                                          <p:val>
                                            <p:strVal val="1+#ppt_h/2"/>
                                          </p:val>
                                        </p:tav>
                                        <p:tav tm="100000">
                                          <p:val>
                                            <p:strVal val="#ppt_y"/>
                                          </p:val>
                                        </p:tav>
                                      </p:tavLst>
                                    </p:anim>
                                  </p:childTnLst>
                                </p:cTn>
                              </p:par>
                              <p:par>
                                <p:cTn id="40" presetID="22" presetClass="entr" presetSubtype="1"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up)">
                                      <p:cBhvr>
                                        <p:cTn id="42" dur="750"/>
                                        <p:tgtEl>
                                          <p:spTgt spid="4"/>
                                        </p:tgtEl>
                                      </p:cBhvr>
                                    </p:animEffect>
                                  </p:childTnLst>
                                </p:cTn>
                              </p:par>
                              <p:par>
                                <p:cTn id="43" presetID="2" presetClass="entr" presetSubtype="4" decel="100000" fill="hold" grpId="1"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1250" fill="hold"/>
                                        <p:tgtEl>
                                          <p:spTgt spid="4"/>
                                        </p:tgtEl>
                                        <p:attrNameLst>
                                          <p:attrName>ppt_x</p:attrName>
                                        </p:attrNameLst>
                                      </p:cBhvr>
                                      <p:tavLst>
                                        <p:tav tm="0">
                                          <p:val>
                                            <p:strVal val="#ppt_x"/>
                                          </p:val>
                                        </p:tav>
                                        <p:tav tm="100000">
                                          <p:val>
                                            <p:strVal val="#ppt_x"/>
                                          </p:val>
                                        </p:tav>
                                      </p:tavLst>
                                    </p:anim>
                                    <p:anim calcmode="lin" valueType="num">
                                      <p:cBhvr additive="base">
                                        <p:cTn id="46" dur="1250" fill="hold"/>
                                        <p:tgtEl>
                                          <p:spTgt spid="4"/>
                                        </p:tgtEl>
                                        <p:attrNameLst>
                                          <p:attrName>ppt_y</p:attrName>
                                        </p:attrNameLst>
                                      </p:cBhvr>
                                      <p:tavLst>
                                        <p:tav tm="0">
                                          <p:val>
                                            <p:strVal val="1+#ppt_h/2"/>
                                          </p:val>
                                        </p:tav>
                                        <p:tav tm="100000">
                                          <p:val>
                                            <p:strVal val="#ppt_y"/>
                                          </p:val>
                                        </p:tav>
                                      </p:tavLst>
                                    </p:anim>
                                  </p:childTnLst>
                                </p:cTn>
                              </p:par>
                              <p:par>
                                <p:cTn id="47" presetID="22" presetClass="entr" presetSubtype="1"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up)">
                                      <p:cBhvr>
                                        <p:cTn id="49" dur="1000"/>
                                        <p:tgtEl>
                                          <p:spTgt spid="32"/>
                                        </p:tgtEl>
                                      </p:cBhvr>
                                    </p:animEffect>
                                  </p:childTnLst>
                                </p:cTn>
                              </p:par>
                              <p:par>
                                <p:cTn id="50" presetID="2" presetClass="entr" presetSubtype="4" decel="100000" fill="hold" grpId="1"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1250" fill="hold"/>
                                        <p:tgtEl>
                                          <p:spTgt spid="32"/>
                                        </p:tgtEl>
                                        <p:attrNameLst>
                                          <p:attrName>ppt_x</p:attrName>
                                        </p:attrNameLst>
                                      </p:cBhvr>
                                      <p:tavLst>
                                        <p:tav tm="0">
                                          <p:val>
                                            <p:strVal val="#ppt_x"/>
                                          </p:val>
                                        </p:tav>
                                        <p:tav tm="100000">
                                          <p:val>
                                            <p:strVal val="#ppt_x"/>
                                          </p:val>
                                        </p:tav>
                                      </p:tavLst>
                                    </p:anim>
                                    <p:anim calcmode="lin" valueType="num">
                                      <p:cBhvr additive="base">
                                        <p:cTn id="53" dur="12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5" grpId="0" animBg="1"/>
      <p:bldP spid="25" grpId="1" animBg="1"/>
      <p:bldP spid="8" grpId="0"/>
      <p:bldP spid="8" grpId="1"/>
      <p:bldP spid="27" grpId="0"/>
      <p:bldP spid="27" grpId="1"/>
      <p:bldP spid="32" grpId="0"/>
      <p:bldP spid="32"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C8DAB4B-F516-4660-A748-F228227C8787}"/>
              </a:ext>
            </a:extLst>
          </p:cNvPr>
          <p:cNvGrpSpPr/>
          <p:nvPr/>
        </p:nvGrpSpPr>
        <p:grpSpPr>
          <a:xfrm>
            <a:off x="7677150" y="2047063"/>
            <a:ext cx="4088817" cy="2341205"/>
            <a:chOff x="1441101" y="993866"/>
            <a:chExt cx="4666085" cy="1838185"/>
          </a:xfrm>
        </p:grpSpPr>
        <p:sp>
          <p:nvSpPr>
            <p:cNvPr id="18" name="Text Placeholder 2">
              <a:extLst>
                <a:ext uri="{FF2B5EF4-FFF2-40B4-BE49-F238E27FC236}">
                  <a16:creationId xmlns:a16="http://schemas.microsoft.com/office/drawing/2014/main" id="{EF0F3D98-7E10-4EE0-8A63-001694A00517}"/>
                </a:ext>
              </a:extLst>
            </p:cNvPr>
            <p:cNvSpPr txBox="1">
              <a:spLocks/>
            </p:cNvSpPr>
            <p:nvPr/>
          </p:nvSpPr>
          <p:spPr>
            <a:xfrm>
              <a:off x="1441101" y="1443601"/>
              <a:ext cx="4666085" cy="1388450"/>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defTabSz="912971">
                <a:spcBef>
                  <a:spcPts val="999"/>
                </a:spcBef>
              </a:pPr>
              <a:r>
                <a:rPr lang="en-US" dirty="0" err="1">
                  <a:solidFill>
                    <a:prstClr val="black">
                      <a:lumMod val="65000"/>
                      <a:lumOff val="35000"/>
                    </a:prstClr>
                  </a:solidFill>
                  <a:latin typeface="Geomanist Regular" panose="02000503000000020004" pitchFamily="50" charset="0"/>
                </a:rPr>
                <a:t>Diferencias</a:t>
              </a:r>
              <a:r>
                <a:rPr lang="en-US" dirty="0">
                  <a:solidFill>
                    <a:prstClr val="black">
                      <a:lumMod val="65000"/>
                      <a:lumOff val="35000"/>
                    </a:prstClr>
                  </a:solidFill>
                  <a:latin typeface="Geomanist Regular" panose="02000503000000020004" pitchFamily="50" charset="0"/>
                </a:rPr>
                <a:t> de </a:t>
              </a:r>
              <a:r>
                <a:rPr lang="en-US" dirty="0" err="1">
                  <a:solidFill>
                    <a:prstClr val="black">
                      <a:lumMod val="65000"/>
                      <a:lumOff val="35000"/>
                    </a:prstClr>
                  </a:solidFill>
                  <a:latin typeface="Geomanist Regular" panose="02000503000000020004" pitchFamily="50" charset="0"/>
                </a:rPr>
                <a:t>costo</a:t>
              </a:r>
              <a:r>
                <a:rPr lang="en-US" dirty="0">
                  <a:solidFill>
                    <a:prstClr val="black">
                      <a:lumMod val="65000"/>
                      <a:lumOff val="35000"/>
                    </a:prstClr>
                  </a:solidFill>
                  <a:latin typeface="Geomanist Regular" panose="02000503000000020004" pitchFamily="50" charset="0"/>
                </a:rPr>
                <a:t> y </a:t>
              </a:r>
              <a:r>
                <a:rPr lang="en-US" dirty="0" err="1">
                  <a:solidFill>
                    <a:prstClr val="black">
                      <a:lumMod val="65000"/>
                      <a:lumOff val="35000"/>
                    </a:prstClr>
                  </a:solidFill>
                  <a:latin typeface="Geomanist Regular" panose="02000503000000020004" pitchFamily="50" charset="0"/>
                </a:rPr>
                <a:t>gasto</a:t>
              </a:r>
              <a:endParaRPr lang="id-ID" dirty="0">
                <a:solidFill>
                  <a:prstClr val="black">
                    <a:lumMod val="65000"/>
                    <a:lumOff val="35000"/>
                  </a:prstClr>
                </a:solidFill>
                <a:latin typeface="Geomanist Regular" panose="02000503000000020004" pitchFamily="50" charset="0"/>
              </a:endParaRPr>
            </a:p>
          </p:txBody>
        </p:sp>
        <p:sp>
          <p:nvSpPr>
            <p:cNvPr id="19" name="TextBox 18">
              <a:extLst>
                <a:ext uri="{FF2B5EF4-FFF2-40B4-BE49-F238E27FC236}">
                  <a16:creationId xmlns:a16="http://schemas.microsoft.com/office/drawing/2014/main" id="{1F5A7EA9-338B-423C-8980-2607A393DDA4}"/>
                </a:ext>
              </a:extLst>
            </p:cNvPr>
            <p:cNvSpPr txBox="1"/>
            <p:nvPr/>
          </p:nvSpPr>
          <p:spPr>
            <a:xfrm>
              <a:off x="1441101" y="993866"/>
              <a:ext cx="2807027" cy="393953"/>
            </a:xfrm>
            <a:prstGeom prst="rect">
              <a:avLst/>
            </a:prstGeom>
            <a:noFill/>
          </p:spPr>
          <p:txBody>
            <a:bodyPr wrap="square" rtlCol="0">
              <a:spAutoFit/>
            </a:bodyPr>
            <a:lstStyle/>
            <a:p>
              <a:pPr defTabSz="285750"/>
              <a:endParaRPr lang="id-ID" sz="1000" b="1" spc="375" dirty="0">
                <a:solidFill>
                  <a:prstClr val="white">
                    <a:lumMod val="65000"/>
                  </a:prstClr>
                </a:solidFill>
                <a:latin typeface="Advent Pro" panose="02000506040000020004" pitchFamily="2" charset="0"/>
                <a:ea typeface="Roboto Medium" panose="02000000000000000000" pitchFamily="2" charset="0"/>
                <a:cs typeface="Segoe UI" panose="020B0502040204020203" pitchFamily="34" charset="0"/>
              </a:endParaRPr>
            </a:p>
          </p:txBody>
        </p:sp>
      </p:grpSp>
      <p:sp>
        <p:nvSpPr>
          <p:cNvPr id="21" name="Freeform 45">
            <a:extLst>
              <a:ext uri="{FF2B5EF4-FFF2-40B4-BE49-F238E27FC236}">
                <a16:creationId xmlns:a16="http://schemas.microsoft.com/office/drawing/2014/main" id="{3EAA4E7C-9601-4B41-972E-1FDEB5C9DEB9}"/>
              </a:ext>
            </a:extLst>
          </p:cNvPr>
          <p:cNvSpPr>
            <a:spLocks noEditPoints="1"/>
          </p:cNvSpPr>
          <p:nvPr/>
        </p:nvSpPr>
        <p:spPr bwMode="auto">
          <a:xfrm>
            <a:off x="901387" y="891102"/>
            <a:ext cx="200928" cy="200928"/>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285750"/>
            <a:endParaRPr lang="en-US" sz="1125" dirty="0">
              <a:solidFill>
                <a:prstClr val="black"/>
              </a:solidFill>
              <a:latin typeface="Calibri" panose="020F0502020204030204"/>
            </a:endParaRPr>
          </a:p>
        </p:txBody>
      </p:sp>
      <p:grpSp>
        <p:nvGrpSpPr>
          <p:cNvPr id="22" name="Group 21">
            <a:extLst>
              <a:ext uri="{FF2B5EF4-FFF2-40B4-BE49-F238E27FC236}">
                <a16:creationId xmlns:a16="http://schemas.microsoft.com/office/drawing/2014/main" id="{033771D7-F9EF-47F1-BD7F-C4D6ADC55C6D}"/>
              </a:ext>
            </a:extLst>
          </p:cNvPr>
          <p:cNvGrpSpPr/>
          <p:nvPr/>
        </p:nvGrpSpPr>
        <p:grpSpPr>
          <a:xfrm>
            <a:off x="1233695" y="877185"/>
            <a:ext cx="5138530" cy="1874452"/>
            <a:chOff x="10955939" y="3701437"/>
            <a:chExt cx="3775757" cy="1722044"/>
          </a:xfrm>
        </p:grpSpPr>
        <p:sp>
          <p:nvSpPr>
            <p:cNvPr id="23" name="Rectangle 22">
              <a:extLst>
                <a:ext uri="{FF2B5EF4-FFF2-40B4-BE49-F238E27FC236}">
                  <a16:creationId xmlns:a16="http://schemas.microsoft.com/office/drawing/2014/main" id="{FF65881D-DAFD-499E-9A9D-AF33E525D0C1}"/>
                </a:ext>
              </a:extLst>
            </p:cNvPr>
            <p:cNvSpPr/>
            <p:nvPr/>
          </p:nvSpPr>
          <p:spPr>
            <a:xfrm>
              <a:off x="10955939" y="4271032"/>
              <a:ext cx="3775757" cy="1152449"/>
            </a:xfrm>
            <a:prstGeom prst="rect">
              <a:avLst/>
            </a:prstGeom>
          </p:spPr>
          <p:txBody>
            <a:bodyPr wrap="square">
              <a:spAutoFit/>
            </a:bodyPr>
            <a:lstStyle/>
            <a:p>
              <a:pPr defTabSz="285750">
                <a:lnSpc>
                  <a:spcPct val="120000"/>
                </a:lnSpc>
              </a:pPr>
              <a:r>
                <a:rPr lang="es-US" sz="1600" dirty="0">
                  <a:solidFill>
                    <a:prstClr val="white">
                      <a:lumMod val="65000"/>
                    </a:prstClr>
                  </a:solidFill>
                  <a:latin typeface="Inter" panose="020B0502030000000004"/>
                  <a:cs typeface="Segoe UI Light" panose="020B0502040204020203" pitchFamily="34" charset="0"/>
                </a:rPr>
                <a:t>Los costos se relacionan con la función de producción, mientras que los gastos se relacionan con las funciones de venta, administración y financiamiento</a:t>
              </a:r>
              <a:endParaRPr lang="id-ID" sz="1600" dirty="0">
                <a:solidFill>
                  <a:prstClr val="white">
                    <a:lumMod val="65000"/>
                  </a:prstClr>
                </a:solidFill>
                <a:latin typeface="Inter" panose="020B0502030000000004"/>
                <a:cs typeface="Segoe UI Light" panose="020B0502040204020203" pitchFamily="34" charset="0"/>
              </a:endParaRPr>
            </a:p>
          </p:txBody>
        </p:sp>
        <p:sp>
          <p:nvSpPr>
            <p:cNvPr id="24" name="Rectangle 23">
              <a:extLst>
                <a:ext uri="{FF2B5EF4-FFF2-40B4-BE49-F238E27FC236}">
                  <a16:creationId xmlns:a16="http://schemas.microsoft.com/office/drawing/2014/main" id="{4F4C9422-6674-4B92-9621-2F283FD654BD}"/>
                </a:ext>
              </a:extLst>
            </p:cNvPr>
            <p:cNvSpPr/>
            <p:nvPr/>
          </p:nvSpPr>
          <p:spPr>
            <a:xfrm>
              <a:off x="10955939" y="3701437"/>
              <a:ext cx="2810635" cy="367578"/>
            </a:xfrm>
            <a:prstGeom prst="rect">
              <a:avLst/>
            </a:prstGeom>
          </p:spPr>
          <p:txBody>
            <a:bodyPr wrap="square">
              <a:spAutoFit/>
            </a:bodyPr>
            <a:lstStyle/>
            <a:p>
              <a:pPr defTabSz="285750"/>
              <a:r>
                <a:rPr lang="en-US" sz="2000" dirty="0">
                  <a:solidFill>
                    <a:prstClr val="black">
                      <a:lumMod val="65000"/>
                      <a:lumOff val="35000"/>
                    </a:prstClr>
                  </a:solidFill>
                  <a:latin typeface="Inter" panose="020B0502030000000004"/>
                  <a:ea typeface="Lato Heavy" panose="020F0502020204030203" pitchFamily="34" charset="0"/>
                  <a:cs typeface="Segoe UI" panose="020B0502040204020203" pitchFamily="34" charset="0"/>
                </a:rPr>
                <a:t>a) La </a:t>
              </a:r>
              <a:r>
                <a:rPr lang="es-US" sz="2000" dirty="0">
                  <a:solidFill>
                    <a:prstClr val="black">
                      <a:lumMod val="65000"/>
                      <a:lumOff val="35000"/>
                    </a:prstClr>
                  </a:solidFill>
                  <a:latin typeface="Inter" panose="020B0502030000000004"/>
                  <a:ea typeface="Lato Heavy" panose="020F0502020204030203" pitchFamily="34" charset="0"/>
                  <a:cs typeface="Segoe UI" panose="020B0502040204020203" pitchFamily="34" charset="0"/>
                </a:rPr>
                <a:t>función</a:t>
              </a:r>
              <a:r>
                <a:rPr lang="en-US" sz="2000" dirty="0">
                  <a:solidFill>
                    <a:prstClr val="black">
                      <a:lumMod val="65000"/>
                      <a:lumOff val="35000"/>
                    </a:prstClr>
                  </a:solidFill>
                  <a:latin typeface="Inter" panose="020B0502030000000004"/>
                  <a:ea typeface="Lato Heavy" panose="020F0502020204030203" pitchFamily="34" charset="0"/>
                  <a:cs typeface="Segoe UI" panose="020B0502040204020203" pitchFamily="34" charset="0"/>
                </a:rPr>
                <a:t> a la que se les </a:t>
              </a:r>
              <a:r>
                <a:rPr lang="en-US" sz="2000" dirty="0" err="1">
                  <a:solidFill>
                    <a:prstClr val="black">
                      <a:lumMod val="65000"/>
                      <a:lumOff val="35000"/>
                    </a:prstClr>
                  </a:solidFill>
                  <a:latin typeface="Inter" panose="020B0502030000000004"/>
                  <a:ea typeface="Lato Heavy" panose="020F0502020204030203" pitchFamily="34" charset="0"/>
                  <a:cs typeface="Segoe UI" panose="020B0502040204020203" pitchFamily="34" charset="0"/>
                </a:rPr>
                <a:t>asigna</a:t>
              </a:r>
              <a:endParaRPr lang="en-US" sz="2000" dirty="0">
                <a:solidFill>
                  <a:prstClr val="black">
                    <a:lumMod val="65000"/>
                    <a:lumOff val="35000"/>
                  </a:prstClr>
                </a:solidFill>
                <a:latin typeface="Inter" panose="020B0502030000000004"/>
                <a:ea typeface="Lato Heavy" panose="020F0502020204030203" pitchFamily="34" charset="0"/>
                <a:cs typeface="Segoe UI" panose="020B0502040204020203" pitchFamily="34" charset="0"/>
              </a:endParaRPr>
            </a:p>
          </p:txBody>
        </p:sp>
      </p:grpSp>
      <p:sp>
        <p:nvSpPr>
          <p:cNvPr id="31" name="Freeform 45">
            <a:extLst>
              <a:ext uri="{FF2B5EF4-FFF2-40B4-BE49-F238E27FC236}">
                <a16:creationId xmlns:a16="http://schemas.microsoft.com/office/drawing/2014/main" id="{7355C2E9-ADBE-440C-B7BB-370B71BA686D}"/>
              </a:ext>
            </a:extLst>
          </p:cNvPr>
          <p:cNvSpPr>
            <a:spLocks noEditPoints="1"/>
          </p:cNvSpPr>
          <p:nvPr/>
        </p:nvSpPr>
        <p:spPr bwMode="auto">
          <a:xfrm>
            <a:off x="901387" y="3499652"/>
            <a:ext cx="200928" cy="200928"/>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285750"/>
            <a:endParaRPr lang="en-US" sz="1125" dirty="0">
              <a:solidFill>
                <a:prstClr val="black"/>
              </a:solidFill>
              <a:latin typeface="Calibri" panose="020F0502020204030204"/>
            </a:endParaRPr>
          </a:p>
        </p:txBody>
      </p:sp>
      <p:grpSp>
        <p:nvGrpSpPr>
          <p:cNvPr id="32" name="Group 31">
            <a:extLst>
              <a:ext uri="{FF2B5EF4-FFF2-40B4-BE49-F238E27FC236}">
                <a16:creationId xmlns:a16="http://schemas.microsoft.com/office/drawing/2014/main" id="{500923D8-FF10-4DAA-B767-ACCB149AFC97}"/>
              </a:ext>
            </a:extLst>
          </p:cNvPr>
          <p:cNvGrpSpPr/>
          <p:nvPr/>
        </p:nvGrpSpPr>
        <p:grpSpPr>
          <a:xfrm>
            <a:off x="1205120" y="3400013"/>
            <a:ext cx="5026581" cy="2678972"/>
            <a:chOff x="10955939" y="3701437"/>
            <a:chExt cx="3775757" cy="2835614"/>
          </a:xfrm>
        </p:grpSpPr>
        <p:sp>
          <p:nvSpPr>
            <p:cNvPr id="33" name="Rectangle 32">
              <a:extLst>
                <a:ext uri="{FF2B5EF4-FFF2-40B4-BE49-F238E27FC236}">
                  <a16:creationId xmlns:a16="http://schemas.microsoft.com/office/drawing/2014/main" id="{68FCD3DF-8473-4B17-AACE-56DCEE33F1BC}"/>
                </a:ext>
              </a:extLst>
            </p:cNvPr>
            <p:cNvSpPr/>
            <p:nvPr/>
          </p:nvSpPr>
          <p:spPr>
            <a:xfrm>
              <a:off x="10955939" y="4271032"/>
              <a:ext cx="3775757" cy="2266019"/>
            </a:xfrm>
            <a:prstGeom prst="rect">
              <a:avLst/>
            </a:prstGeom>
          </p:spPr>
          <p:txBody>
            <a:bodyPr wrap="square">
              <a:spAutoFit/>
            </a:bodyPr>
            <a:lstStyle/>
            <a:p>
              <a:pPr defTabSz="285750">
                <a:lnSpc>
                  <a:spcPct val="120000"/>
                </a:lnSpc>
              </a:pPr>
              <a:r>
                <a:rPr lang="es-US" sz="1600" dirty="0">
                  <a:solidFill>
                    <a:prstClr val="white">
                      <a:lumMod val="65000"/>
                    </a:prstClr>
                  </a:solidFill>
                  <a:latin typeface="Inter" panose="020B0502030000000004"/>
                  <a:cs typeface="Segoe UI Light" panose="020B0502040204020203" pitchFamily="34" charset="0"/>
                </a:rPr>
                <a:t>Los costos se incorporan a los inventarios de materias primas, producción en proceso y artículos terminados y se reflejan como activo circulante dentro del balance general; los costos de producción se llevan al estado de resultados mediata y paulatinamente; es decir, cuando, y a medida que, los productos elaborados se venden, por lo que afectan el renglón costo de los artículos vendidos. </a:t>
              </a:r>
              <a:endParaRPr lang="id-ID" sz="1600" dirty="0">
                <a:solidFill>
                  <a:prstClr val="white">
                    <a:lumMod val="65000"/>
                  </a:prstClr>
                </a:solidFill>
                <a:latin typeface="Inter" panose="020B0502030000000004"/>
                <a:cs typeface="Segoe UI Light" panose="020B0502040204020203" pitchFamily="34" charset="0"/>
              </a:endParaRPr>
            </a:p>
          </p:txBody>
        </p:sp>
        <p:sp>
          <p:nvSpPr>
            <p:cNvPr id="34" name="Rectangle 33">
              <a:extLst>
                <a:ext uri="{FF2B5EF4-FFF2-40B4-BE49-F238E27FC236}">
                  <a16:creationId xmlns:a16="http://schemas.microsoft.com/office/drawing/2014/main" id="{3724844D-A5B4-40B8-A649-E7C670971E7D}"/>
                </a:ext>
              </a:extLst>
            </p:cNvPr>
            <p:cNvSpPr/>
            <p:nvPr/>
          </p:nvSpPr>
          <p:spPr>
            <a:xfrm>
              <a:off x="10955939" y="3701437"/>
              <a:ext cx="2810635" cy="423505"/>
            </a:xfrm>
            <a:prstGeom prst="rect">
              <a:avLst/>
            </a:prstGeom>
          </p:spPr>
          <p:txBody>
            <a:bodyPr wrap="square">
              <a:spAutoFit/>
            </a:bodyPr>
            <a:lstStyle/>
            <a:p>
              <a:pPr defTabSz="285750"/>
              <a:r>
                <a:rPr lang="en-US" sz="2000" dirty="0">
                  <a:solidFill>
                    <a:prstClr val="black">
                      <a:lumMod val="65000"/>
                      <a:lumOff val="35000"/>
                    </a:prstClr>
                  </a:solidFill>
                  <a:latin typeface="Inter" panose="020B0502030000000004"/>
                  <a:ea typeface="Lato Heavy" panose="020F0502020204030203" pitchFamily="34" charset="0"/>
                  <a:cs typeface="Segoe UI" panose="020B0502040204020203" pitchFamily="34" charset="0"/>
                </a:rPr>
                <a:t>b) </a:t>
              </a:r>
              <a:r>
                <a:rPr lang="en-US" sz="2000" dirty="0" err="1">
                  <a:solidFill>
                    <a:prstClr val="black">
                      <a:lumMod val="65000"/>
                      <a:lumOff val="35000"/>
                    </a:prstClr>
                  </a:solidFill>
                  <a:latin typeface="Inter" panose="020B0502030000000004"/>
                  <a:ea typeface="Lato Heavy" panose="020F0502020204030203" pitchFamily="34" charset="0"/>
                  <a:cs typeface="Segoe UI" panose="020B0502040204020203" pitchFamily="34" charset="0"/>
                </a:rPr>
                <a:t>Tratamiento</a:t>
              </a:r>
              <a:r>
                <a:rPr lang="en-US" sz="2000" dirty="0">
                  <a:solidFill>
                    <a:prstClr val="black">
                      <a:lumMod val="65000"/>
                      <a:lumOff val="35000"/>
                    </a:prstClr>
                  </a:solidFill>
                  <a:latin typeface="Inter" panose="020B0502030000000004"/>
                  <a:ea typeface="Lato Heavy" panose="020F0502020204030203" pitchFamily="34" charset="0"/>
                  <a:cs typeface="Segoe UI" panose="020B0502040204020203" pitchFamily="34" charset="0"/>
                </a:rPr>
                <a:t> </a:t>
              </a:r>
              <a:r>
                <a:rPr lang="en-US" sz="2000" dirty="0" err="1">
                  <a:solidFill>
                    <a:prstClr val="black">
                      <a:lumMod val="65000"/>
                      <a:lumOff val="35000"/>
                    </a:prstClr>
                  </a:solidFill>
                  <a:latin typeface="Inter" panose="020B0502030000000004"/>
                  <a:ea typeface="Lato Heavy" panose="020F0502020204030203" pitchFamily="34" charset="0"/>
                  <a:cs typeface="Segoe UI" panose="020B0502040204020203" pitchFamily="34" charset="0"/>
                </a:rPr>
                <a:t>contable</a:t>
              </a:r>
              <a:endParaRPr lang="en-US" sz="2000" dirty="0">
                <a:solidFill>
                  <a:prstClr val="black">
                    <a:lumMod val="65000"/>
                    <a:lumOff val="35000"/>
                  </a:prstClr>
                </a:solidFill>
                <a:latin typeface="Inter" panose="020B0502030000000004"/>
                <a:ea typeface="Lato Heavy" panose="020F0502020204030203" pitchFamily="34" charset="0"/>
                <a:cs typeface="Segoe UI" panose="020B0502040204020203" pitchFamily="34" charset="0"/>
              </a:endParaRPr>
            </a:p>
          </p:txBody>
        </p:sp>
      </p:grpSp>
      <p:sp>
        <p:nvSpPr>
          <p:cNvPr id="8" name="CuadroTexto 7">
            <a:extLst>
              <a:ext uri="{FF2B5EF4-FFF2-40B4-BE49-F238E27FC236}">
                <a16:creationId xmlns:a16="http://schemas.microsoft.com/office/drawing/2014/main" id="{252FE677-C2CB-FD1B-F26C-A06FB53AC26B}"/>
              </a:ext>
            </a:extLst>
          </p:cNvPr>
          <p:cNvSpPr txBox="1"/>
          <p:nvPr/>
        </p:nvSpPr>
        <p:spPr>
          <a:xfrm>
            <a:off x="11391900" y="2619868"/>
            <a:ext cx="495300" cy="1456832"/>
          </a:xfrm>
          <a:prstGeom prst="rect">
            <a:avLst/>
          </a:prstGeom>
          <a:solidFill>
            <a:schemeClr val="bg1"/>
          </a:solidFill>
        </p:spPr>
        <p:txBody>
          <a:bodyPr wrap="square" rtlCol="0">
            <a:spAutoFit/>
          </a:bodyPr>
          <a:lstStyle/>
          <a:p>
            <a:endParaRPr lang="es-US" dirty="0"/>
          </a:p>
        </p:txBody>
      </p:sp>
      <p:sp>
        <p:nvSpPr>
          <p:cNvPr id="9" name="CuadroTexto 8">
            <a:extLst>
              <a:ext uri="{FF2B5EF4-FFF2-40B4-BE49-F238E27FC236}">
                <a16:creationId xmlns:a16="http://schemas.microsoft.com/office/drawing/2014/main" id="{3BEE4583-413C-0498-69FF-3E9F2EA0B4F0}"/>
              </a:ext>
            </a:extLst>
          </p:cNvPr>
          <p:cNvSpPr txBox="1"/>
          <p:nvPr/>
        </p:nvSpPr>
        <p:spPr>
          <a:xfrm>
            <a:off x="171450" y="2428875"/>
            <a:ext cx="466725" cy="2140842"/>
          </a:xfrm>
          <a:prstGeom prst="rect">
            <a:avLst/>
          </a:prstGeom>
          <a:solidFill>
            <a:schemeClr val="bg1"/>
          </a:solidFill>
        </p:spPr>
        <p:txBody>
          <a:bodyPr wrap="square" rtlCol="0">
            <a:spAutoFit/>
          </a:bodyPr>
          <a:lstStyle/>
          <a:p>
            <a:endParaRPr lang="es-US" dirty="0"/>
          </a:p>
        </p:txBody>
      </p:sp>
      <p:sp>
        <p:nvSpPr>
          <p:cNvPr id="11" name="CuadroTexto 10">
            <a:extLst>
              <a:ext uri="{FF2B5EF4-FFF2-40B4-BE49-F238E27FC236}">
                <a16:creationId xmlns:a16="http://schemas.microsoft.com/office/drawing/2014/main" id="{8DD50C13-25B6-7AFF-5CCD-CCCD251AA56B}"/>
              </a:ext>
            </a:extLst>
          </p:cNvPr>
          <p:cNvSpPr txBox="1"/>
          <p:nvPr/>
        </p:nvSpPr>
        <p:spPr>
          <a:xfrm>
            <a:off x="171450" y="6296025"/>
            <a:ext cx="2676525" cy="400110"/>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243671503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49" presetClass="entr" presetSubtype="0" decel="100000" fill="hold" grpId="0" nodeType="withEffect">
                                  <p:stCondLst>
                                    <p:cond delay="100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 calcmode="lin" valueType="num">
                                      <p:cBhvr>
                                        <p:cTn id="13" dur="500" fill="hold"/>
                                        <p:tgtEl>
                                          <p:spTgt spid="21"/>
                                        </p:tgtEl>
                                        <p:attrNameLst>
                                          <p:attrName>style.rotation</p:attrName>
                                        </p:attrNameLst>
                                      </p:cBhvr>
                                      <p:tavLst>
                                        <p:tav tm="0">
                                          <p:val>
                                            <p:fltVal val="360"/>
                                          </p:val>
                                        </p:tav>
                                        <p:tav tm="100000">
                                          <p:val>
                                            <p:fltVal val="0"/>
                                          </p:val>
                                        </p:tav>
                                      </p:tavLst>
                                    </p:anim>
                                    <p:animEffect transition="in" filter="fade">
                                      <p:cBhvr>
                                        <p:cTn id="14" dur="500"/>
                                        <p:tgtEl>
                                          <p:spTgt spid="21"/>
                                        </p:tgtEl>
                                      </p:cBhvr>
                                    </p:animEffect>
                                  </p:childTnLst>
                                </p:cTn>
                              </p:par>
                              <p:par>
                                <p:cTn id="15" presetID="42" presetClass="entr" presetSubtype="0" fill="hold" nodeType="withEffect">
                                  <p:stCondLst>
                                    <p:cond delay="10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par>
                                <p:cTn id="20" presetID="49" presetClass="entr" presetSubtype="0" decel="100000" fill="hold" grpId="0" nodeType="withEffect">
                                  <p:stCondLst>
                                    <p:cond delay="20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 calcmode="lin" valueType="num">
                                      <p:cBhvr>
                                        <p:cTn id="24" dur="500" fill="hold"/>
                                        <p:tgtEl>
                                          <p:spTgt spid="31"/>
                                        </p:tgtEl>
                                        <p:attrNameLst>
                                          <p:attrName>style.rotation</p:attrName>
                                        </p:attrNameLst>
                                      </p:cBhvr>
                                      <p:tavLst>
                                        <p:tav tm="0">
                                          <p:val>
                                            <p:fltVal val="360"/>
                                          </p:val>
                                        </p:tav>
                                        <p:tav tm="100000">
                                          <p:val>
                                            <p:fltVal val="0"/>
                                          </p:val>
                                        </p:tav>
                                      </p:tavLst>
                                    </p:anim>
                                    <p:animEffect transition="in" filter="fade">
                                      <p:cBhvr>
                                        <p:cTn id="25" dur="500"/>
                                        <p:tgtEl>
                                          <p:spTgt spid="31"/>
                                        </p:tgtEl>
                                      </p:cBhvr>
                                    </p:animEffect>
                                  </p:childTnLst>
                                </p:cTn>
                              </p:par>
                              <p:par>
                                <p:cTn id="26" presetID="42" presetClass="entr" presetSubtype="0" fill="hold" nodeType="withEffect">
                                  <p:stCondLst>
                                    <p:cond delay="20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anim calcmode="lin" valueType="num">
                                      <p:cBhvr>
                                        <p:cTn id="29" dur="500" fill="hold"/>
                                        <p:tgtEl>
                                          <p:spTgt spid="32"/>
                                        </p:tgtEl>
                                        <p:attrNameLst>
                                          <p:attrName>ppt_x</p:attrName>
                                        </p:attrNameLst>
                                      </p:cBhvr>
                                      <p:tavLst>
                                        <p:tav tm="0">
                                          <p:val>
                                            <p:strVal val="#ppt_x"/>
                                          </p:val>
                                        </p:tav>
                                        <p:tav tm="100000">
                                          <p:val>
                                            <p:strVal val="#ppt_x"/>
                                          </p:val>
                                        </p:tav>
                                      </p:tavLst>
                                    </p:anim>
                                    <p:anim calcmode="lin" valueType="num">
                                      <p:cBhvr>
                                        <p:cTn id="30"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Marcador de posición de imagen 31" descr="Diagrama&#10;&#10;Descripción generada automáticamente">
            <a:extLst>
              <a:ext uri="{FF2B5EF4-FFF2-40B4-BE49-F238E27FC236}">
                <a16:creationId xmlns:a16="http://schemas.microsoft.com/office/drawing/2014/main" id="{6D2E22F7-2453-1570-0A34-D0416D21601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 b="6"/>
          <a:stretch>
            <a:fillRect/>
          </a:stretch>
        </p:blipFill>
        <p:spPr>
          <a:xfrm>
            <a:off x="2309813" y="1252538"/>
            <a:ext cx="7223125" cy="4662487"/>
          </a:xfrm>
        </p:spPr>
      </p:pic>
      <p:sp>
        <p:nvSpPr>
          <p:cNvPr id="33" name="CuadroTexto 32">
            <a:extLst>
              <a:ext uri="{FF2B5EF4-FFF2-40B4-BE49-F238E27FC236}">
                <a16:creationId xmlns:a16="http://schemas.microsoft.com/office/drawing/2014/main" id="{E39B2836-952A-7380-54CA-3B9AE8F5355F}"/>
              </a:ext>
            </a:extLst>
          </p:cNvPr>
          <p:cNvSpPr txBox="1"/>
          <p:nvPr/>
        </p:nvSpPr>
        <p:spPr>
          <a:xfrm>
            <a:off x="11458575" y="2609850"/>
            <a:ext cx="352425" cy="1524000"/>
          </a:xfrm>
          <a:prstGeom prst="rect">
            <a:avLst/>
          </a:prstGeom>
          <a:solidFill>
            <a:schemeClr val="bg1"/>
          </a:solidFill>
        </p:spPr>
        <p:txBody>
          <a:bodyPr wrap="square" rtlCol="0">
            <a:spAutoFit/>
          </a:bodyPr>
          <a:lstStyle/>
          <a:p>
            <a:endParaRPr lang="es-US" dirty="0"/>
          </a:p>
        </p:txBody>
      </p:sp>
      <p:sp>
        <p:nvSpPr>
          <p:cNvPr id="34" name="CuadroTexto 33">
            <a:extLst>
              <a:ext uri="{FF2B5EF4-FFF2-40B4-BE49-F238E27FC236}">
                <a16:creationId xmlns:a16="http://schemas.microsoft.com/office/drawing/2014/main" id="{61A321E2-D4FC-8CD9-4BE4-92E281E90362}"/>
              </a:ext>
            </a:extLst>
          </p:cNvPr>
          <p:cNvSpPr txBox="1"/>
          <p:nvPr/>
        </p:nvSpPr>
        <p:spPr>
          <a:xfrm>
            <a:off x="266700" y="2295525"/>
            <a:ext cx="466725" cy="2200275"/>
          </a:xfrm>
          <a:prstGeom prst="rect">
            <a:avLst/>
          </a:prstGeom>
          <a:solidFill>
            <a:schemeClr val="bg1"/>
          </a:solidFill>
        </p:spPr>
        <p:txBody>
          <a:bodyPr wrap="square" rtlCol="0">
            <a:spAutoFit/>
          </a:bodyPr>
          <a:lstStyle/>
          <a:p>
            <a:endParaRPr lang="es-US" dirty="0"/>
          </a:p>
        </p:txBody>
      </p:sp>
      <p:sp>
        <p:nvSpPr>
          <p:cNvPr id="35" name="CuadroTexto 34">
            <a:extLst>
              <a:ext uri="{FF2B5EF4-FFF2-40B4-BE49-F238E27FC236}">
                <a16:creationId xmlns:a16="http://schemas.microsoft.com/office/drawing/2014/main" id="{74F954CA-9C95-F85D-8286-FCC7353ACEDF}"/>
              </a:ext>
            </a:extLst>
          </p:cNvPr>
          <p:cNvSpPr txBox="1"/>
          <p:nvPr/>
        </p:nvSpPr>
        <p:spPr>
          <a:xfrm>
            <a:off x="266700" y="6334125"/>
            <a:ext cx="2638425" cy="369332"/>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352217875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CBB331EA-5639-4893-8EF3-F389159D0365}"/>
              </a:ext>
            </a:extLst>
          </p:cNvPr>
          <p:cNvSpPr/>
          <p:nvPr/>
        </p:nvSpPr>
        <p:spPr>
          <a:xfrm>
            <a:off x="6540183" y="784046"/>
            <a:ext cx="5299648" cy="2857500"/>
          </a:xfrm>
          <a:custGeom>
            <a:avLst/>
            <a:gdLst>
              <a:gd name="connsiteX0" fmla="*/ 2915128 w 8479436"/>
              <a:gd name="connsiteY0" fmla="*/ 0 h 4572000"/>
              <a:gd name="connsiteX1" fmla="*/ 4925220 w 8479436"/>
              <a:gd name="connsiteY1" fmla="*/ 1196357 h 4572000"/>
              <a:gd name="connsiteX2" fmla="*/ 4963466 w 8479436"/>
              <a:gd name="connsiteY2" fmla="*/ 1275749 h 4572000"/>
              <a:gd name="connsiteX3" fmla="*/ 5054623 w 8479436"/>
              <a:gd name="connsiteY3" fmla="*/ 1279204 h 4572000"/>
              <a:gd name="connsiteX4" fmla="*/ 5374921 w 8479436"/>
              <a:gd name="connsiteY4" fmla="*/ 1340294 h 4572000"/>
              <a:gd name="connsiteX5" fmla="*/ 5461118 w 8479436"/>
              <a:gd name="connsiteY5" fmla="*/ 1371843 h 4572000"/>
              <a:gd name="connsiteX6" fmla="*/ 5476160 w 8479436"/>
              <a:gd name="connsiteY6" fmla="*/ 1344130 h 4572000"/>
              <a:gd name="connsiteX7" fmla="*/ 6157964 w 8479436"/>
              <a:gd name="connsiteY7" fmla="*/ 981618 h 4572000"/>
              <a:gd name="connsiteX8" fmla="*/ 6478012 w 8479436"/>
              <a:gd name="connsiteY8" fmla="*/ 1046233 h 4572000"/>
              <a:gd name="connsiteX9" fmla="*/ 6561228 w 8479436"/>
              <a:gd name="connsiteY9" fmla="*/ 1091400 h 4572000"/>
              <a:gd name="connsiteX10" fmla="*/ 6663900 w 8479436"/>
              <a:gd name="connsiteY10" fmla="*/ 1026469 h 4572000"/>
              <a:gd name="connsiteX11" fmla="*/ 7241004 w 8479436"/>
              <a:gd name="connsiteY11" fmla="*/ 884069 h 4572000"/>
              <a:gd name="connsiteX12" fmla="*/ 8479436 w 8479436"/>
              <a:gd name="connsiteY12" fmla="*/ 2122503 h 4572000"/>
              <a:gd name="connsiteX13" fmla="*/ 7367626 w 8479436"/>
              <a:gd name="connsiteY13" fmla="*/ 3354543 h 4572000"/>
              <a:gd name="connsiteX14" fmla="*/ 7267416 w 8479436"/>
              <a:gd name="connsiteY14" fmla="*/ 3359604 h 4572000"/>
              <a:gd name="connsiteX15" fmla="*/ 7251640 w 8479436"/>
              <a:gd name="connsiteY15" fmla="*/ 3420959 h 4572000"/>
              <a:gd name="connsiteX16" fmla="*/ 6068884 w 8479436"/>
              <a:gd name="connsiteY16" fmla="*/ 4291120 h 4572000"/>
              <a:gd name="connsiteX17" fmla="*/ 5478573 w 8479436"/>
              <a:gd name="connsiteY17" fmla="*/ 4141648 h 4572000"/>
              <a:gd name="connsiteX18" fmla="*/ 5413028 w 8479436"/>
              <a:gd name="connsiteY18" fmla="*/ 4101829 h 4572000"/>
              <a:gd name="connsiteX19" fmla="*/ 5374921 w 8479436"/>
              <a:gd name="connsiteY19" fmla="*/ 4115776 h 4572000"/>
              <a:gd name="connsiteX20" fmla="*/ 4942823 w 8479436"/>
              <a:gd name="connsiteY20" fmla="*/ 4181103 h 4572000"/>
              <a:gd name="connsiteX21" fmla="*/ 4377224 w 8479436"/>
              <a:gd name="connsiteY21" fmla="*/ 4066914 h 4572000"/>
              <a:gd name="connsiteX22" fmla="*/ 4358600 w 8479436"/>
              <a:gd name="connsiteY22" fmla="*/ 4057943 h 4572000"/>
              <a:gd name="connsiteX23" fmla="*/ 4193252 w 8479436"/>
              <a:gd name="connsiteY23" fmla="*/ 4181587 h 4572000"/>
              <a:gd name="connsiteX24" fmla="*/ 2915128 w 8479436"/>
              <a:gd name="connsiteY24" fmla="*/ 4572000 h 4572000"/>
              <a:gd name="connsiteX25" fmla="*/ 675571 w 8479436"/>
              <a:gd name="connsiteY25" fmla="*/ 2746709 h 4572000"/>
              <a:gd name="connsiteX26" fmla="*/ 662286 w 8479436"/>
              <a:gd name="connsiteY26" fmla="*/ 2659659 h 4572000"/>
              <a:gd name="connsiteX27" fmla="*/ 641476 w 8479436"/>
              <a:gd name="connsiteY27" fmla="*/ 2661757 h 4572000"/>
              <a:gd name="connsiteX28" fmla="*/ 0 w 8479436"/>
              <a:gd name="connsiteY28" fmla="*/ 2020281 h 4572000"/>
              <a:gd name="connsiteX29" fmla="*/ 641476 w 8479436"/>
              <a:gd name="connsiteY29" fmla="*/ 1378805 h 4572000"/>
              <a:gd name="connsiteX30" fmla="*/ 770756 w 8479436"/>
              <a:gd name="connsiteY30" fmla="*/ 1391838 h 4572000"/>
              <a:gd name="connsiteX31" fmla="*/ 806324 w 8479436"/>
              <a:gd name="connsiteY31" fmla="*/ 1402879 h 4572000"/>
              <a:gd name="connsiteX32" fmla="*/ 808773 w 8479436"/>
              <a:gd name="connsiteY32" fmla="*/ 1396186 h 4572000"/>
              <a:gd name="connsiteX33" fmla="*/ 2915128 w 8479436"/>
              <a:gd name="connsiteY33"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479436" h="4572000">
                <a:moveTo>
                  <a:pt x="2915128" y="0"/>
                </a:moveTo>
                <a:cubicBezTo>
                  <a:pt x="3783113" y="0"/>
                  <a:pt x="4538111" y="483753"/>
                  <a:pt x="4925220" y="1196357"/>
                </a:cubicBezTo>
                <a:lnTo>
                  <a:pt x="4963466" y="1275749"/>
                </a:lnTo>
                <a:lnTo>
                  <a:pt x="5054623" y="1279204"/>
                </a:lnTo>
                <a:cubicBezTo>
                  <a:pt x="5165318" y="1287627"/>
                  <a:pt x="5272546" y="1308452"/>
                  <a:pt x="5374921" y="1340294"/>
                </a:cubicBezTo>
                <a:lnTo>
                  <a:pt x="5461118" y="1371843"/>
                </a:lnTo>
                <a:lnTo>
                  <a:pt x="5476160" y="1344130"/>
                </a:lnTo>
                <a:cubicBezTo>
                  <a:pt x="5623920" y="1125416"/>
                  <a:pt x="5874149" y="981618"/>
                  <a:pt x="6157964" y="981618"/>
                </a:cubicBezTo>
                <a:cubicBezTo>
                  <a:pt x="6271490" y="981618"/>
                  <a:pt x="6379642" y="1004626"/>
                  <a:pt x="6478012" y="1046233"/>
                </a:cubicBezTo>
                <a:lnTo>
                  <a:pt x="6561228" y="1091400"/>
                </a:lnTo>
                <a:lnTo>
                  <a:pt x="6663900" y="1026469"/>
                </a:lnTo>
                <a:cubicBezTo>
                  <a:pt x="6836232" y="935543"/>
                  <a:pt x="7032608" y="884069"/>
                  <a:pt x="7241004" y="884069"/>
                </a:cubicBezTo>
                <a:cubicBezTo>
                  <a:pt x="7924972" y="884069"/>
                  <a:pt x="8479436" y="1438535"/>
                  <a:pt x="8479436" y="2122503"/>
                </a:cubicBezTo>
                <a:cubicBezTo>
                  <a:pt x="8479436" y="2763723"/>
                  <a:pt x="7992114" y="3291123"/>
                  <a:pt x="7367626" y="3354543"/>
                </a:cubicBezTo>
                <a:lnTo>
                  <a:pt x="7267416" y="3359604"/>
                </a:lnTo>
                <a:lnTo>
                  <a:pt x="7251640" y="3420959"/>
                </a:lnTo>
                <a:cubicBezTo>
                  <a:pt x="7094840" y="3925086"/>
                  <a:pt x="6624608" y="4291120"/>
                  <a:pt x="6068884" y="4291120"/>
                </a:cubicBezTo>
                <a:cubicBezTo>
                  <a:pt x="5855144" y="4291120"/>
                  <a:pt x="5654051" y="4236973"/>
                  <a:pt x="5478573" y="4141648"/>
                </a:cubicBezTo>
                <a:lnTo>
                  <a:pt x="5413028" y="4101829"/>
                </a:lnTo>
                <a:lnTo>
                  <a:pt x="5374921" y="4115776"/>
                </a:lnTo>
                <a:cubicBezTo>
                  <a:pt x="5238421" y="4158232"/>
                  <a:pt x="5093293" y="4181103"/>
                  <a:pt x="4942823" y="4181103"/>
                </a:cubicBezTo>
                <a:cubicBezTo>
                  <a:pt x="4742196" y="4181103"/>
                  <a:pt x="4551066" y="4140443"/>
                  <a:pt x="4377224" y="4066914"/>
                </a:cubicBezTo>
                <a:lnTo>
                  <a:pt x="4358600" y="4057943"/>
                </a:lnTo>
                <a:lnTo>
                  <a:pt x="4193252" y="4181587"/>
                </a:lnTo>
                <a:cubicBezTo>
                  <a:pt x="3828404" y="4428074"/>
                  <a:pt x="3388574" y="4572000"/>
                  <a:pt x="2915128" y="4572000"/>
                </a:cubicBezTo>
                <a:cubicBezTo>
                  <a:pt x="1810420" y="4572000"/>
                  <a:pt x="888732" y="3788401"/>
                  <a:pt x="675571" y="2746709"/>
                </a:cubicBezTo>
                <a:lnTo>
                  <a:pt x="662286" y="2659659"/>
                </a:lnTo>
                <a:lnTo>
                  <a:pt x="641476" y="2661757"/>
                </a:lnTo>
                <a:cubicBezTo>
                  <a:pt x="287199" y="2661757"/>
                  <a:pt x="0" y="2374558"/>
                  <a:pt x="0" y="2020281"/>
                </a:cubicBezTo>
                <a:cubicBezTo>
                  <a:pt x="0" y="1666004"/>
                  <a:pt x="287199" y="1378805"/>
                  <a:pt x="641476" y="1378805"/>
                </a:cubicBezTo>
                <a:cubicBezTo>
                  <a:pt x="685761" y="1378805"/>
                  <a:pt x="728997" y="1383293"/>
                  <a:pt x="770756" y="1391838"/>
                </a:cubicBezTo>
                <a:lnTo>
                  <a:pt x="806324" y="1402879"/>
                </a:lnTo>
                <a:lnTo>
                  <a:pt x="808773" y="1396186"/>
                </a:lnTo>
                <a:cubicBezTo>
                  <a:pt x="1155807" y="575706"/>
                  <a:pt x="1968236" y="0"/>
                  <a:pt x="2915128" y="0"/>
                </a:cubicBezTo>
                <a:close/>
              </a:path>
            </a:pathLst>
          </a:custGeom>
          <a:solidFill>
            <a:srgbClr val="E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prstClr val="white"/>
              </a:solidFill>
              <a:latin typeface="Segoe UI"/>
            </a:endParaRPr>
          </a:p>
        </p:txBody>
      </p:sp>
      <p:sp>
        <p:nvSpPr>
          <p:cNvPr id="18" name="TextBox 17">
            <a:extLst>
              <a:ext uri="{FF2B5EF4-FFF2-40B4-BE49-F238E27FC236}">
                <a16:creationId xmlns:a16="http://schemas.microsoft.com/office/drawing/2014/main" id="{B2585F96-C08F-4540-BBF5-507122F96D46}"/>
              </a:ext>
            </a:extLst>
          </p:cNvPr>
          <p:cNvSpPr txBox="1"/>
          <p:nvPr/>
        </p:nvSpPr>
        <p:spPr>
          <a:xfrm>
            <a:off x="952996" y="2520507"/>
            <a:ext cx="3526596" cy="1411156"/>
          </a:xfrm>
          <a:prstGeom prst="rect">
            <a:avLst/>
          </a:prstGeom>
          <a:noFill/>
        </p:spPr>
        <p:txBody>
          <a:bodyPr wrap="square" rtlCol="0">
            <a:spAutoFit/>
          </a:bodyPr>
          <a:lstStyle/>
          <a:p>
            <a:pPr defTabSz="285750">
              <a:lnSpc>
                <a:spcPct val="110000"/>
              </a:lnSpc>
            </a:pPr>
            <a:r>
              <a:rPr lang="en-US" sz="8625" b="1" dirty="0">
                <a:solidFill>
                  <a:srgbClr val="EA148D"/>
                </a:solidFill>
                <a:latin typeface="Ubuntu"/>
              </a:rPr>
              <a:t>.</a:t>
            </a:r>
          </a:p>
        </p:txBody>
      </p:sp>
      <p:sp>
        <p:nvSpPr>
          <p:cNvPr id="20" name="TextBox 19">
            <a:extLst>
              <a:ext uri="{FF2B5EF4-FFF2-40B4-BE49-F238E27FC236}">
                <a16:creationId xmlns:a16="http://schemas.microsoft.com/office/drawing/2014/main" id="{7AD00E93-099D-47C7-8B1D-71CFFCC536DF}"/>
              </a:ext>
            </a:extLst>
          </p:cNvPr>
          <p:cNvSpPr txBox="1"/>
          <p:nvPr/>
        </p:nvSpPr>
        <p:spPr>
          <a:xfrm>
            <a:off x="945033" y="3695713"/>
            <a:ext cx="3673548" cy="1666867"/>
          </a:xfrm>
          <a:prstGeom prst="rect">
            <a:avLst/>
          </a:prstGeom>
          <a:noFill/>
        </p:spPr>
        <p:txBody>
          <a:bodyPr wrap="square" rtlCol="0">
            <a:spAutoFit/>
          </a:bodyPr>
          <a:lstStyle/>
          <a:p>
            <a:pPr defTabSz="285750">
              <a:lnSpc>
                <a:spcPct val="130000"/>
              </a:lnSpc>
            </a:pPr>
            <a:r>
              <a:rPr lang="es-US" sz="1600" i="1" dirty="0">
                <a:solidFill>
                  <a:prstClr val="black">
                    <a:lumMod val="75000"/>
                    <a:lumOff val="25000"/>
                  </a:prstClr>
                </a:solidFill>
                <a:latin typeface="Inter" panose="020B0502030000000004"/>
              </a:rPr>
              <a:t>Los costos pueden clasificarse de acuerdo con el enfoque que se les dé, por lo tanto, existe un gran número de clasificaciones. Aquí mencionaremos las principales, a saber:</a:t>
            </a:r>
            <a:endParaRPr lang="en-US" sz="1600" i="1" dirty="0">
              <a:solidFill>
                <a:prstClr val="black">
                  <a:lumMod val="75000"/>
                  <a:lumOff val="25000"/>
                </a:prstClr>
              </a:solidFill>
              <a:latin typeface="Inter" panose="020B0502030000000004"/>
            </a:endParaRPr>
          </a:p>
        </p:txBody>
      </p:sp>
      <p:sp>
        <p:nvSpPr>
          <p:cNvPr id="26" name="Oval 25">
            <a:extLst>
              <a:ext uri="{FF2B5EF4-FFF2-40B4-BE49-F238E27FC236}">
                <a16:creationId xmlns:a16="http://schemas.microsoft.com/office/drawing/2014/main" id="{979C1017-F219-4EAE-9B83-501FC776C7C3}"/>
              </a:ext>
            </a:extLst>
          </p:cNvPr>
          <p:cNvSpPr/>
          <p:nvPr/>
        </p:nvSpPr>
        <p:spPr>
          <a:xfrm>
            <a:off x="5485884" y="2037515"/>
            <a:ext cx="350563" cy="3505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prstClr val="white"/>
              </a:solidFill>
              <a:latin typeface="Segoe UI"/>
            </a:endParaRPr>
          </a:p>
        </p:txBody>
      </p:sp>
      <p:grpSp>
        <p:nvGrpSpPr>
          <p:cNvPr id="2" name="Group 1">
            <a:extLst>
              <a:ext uri="{FF2B5EF4-FFF2-40B4-BE49-F238E27FC236}">
                <a16:creationId xmlns:a16="http://schemas.microsoft.com/office/drawing/2014/main" id="{820F5DFC-255C-4658-8A01-CA237BEF528B}"/>
              </a:ext>
            </a:extLst>
          </p:cNvPr>
          <p:cNvGrpSpPr/>
          <p:nvPr/>
        </p:nvGrpSpPr>
        <p:grpSpPr>
          <a:xfrm>
            <a:off x="5592561" y="2212797"/>
            <a:ext cx="739999" cy="739999"/>
            <a:chOff x="8933017" y="3540475"/>
            <a:chExt cx="1183998" cy="1183998"/>
          </a:xfrm>
        </p:grpSpPr>
        <p:sp>
          <p:nvSpPr>
            <p:cNvPr id="16" name="Oval 15">
              <a:extLst>
                <a:ext uri="{FF2B5EF4-FFF2-40B4-BE49-F238E27FC236}">
                  <a16:creationId xmlns:a16="http://schemas.microsoft.com/office/drawing/2014/main" id="{B84EDBEE-75F1-4A25-BACF-CBEB3E68C535}"/>
                </a:ext>
              </a:extLst>
            </p:cNvPr>
            <p:cNvSpPr/>
            <p:nvPr/>
          </p:nvSpPr>
          <p:spPr>
            <a:xfrm>
              <a:off x="8933017" y="3540475"/>
              <a:ext cx="1183998" cy="1183998"/>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prstClr val="white"/>
                </a:solidFill>
                <a:latin typeface="Segoe UI"/>
              </a:endParaRPr>
            </a:p>
          </p:txBody>
        </p:sp>
        <p:sp>
          <p:nvSpPr>
            <p:cNvPr id="28" name="Freeform 64">
              <a:extLst>
                <a:ext uri="{FF2B5EF4-FFF2-40B4-BE49-F238E27FC236}">
                  <a16:creationId xmlns:a16="http://schemas.microsoft.com/office/drawing/2014/main" id="{8DB23AB2-2A4B-4655-A615-66CAC4D7B80C}"/>
                </a:ext>
              </a:extLst>
            </p:cNvPr>
            <p:cNvSpPr>
              <a:spLocks noEditPoints="1"/>
            </p:cNvSpPr>
            <p:nvPr/>
          </p:nvSpPr>
          <p:spPr bwMode="auto">
            <a:xfrm>
              <a:off x="9265214" y="3916231"/>
              <a:ext cx="519602" cy="432486"/>
            </a:xfrm>
            <a:custGeom>
              <a:avLst/>
              <a:gdLst>
                <a:gd name="T0" fmla="*/ 265112 w 77"/>
                <a:gd name="T1" fmla="*/ 175841 h 64"/>
                <a:gd name="T2" fmla="*/ 258226 w 77"/>
                <a:gd name="T3" fmla="*/ 189632 h 64"/>
                <a:gd name="T4" fmla="*/ 203138 w 77"/>
                <a:gd name="T5" fmla="*/ 217215 h 64"/>
                <a:gd name="T6" fmla="*/ 196252 w 77"/>
                <a:gd name="T7" fmla="*/ 220663 h 64"/>
                <a:gd name="T8" fmla="*/ 189366 w 77"/>
                <a:gd name="T9" fmla="*/ 217215 h 64"/>
                <a:gd name="T10" fmla="*/ 134278 w 77"/>
                <a:gd name="T11" fmla="*/ 189632 h 64"/>
                <a:gd name="T12" fmla="*/ 134278 w 77"/>
                <a:gd name="T13" fmla="*/ 189632 h 64"/>
                <a:gd name="T14" fmla="*/ 130834 w 77"/>
                <a:gd name="T15" fmla="*/ 189632 h 64"/>
                <a:gd name="T16" fmla="*/ 75746 w 77"/>
                <a:gd name="T17" fmla="*/ 217215 h 64"/>
                <a:gd name="T18" fmla="*/ 68860 w 77"/>
                <a:gd name="T19" fmla="*/ 220663 h 64"/>
                <a:gd name="T20" fmla="*/ 61974 w 77"/>
                <a:gd name="T21" fmla="*/ 217215 h 64"/>
                <a:gd name="T22" fmla="*/ 6886 w 77"/>
                <a:gd name="T23" fmla="*/ 189632 h 64"/>
                <a:gd name="T24" fmla="*/ 0 w 77"/>
                <a:gd name="T25" fmla="*/ 175841 h 64"/>
                <a:gd name="T26" fmla="*/ 0 w 77"/>
                <a:gd name="T27" fmla="*/ 127571 h 64"/>
                <a:gd name="T28" fmla="*/ 10329 w 77"/>
                <a:gd name="T29" fmla="*/ 110332 h 64"/>
                <a:gd name="T30" fmla="*/ 61974 w 77"/>
                <a:gd name="T31" fmla="*/ 89644 h 64"/>
                <a:gd name="T32" fmla="*/ 61974 w 77"/>
                <a:gd name="T33" fmla="*/ 37926 h 64"/>
                <a:gd name="T34" fmla="*/ 72303 w 77"/>
                <a:gd name="T35" fmla="*/ 24135 h 64"/>
                <a:gd name="T36" fmla="*/ 127391 w 77"/>
                <a:gd name="T37" fmla="*/ 0 h 64"/>
                <a:gd name="T38" fmla="*/ 134278 w 77"/>
                <a:gd name="T39" fmla="*/ 0 h 64"/>
                <a:gd name="T40" fmla="*/ 137721 w 77"/>
                <a:gd name="T41" fmla="*/ 0 h 64"/>
                <a:gd name="T42" fmla="*/ 192809 w 77"/>
                <a:gd name="T43" fmla="*/ 24135 h 64"/>
                <a:gd name="T44" fmla="*/ 203138 w 77"/>
                <a:gd name="T45" fmla="*/ 37926 h 64"/>
                <a:gd name="T46" fmla="*/ 203138 w 77"/>
                <a:gd name="T47" fmla="*/ 89644 h 64"/>
                <a:gd name="T48" fmla="*/ 258226 w 77"/>
                <a:gd name="T49" fmla="*/ 110332 h 64"/>
                <a:gd name="T50" fmla="*/ 265112 w 77"/>
                <a:gd name="T51" fmla="*/ 127571 h 64"/>
                <a:gd name="T52" fmla="*/ 265112 w 77"/>
                <a:gd name="T53" fmla="*/ 175841 h 64"/>
                <a:gd name="T54" fmla="*/ 120505 w 77"/>
                <a:gd name="T55" fmla="*/ 124123 h 64"/>
                <a:gd name="T56" fmla="*/ 68860 w 77"/>
                <a:gd name="T57" fmla="*/ 103436 h 64"/>
                <a:gd name="T58" fmla="*/ 20658 w 77"/>
                <a:gd name="T59" fmla="*/ 124123 h 64"/>
                <a:gd name="T60" fmla="*/ 68860 w 77"/>
                <a:gd name="T61" fmla="*/ 144810 h 64"/>
                <a:gd name="T62" fmla="*/ 120505 w 77"/>
                <a:gd name="T63" fmla="*/ 124123 h 64"/>
                <a:gd name="T64" fmla="*/ 123948 w 77"/>
                <a:gd name="T65" fmla="*/ 175841 h 64"/>
                <a:gd name="T66" fmla="*/ 123948 w 77"/>
                <a:gd name="T67" fmla="*/ 137914 h 64"/>
                <a:gd name="T68" fmla="*/ 79189 w 77"/>
                <a:gd name="T69" fmla="*/ 158602 h 64"/>
                <a:gd name="T70" fmla="*/ 79189 w 77"/>
                <a:gd name="T71" fmla="*/ 199976 h 64"/>
                <a:gd name="T72" fmla="*/ 123948 w 77"/>
                <a:gd name="T73" fmla="*/ 175841 h 64"/>
                <a:gd name="T74" fmla="*/ 185923 w 77"/>
                <a:gd name="T75" fmla="*/ 37926 h 64"/>
                <a:gd name="T76" fmla="*/ 134278 w 77"/>
                <a:gd name="T77" fmla="*/ 17239 h 64"/>
                <a:gd name="T78" fmla="*/ 79189 w 77"/>
                <a:gd name="T79" fmla="*/ 37926 h 64"/>
                <a:gd name="T80" fmla="*/ 134278 w 77"/>
                <a:gd name="T81" fmla="*/ 62061 h 64"/>
                <a:gd name="T82" fmla="*/ 185923 w 77"/>
                <a:gd name="T83" fmla="*/ 37926 h 64"/>
                <a:gd name="T84" fmla="*/ 189366 w 77"/>
                <a:gd name="T85" fmla="*/ 89644 h 64"/>
                <a:gd name="T86" fmla="*/ 189366 w 77"/>
                <a:gd name="T87" fmla="*/ 55166 h 64"/>
                <a:gd name="T88" fmla="*/ 141164 w 77"/>
                <a:gd name="T89" fmla="*/ 75853 h 64"/>
                <a:gd name="T90" fmla="*/ 141164 w 77"/>
                <a:gd name="T91" fmla="*/ 110332 h 64"/>
                <a:gd name="T92" fmla="*/ 189366 w 77"/>
                <a:gd name="T93" fmla="*/ 89644 h 64"/>
                <a:gd name="T94" fmla="*/ 244454 w 77"/>
                <a:gd name="T95" fmla="*/ 124123 h 64"/>
                <a:gd name="T96" fmla="*/ 196252 w 77"/>
                <a:gd name="T97" fmla="*/ 103436 h 64"/>
                <a:gd name="T98" fmla="*/ 144607 w 77"/>
                <a:gd name="T99" fmla="*/ 124123 h 64"/>
                <a:gd name="T100" fmla="*/ 196252 w 77"/>
                <a:gd name="T101" fmla="*/ 144810 h 64"/>
                <a:gd name="T102" fmla="*/ 244454 w 77"/>
                <a:gd name="T103" fmla="*/ 124123 h 64"/>
                <a:gd name="T104" fmla="*/ 251340 w 77"/>
                <a:gd name="T105" fmla="*/ 175841 h 64"/>
                <a:gd name="T106" fmla="*/ 251340 w 77"/>
                <a:gd name="T107" fmla="*/ 137914 h 64"/>
                <a:gd name="T108" fmla="*/ 203138 w 77"/>
                <a:gd name="T109" fmla="*/ 158602 h 64"/>
                <a:gd name="T110" fmla="*/ 203138 w 77"/>
                <a:gd name="T111" fmla="*/ 199976 h 64"/>
                <a:gd name="T112" fmla="*/ 251340 w 77"/>
                <a:gd name="T113" fmla="*/ 175841 h 6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7" h="64">
                  <a:moveTo>
                    <a:pt x="77" y="51"/>
                  </a:moveTo>
                  <a:cubicBezTo>
                    <a:pt x="77" y="53"/>
                    <a:pt x="76" y="55"/>
                    <a:pt x="75" y="55"/>
                  </a:cubicBezTo>
                  <a:cubicBezTo>
                    <a:pt x="59" y="63"/>
                    <a:pt x="59" y="63"/>
                    <a:pt x="59" y="63"/>
                  </a:cubicBezTo>
                  <a:cubicBezTo>
                    <a:pt x="58" y="64"/>
                    <a:pt x="58" y="64"/>
                    <a:pt x="57" y="64"/>
                  </a:cubicBezTo>
                  <a:cubicBezTo>
                    <a:pt x="56" y="64"/>
                    <a:pt x="55" y="64"/>
                    <a:pt x="55" y="63"/>
                  </a:cubicBezTo>
                  <a:cubicBezTo>
                    <a:pt x="39" y="55"/>
                    <a:pt x="39" y="55"/>
                    <a:pt x="39" y="55"/>
                  </a:cubicBezTo>
                  <a:cubicBezTo>
                    <a:pt x="39" y="55"/>
                    <a:pt x="39" y="55"/>
                    <a:pt x="39" y="55"/>
                  </a:cubicBezTo>
                  <a:cubicBezTo>
                    <a:pt x="39" y="55"/>
                    <a:pt x="38" y="55"/>
                    <a:pt x="38" y="55"/>
                  </a:cubicBezTo>
                  <a:cubicBezTo>
                    <a:pt x="22" y="63"/>
                    <a:pt x="22" y="63"/>
                    <a:pt x="22" y="63"/>
                  </a:cubicBezTo>
                  <a:cubicBezTo>
                    <a:pt x="22" y="64"/>
                    <a:pt x="21" y="64"/>
                    <a:pt x="20" y="64"/>
                  </a:cubicBezTo>
                  <a:cubicBezTo>
                    <a:pt x="20" y="64"/>
                    <a:pt x="19" y="64"/>
                    <a:pt x="18" y="63"/>
                  </a:cubicBezTo>
                  <a:cubicBezTo>
                    <a:pt x="2" y="55"/>
                    <a:pt x="2" y="55"/>
                    <a:pt x="2" y="55"/>
                  </a:cubicBezTo>
                  <a:cubicBezTo>
                    <a:pt x="1" y="55"/>
                    <a:pt x="0" y="53"/>
                    <a:pt x="0" y="51"/>
                  </a:cubicBezTo>
                  <a:cubicBezTo>
                    <a:pt x="0" y="37"/>
                    <a:pt x="0" y="37"/>
                    <a:pt x="0" y="37"/>
                  </a:cubicBezTo>
                  <a:cubicBezTo>
                    <a:pt x="0" y="35"/>
                    <a:pt x="1" y="33"/>
                    <a:pt x="3" y="32"/>
                  </a:cubicBezTo>
                  <a:cubicBezTo>
                    <a:pt x="18" y="26"/>
                    <a:pt x="18" y="26"/>
                    <a:pt x="18" y="26"/>
                  </a:cubicBezTo>
                  <a:cubicBezTo>
                    <a:pt x="18" y="11"/>
                    <a:pt x="18" y="11"/>
                    <a:pt x="18" y="11"/>
                  </a:cubicBezTo>
                  <a:cubicBezTo>
                    <a:pt x="18" y="10"/>
                    <a:pt x="19" y="8"/>
                    <a:pt x="21" y="7"/>
                  </a:cubicBezTo>
                  <a:cubicBezTo>
                    <a:pt x="37" y="0"/>
                    <a:pt x="37" y="0"/>
                    <a:pt x="37" y="0"/>
                  </a:cubicBezTo>
                  <a:cubicBezTo>
                    <a:pt x="37" y="0"/>
                    <a:pt x="38" y="0"/>
                    <a:pt x="39" y="0"/>
                  </a:cubicBezTo>
                  <a:cubicBezTo>
                    <a:pt x="39" y="0"/>
                    <a:pt x="40" y="0"/>
                    <a:pt x="40" y="0"/>
                  </a:cubicBezTo>
                  <a:cubicBezTo>
                    <a:pt x="56" y="7"/>
                    <a:pt x="56" y="7"/>
                    <a:pt x="56" y="7"/>
                  </a:cubicBezTo>
                  <a:cubicBezTo>
                    <a:pt x="58" y="8"/>
                    <a:pt x="59" y="10"/>
                    <a:pt x="59" y="11"/>
                  </a:cubicBezTo>
                  <a:cubicBezTo>
                    <a:pt x="59" y="26"/>
                    <a:pt x="59" y="26"/>
                    <a:pt x="59" y="26"/>
                  </a:cubicBezTo>
                  <a:cubicBezTo>
                    <a:pt x="75" y="32"/>
                    <a:pt x="75" y="32"/>
                    <a:pt x="75" y="32"/>
                  </a:cubicBezTo>
                  <a:cubicBezTo>
                    <a:pt x="76" y="33"/>
                    <a:pt x="77" y="35"/>
                    <a:pt x="77" y="37"/>
                  </a:cubicBezTo>
                  <a:lnTo>
                    <a:pt x="77" y="51"/>
                  </a:lnTo>
                  <a:close/>
                  <a:moveTo>
                    <a:pt x="35" y="36"/>
                  </a:moveTo>
                  <a:cubicBezTo>
                    <a:pt x="20" y="30"/>
                    <a:pt x="20" y="30"/>
                    <a:pt x="20" y="30"/>
                  </a:cubicBezTo>
                  <a:cubicBezTo>
                    <a:pt x="6" y="36"/>
                    <a:pt x="6" y="36"/>
                    <a:pt x="6" y="36"/>
                  </a:cubicBezTo>
                  <a:cubicBezTo>
                    <a:pt x="20" y="42"/>
                    <a:pt x="20" y="42"/>
                    <a:pt x="20" y="42"/>
                  </a:cubicBezTo>
                  <a:lnTo>
                    <a:pt x="35" y="36"/>
                  </a:lnTo>
                  <a:close/>
                  <a:moveTo>
                    <a:pt x="36" y="51"/>
                  </a:moveTo>
                  <a:cubicBezTo>
                    <a:pt x="36" y="40"/>
                    <a:pt x="36" y="40"/>
                    <a:pt x="36" y="40"/>
                  </a:cubicBezTo>
                  <a:cubicBezTo>
                    <a:pt x="23" y="46"/>
                    <a:pt x="23" y="46"/>
                    <a:pt x="23" y="46"/>
                  </a:cubicBezTo>
                  <a:cubicBezTo>
                    <a:pt x="23" y="58"/>
                    <a:pt x="23" y="58"/>
                    <a:pt x="23" y="58"/>
                  </a:cubicBezTo>
                  <a:lnTo>
                    <a:pt x="36" y="51"/>
                  </a:lnTo>
                  <a:close/>
                  <a:moveTo>
                    <a:pt x="54" y="11"/>
                  </a:moveTo>
                  <a:cubicBezTo>
                    <a:pt x="39" y="5"/>
                    <a:pt x="39" y="5"/>
                    <a:pt x="39" y="5"/>
                  </a:cubicBezTo>
                  <a:cubicBezTo>
                    <a:pt x="23" y="11"/>
                    <a:pt x="23" y="11"/>
                    <a:pt x="23" y="11"/>
                  </a:cubicBezTo>
                  <a:cubicBezTo>
                    <a:pt x="39" y="18"/>
                    <a:pt x="39" y="18"/>
                    <a:pt x="39" y="18"/>
                  </a:cubicBezTo>
                  <a:lnTo>
                    <a:pt x="54" y="11"/>
                  </a:lnTo>
                  <a:close/>
                  <a:moveTo>
                    <a:pt x="55" y="26"/>
                  </a:moveTo>
                  <a:cubicBezTo>
                    <a:pt x="55" y="16"/>
                    <a:pt x="55" y="16"/>
                    <a:pt x="55" y="16"/>
                  </a:cubicBezTo>
                  <a:cubicBezTo>
                    <a:pt x="41" y="22"/>
                    <a:pt x="41" y="22"/>
                    <a:pt x="41" y="22"/>
                  </a:cubicBezTo>
                  <a:cubicBezTo>
                    <a:pt x="41" y="32"/>
                    <a:pt x="41" y="32"/>
                    <a:pt x="41" y="32"/>
                  </a:cubicBezTo>
                  <a:lnTo>
                    <a:pt x="55" y="26"/>
                  </a:lnTo>
                  <a:close/>
                  <a:moveTo>
                    <a:pt x="71" y="36"/>
                  </a:moveTo>
                  <a:cubicBezTo>
                    <a:pt x="57" y="30"/>
                    <a:pt x="57" y="30"/>
                    <a:pt x="57" y="30"/>
                  </a:cubicBezTo>
                  <a:cubicBezTo>
                    <a:pt x="42" y="36"/>
                    <a:pt x="42" y="36"/>
                    <a:pt x="42" y="36"/>
                  </a:cubicBezTo>
                  <a:cubicBezTo>
                    <a:pt x="57" y="42"/>
                    <a:pt x="57" y="42"/>
                    <a:pt x="57" y="42"/>
                  </a:cubicBezTo>
                  <a:lnTo>
                    <a:pt x="71" y="36"/>
                  </a:lnTo>
                  <a:close/>
                  <a:moveTo>
                    <a:pt x="73" y="51"/>
                  </a:moveTo>
                  <a:cubicBezTo>
                    <a:pt x="73" y="40"/>
                    <a:pt x="73" y="40"/>
                    <a:pt x="73" y="40"/>
                  </a:cubicBezTo>
                  <a:cubicBezTo>
                    <a:pt x="59" y="46"/>
                    <a:pt x="59" y="46"/>
                    <a:pt x="59" y="46"/>
                  </a:cubicBezTo>
                  <a:cubicBezTo>
                    <a:pt x="59" y="58"/>
                    <a:pt x="59" y="58"/>
                    <a:pt x="59" y="58"/>
                  </a:cubicBezTo>
                  <a:lnTo>
                    <a:pt x="73" y="51"/>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285750"/>
              <a:endParaRPr lang="en-US" sz="1125" dirty="0">
                <a:solidFill>
                  <a:prstClr val="black"/>
                </a:solidFill>
                <a:latin typeface="Segoe UI"/>
              </a:endParaRPr>
            </a:p>
          </p:txBody>
        </p:sp>
      </p:grpSp>
      <p:sp>
        <p:nvSpPr>
          <p:cNvPr id="17" name="TextBox 16">
            <a:extLst>
              <a:ext uri="{FF2B5EF4-FFF2-40B4-BE49-F238E27FC236}">
                <a16:creationId xmlns:a16="http://schemas.microsoft.com/office/drawing/2014/main" id="{7DAA7645-7A9F-403E-876E-57E25A6EA661}"/>
              </a:ext>
            </a:extLst>
          </p:cNvPr>
          <p:cNvSpPr txBox="1"/>
          <p:nvPr/>
        </p:nvSpPr>
        <p:spPr>
          <a:xfrm>
            <a:off x="952997" y="1645799"/>
            <a:ext cx="4036774" cy="1509901"/>
          </a:xfrm>
          <a:prstGeom prst="rect">
            <a:avLst/>
          </a:prstGeom>
          <a:noFill/>
        </p:spPr>
        <p:txBody>
          <a:bodyPr wrap="square" rtlCol="0">
            <a:spAutoFit/>
          </a:bodyPr>
          <a:lstStyle/>
          <a:p>
            <a:pPr defTabSz="285750">
              <a:lnSpc>
                <a:spcPct val="110000"/>
              </a:lnSpc>
            </a:pPr>
            <a:r>
              <a:rPr lang="es-US" sz="4400" b="1" dirty="0">
                <a:solidFill>
                  <a:srgbClr val="202982"/>
                </a:solidFill>
                <a:latin typeface="Ubuntu"/>
              </a:rPr>
              <a:t>Clasificación</a:t>
            </a:r>
            <a:r>
              <a:rPr lang="en-US" sz="4400" b="1" dirty="0">
                <a:solidFill>
                  <a:srgbClr val="202982"/>
                </a:solidFill>
                <a:latin typeface="Ubuntu"/>
              </a:rPr>
              <a:t> de costos</a:t>
            </a:r>
          </a:p>
        </p:txBody>
      </p:sp>
      <p:sp>
        <p:nvSpPr>
          <p:cNvPr id="38" name="Oval 37">
            <a:extLst>
              <a:ext uri="{FF2B5EF4-FFF2-40B4-BE49-F238E27FC236}">
                <a16:creationId xmlns:a16="http://schemas.microsoft.com/office/drawing/2014/main" id="{CD2ACD87-A1B2-4B05-84DC-93852D921310}"/>
              </a:ext>
            </a:extLst>
          </p:cNvPr>
          <p:cNvSpPr/>
          <p:nvPr/>
        </p:nvSpPr>
        <p:spPr>
          <a:xfrm>
            <a:off x="11243678" y="3208757"/>
            <a:ext cx="801845" cy="801845"/>
          </a:xfrm>
          <a:prstGeom prst="ellipse">
            <a:avLst/>
          </a:prstGeom>
          <a:solidFill>
            <a:srgbClr val="E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prstClr val="white"/>
              </a:solidFill>
              <a:latin typeface="Segoe UI"/>
            </a:endParaRPr>
          </a:p>
        </p:txBody>
      </p:sp>
      <p:pic>
        <p:nvPicPr>
          <p:cNvPr id="9" name="Marcador de posición de imagen 8" descr="Interfaz de usuario gráfica&#10;&#10;Descripción generada automáticamente">
            <a:extLst>
              <a:ext uri="{FF2B5EF4-FFF2-40B4-BE49-F238E27FC236}">
                <a16:creationId xmlns:a16="http://schemas.microsoft.com/office/drawing/2014/main" id="{509CAD54-287F-A025-6804-F72D49BE2E0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788" r="4788"/>
          <a:stretch>
            <a:fillRect/>
          </a:stretch>
        </p:blipFill>
        <p:spPr/>
      </p:pic>
      <p:sp>
        <p:nvSpPr>
          <p:cNvPr id="5" name="CuadroTexto 4">
            <a:extLst>
              <a:ext uri="{FF2B5EF4-FFF2-40B4-BE49-F238E27FC236}">
                <a16:creationId xmlns:a16="http://schemas.microsoft.com/office/drawing/2014/main" id="{44B29F26-A7C8-128F-2532-00FBB20529B8}"/>
              </a:ext>
            </a:extLst>
          </p:cNvPr>
          <p:cNvSpPr txBox="1"/>
          <p:nvPr/>
        </p:nvSpPr>
        <p:spPr>
          <a:xfrm>
            <a:off x="419100" y="247650"/>
            <a:ext cx="1647825" cy="438150"/>
          </a:xfrm>
          <a:prstGeom prst="rect">
            <a:avLst/>
          </a:prstGeom>
          <a:solidFill>
            <a:schemeClr val="bg1"/>
          </a:solidFill>
        </p:spPr>
        <p:txBody>
          <a:bodyPr wrap="square" rtlCol="0">
            <a:spAutoFit/>
          </a:bodyPr>
          <a:lstStyle/>
          <a:p>
            <a:endParaRPr lang="es-US" dirty="0"/>
          </a:p>
        </p:txBody>
      </p:sp>
      <p:sp>
        <p:nvSpPr>
          <p:cNvPr id="6" name="CuadroTexto 5">
            <a:extLst>
              <a:ext uri="{FF2B5EF4-FFF2-40B4-BE49-F238E27FC236}">
                <a16:creationId xmlns:a16="http://schemas.microsoft.com/office/drawing/2014/main" id="{E34ED65F-7178-D649-F4C0-49EF0F5CC838}"/>
              </a:ext>
            </a:extLst>
          </p:cNvPr>
          <p:cNvSpPr txBox="1"/>
          <p:nvPr/>
        </p:nvSpPr>
        <p:spPr>
          <a:xfrm>
            <a:off x="628650" y="6172200"/>
            <a:ext cx="2809875" cy="369332"/>
          </a:xfrm>
          <a:prstGeom prst="rect">
            <a:avLst/>
          </a:prstGeom>
          <a:solidFill>
            <a:schemeClr val="bg1"/>
          </a:solidFill>
        </p:spPr>
        <p:txBody>
          <a:bodyPr wrap="square" rtlCol="0">
            <a:spAutoFit/>
          </a:bodyPr>
          <a:lstStyle/>
          <a:p>
            <a:endParaRPr lang="es-US" dirty="0"/>
          </a:p>
        </p:txBody>
      </p:sp>
      <p:sp>
        <p:nvSpPr>
          <p:cNvPr id="7" name="CuadroTexto 6">
            <a:extLst>
              <a:ext uri="{FF2B5EF4-FFF2-40B4-BE49-F238E27FC236}">
                <a16:creationId xmlns:a16="http://schemas.microsoft.com/office/drawing/2014/main" id="{56BCA69B-72A3-7478-4F83-83C508804FB2}"/>
              </a:ext>
            </a:extLst>
          </p:cNvPr>
          <p:cNvSpPr txBox="1"/>
          <p:nvPr/>
        </p:nvSpPr>
        <p:spPr>
          <a:xfrm>
            <a:off x="11334750" y="5362580"/>
            <a:ext cx="505081" cy="1178952"/>
          </a:xfrm>
          <a:prstGeom prst="rect">
            <a:avLst/>
          </a:prstGeom>
          <a:solidFill>
            <a:schemeClr val="bg1"/>
          </a:solidFill>
        </p:spPr>
        <p:txBody>
          <a:bodyPr wrap="square" rtlCol="0">
            <a:spAutoFit/>
          </a:bodyPr>
          <a:lstStyle/>
          <a:p>
            <a:endParaRPr lang="es-US" dirty="0"/>
          </a:p>
        </p:txBody>
      </p:sp>
    </p:spTree>
    <p:extLst>
      <p:ext uri="{BB962C8B-B14F-4D97-AF65-F5344CB8AC3E}">
        <p14:creationId xmlns:p14="http://schemas.microsoft.com/office/powerpoint/2010/main" val="22080997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iterate type="lt">
                                    <p:tmPct val="0"/>
                                  </p:iterate>
                                  <p:childTnLst>
                                    <p:set>
                                      <p:cBhvr>
                                        <p:cTn id="6" dur="1" fill="hold">
                                          <p:stCondLst>
                                            <p:cond delay="0"/>
                                          </p:stCondLst>
                                        </p:cTn>
                                        <p:tgtEl>
                                          <p:spTgt spid="17"/>
                                        </p:tgtEl>
                                        <p:attrNameLst>
                                          <p:attrName>style.visibility</p:attrName>
                                        </p:attrNameLst>
                                      </p:cBhvr>
                                      <p:to>
                                        <p:strVal val="visible"/>
                                      </p:to>
                                    </p:set>
                                    <p:animEffect transition="in" filter="strips(upRight)">
                                      <p:cBhvr>
                                        <p:cTn id="7" dur="750"/>
                                        <p:tgtEl>
                                          <p:spTgt spid="17"/>
                                        </p:tgtEl>
                                      </p:cBhvr>
                                    </p:animEffect>
                                  </p:childTnLst>
                                </p:cTn>
                              </p:par>
                              <p:par>
                                <p:cTn id="8" presetID="18" presetClass="entr" presetSubtype="3" fill="hold" grpId="0" nodeType="withEffect">
                                  <p:stCondLst>
                                    <p:cond delay="250"/>
                                  </p:stCondLst>
                                  <p:iterate type="lt">
                                    <p:tmPct val="0"/>
                                  </p:iterate>
                                  <p:childTnLst>
                                    <p:set>
                                      <p:cBhvr>
                                        <p:cTn id="9" dur="1" fill="hold">
                                          <p:stCondLst>
                                            <p:cond delay="0"/>
                                          </p:stCondLst>
                                        </p:cTn>
                                        <p:tgtEl>
                                          <p:spTgt spid="18"/>
                                        </p:tgtEl>
                                        <p:attrNameLst>
                                          <p:attrName>style.visibility</p:attrName>
                                        </p:attrNameLst>
                                      </p:cBhvr>
                                      <p:to>
                                        <p:strVal val="visible"/>
                                      </p:to>
                                    </p:set>
                                    <p:animEffect transition="in" filter="strips(upRight)">
                                      <p:cBhvr>
                                        <p:cTn id="10" dur="750"/>
                                        <p:tgtEl>
                                          <p:spTgt spid="18"/>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 presetClass="entr" presetSubtype="2" decel="100000" fill="hold" grpId="0" nodeType="withEffect">
                                  <p:stCondLst>
                                    <p:cond delay="50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1250" fill="hold"/>
                                        <p:tgtEl>
                                          <p:spTgt spid="39"/>
                                        </p:tgtEl>
                                        <p:attrNameLst>
                                          <p:attrName>ppt_x</p:attrName>
                                        </p:attrNameLst>
                                      </p:cBhvr>
                                      <p:tavLst>
                                        <p:tav tm="0">
                                          <p:val>
                                            <p:strVal val="1+#ppt_w/2"/>
                                          </p:val>
                                        </p:tav>
                                        <p:tav tm="100000">
                                          <p:val>
                                            <p:strVal val="#ppt_x"/>
                                          </p:val>
                                        </p:tav>
                                      </p:tavLst>
                                    </p:anim>
                                    <p:anim calcmode="lin" valueType="num">
                                      <p:cBhvr additive="base">
                                        <p:cTn id="17" dur="1250" fill="hold"/>
                                        <p:tgtEl>
                                          <p:spTgt spid="39"/>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75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1250" fill="hold"/>
                                        <p:tgtEl>
                                          <p:spTgt spid="38"/>
                                        </p:tgtEl>
                                        <p:attrNameLst>
                                          <p:attrName>ppt_x</p:attrName>
                                        </p:attrNameLst>
                                      </p:cBhvr>
                                      <p:tavLst>
                                        <p:tav tm="0">
                                          <p:val>
                                            <p:strVal val="1+#ppt_w/2"/>
                                          </p:val>
                                        </p:tav>
                                        <p:tav tm="100000">
                                          <p:val>
                                            <p:strVal val="#ppt_x"/>
                                          </p:val>
                                        </p:tav>
                                      </p:tavLst>
                                    </p:anim>
                                    <p:anim calcmode="lin" valueType="num">
                                      <p:cBhvr additive="base">
                                        <p:cTn id="21" dur="1250" fill="hold"/>
                                        <p:tgtEl>
                                          <p:spTgt spid="38"/>
                                        </p:tgtEl>
                                        <p:attrNameLst>
                                          <p:attrName>ppt_y</p:attrName>
                                        </p:attrNameLst>
                                      </p:cBhvr>
                                      <p:tavLst>
                                        <p:tav tm="0">
                                          <p:val>
                                            <p:strVal val="#ppt_y"/>
                                          </p:val>
                                        </p:tav>
                                        <p:tav tm="100000">
                                          <p:val>
                                            <p:strVal val="#ppt_y"/>
                                          </p:val>
                                        </p:tav>
                                      </p:tavLst>
                                    </p:anim>
                                  </p:childTnLst>
                                </p:cTn>
                              </p:par>
                              <p:par>
                                <p:cTn id="22" presetID="18" presetClass="entr" presetSubtype="3" fill="hold" nodeType="withEffect">
                                  <p:stCondLst>
                                    <p:cond delay="1000"/>
                                  </p:stCondLst>
                                  <p:iterate type="lt">
                                    <p:tmPct val="0"/>
                                  </p:iterate>
                                  <p:childTnLst>
                                    <p:set>
                                      <p:cBhvr>
                                        <p:cTn id="23" dur="1" fill="hold">
                                          <p:stCondLst>
                                            <p:cond delay="0"/>
                                          </p:stCondLst>
                                        </p:cTn>
                                        <p:tgtEl>
                                          <p:spTgt spid="2"/>
                                        </p:tgtEl>
                                        <p:attrNameLst>
                                          <p:attrName>style.visibility</p:attrName>
                                        </p:attrNameLst>
                                      </p:cBhvr>
                                      <p:to>
                                        <p:strVal val="visible"/>
                                      </p:to>
                                    </p:set>
                                    <p:animEffect transition="in" filter="strips(upRight)">
                                      <p:cBhvr>
                                        <p:cTn id="24" dur="500"/>
                                        <p:tgtEl>
                                          <p:spTgt spid="2"/>
                                        </p:tgtEl>
                                      </p:cBhvr>
                                    </p:animEffect>
                                  </p:childTnLst>
                                </p:cTn>
                              </p:par>
                              <p:par>
                                <p:cTn id="25" presetID="18" presetClass="entr" presetSubtype="3" fill="hold" grpId="0" nodeType="withEffect">
                                  <p:stCondLst>
                                    <p:cond delay="1250"/>
                                  </p:stCondLst>
                                  <p:iterate type="lt">
                                    <p:tmPct val="0"/>
                                  </p:iterate>
                                  <p:childTnLst>
                                    <p:set>
                                      <p:cBhvr>
                                        <p:cTn id="26" dur="1" fill="hold">
                                          <p:stCondLst>
                                            <p:cond delay="0"/>
                                          </p:stCondLst>
                                        </p:cTn>
                                        <p:tgtEl>
                                          <p:spTgt spid="26"/>
                                        </p:tgtEl>
                                        <p:attrNameLst>
                                          <p:attrName>style.visibility</p:attrName>
                                        </p:attrNameLst>
                                      </p:cBhvr>
                                      <p:to>
                                        <p:strVal val="visible"/>
                                      </p:to>
                                    </p:set>
                                    <p:animEffect transition="in" filter="strips(upRigh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8" grpId="0"/>
      <p:bldP spid="20" grpId="0"/>
      <p:bldP spid="26" grpId="0" animBg="1"/>
      <p:bldP spid="17" grpId="0"/>
      <p:bldP spid="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FDA8FC17-24E2-4597-A230-D37443DCBABE}"/>
              </a:ext>
            </a:extLst>
          </p:cNvPr>
          <p:cNvSpPr/>
          <p:nvPr/>
        </p:nvSpPr>
        <p:spPr>
          <a:xfrm>
            <a:off x="1066800" y="1221921"/>
            <a:ext cx="8124825" cy="1298352"/>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102" name="Group 101">
            <a:extLst>
              <a:ext uri="{FF2B5EF4-FFF2-40B4-BE49-F238E27FC236}">
                <a16:creationId xmlns:a16="http://schemas.microsoft.com/office/drawing/2014/main" id="{643E51C9-8DD6-4964-A980-C6D11256A757}"/>
              </a:ext>
            </a:extLst>
          </p:cNvPr>
          <p:cNvGrpSpPr/>
          <p:nvPr/>
        </p:nvGrpSpPr>
        <p:grpSpPr>
          <a:xfrm>
            <a:off x="1159118" y="1259052"/>
            <a:ext cx="9204082" cy="1156446"/>
            <a:chOff x="1321043" y="4779871"/>
            <a:chExt cx="2376492" cy="1314526"/>
          </a:xfrm>
        </p:grpSpPr>
        <p:sp>
          <p:nvSpPr>
            <p:cNvPr id="158" name="TextBox 157">
              <a:extLst>
                <a:ext uri="{FF2B5EF4-FFF2-40B4-BE49-F238E27FC236}">
                  <a16:creationId xmlns:a16="http://schemas.microsoft.com/office/drawing/2014/main" id="{FD4863A8-9B26-490D-9B60-3659D2C887A6}"/>
                </a:ext>
              </a:extLst>
            </p:cNvPr>
            <p:cNvSpPr txBox="1"/>
            <p:nvPr/>
          </p:nvSpPr>
          <p:spPr>
            <a:xfrm>
              <a:off x="1321043" y="5060086"/>
              <a:ext cx="1882061" cy="1034311"/>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Se generan en el proceso de transformar las materias primas en productos elaborados. Son tres elementos los que integran el costo de producción: materia prima directa, mano de obra directa y cargos indirectos.</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160" name="TextBox 159">
              <a:extLst>
                <a:ext uri="{FF2B5EF4-FFF2-40B4-BE49-F238E27FC236}">
                  <a16:creationId xmlns:a16="http://schemas.microsoft.com/office/drawing/2014/main" id="{5B3F2A6A-F17B-46C6-8219-8A9D850F2E6E}"/>
                </a:ext>
              </a:extLst>
            </p:cNvPr>
            <p:cNvSpPr txBox="1"/>
            <p:nvPr/>
          </p:nvSpPr>
          <p:spPr>
            <a:xfrm>
              <a:off x="1321043" y="4779871"/>
              <a:ext cx="2376492" cy="384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111029"/>
                  </a:solidFill>
                  <a:latin typeface="Inter" panose="020B0502030000000004"/>
                  <a:cs typeface="Arial" panose="020B0604020202020204" pitchFamily="34" charset="0"/>
                </a:rPr>
                <a:t>a) Costos de </a:t>
              </a:r>
              <a:r>
                <a:rPr lang="es-US" sz="1600" b="1" dirty="0">
                  <a:solidFill>
                    <a:srgbClr val="111029"/>
                  </a:solidFill>
                  <a:latin typeface="Inter" panose="020B0502030000000004"/>
                  <a:cs typeface="Arial" panose="020B0604020202020204" pitchFamily="34" charset="0"/>
                </a:rPr>
                <a:t>producción</a:t>
              </a:r>
              <a:r>
                <a:rPr lang="en-US" sz="1600" b="1" dirty="0">
                  <a:solidFill>
                    <a:srgbClr val="111029"/>
                  </a:solidFill>
                  <a:latin typeface="Inter" panose="020B0502030000000004"/>
                  <a:cs typeface="Arial" panose="020B0604020202020204" pitchFamily="34" charset="0"/>
                </a:rPr>
                <a:t> </a:t>
              </a:r>
              <a:endPar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endParaRPr>
            </a:p>
          </p:txBody>
        </p:sp>
      </p:grpSp>
      <p:sp>
        <p:nvSpPr>
          <p:cNvPr id="136" name="TextBox 135">
            <a:extLst>
              <a:ext uri="{FF2B5EF4-FFF2-40B4-BE49-F238E27FC236}">
                <a16:creationId xmlns:a16="http://schemas.microsoft.com/office/drawing/2014/main" id="{A0943C37-8382-4206-8501-F339738BA6AB}"/>
              </a:ext>
            </a:extLst>
          </p:cNvPr>
          <p:cNvSpPr txBox="1"/>
          <p:nvPr/>
        </p:nvSpPr>
        <p:spPr>
          <a:xfrm>
            <a:off x="1066800" y="241302"/>
            <a:ext cx="1008062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spc="-110" dirty="0">
                <a:solidFill>
                  <a:srgbClr val="111029"/>
                </a:solidFill>
                <a:latin typeface="Manrope"/>
              </a:rPr>
              <a:t>1. La </a:t>
            </a:r>
            <a:r>
              <a:rPr lang="es-US" sz="3600" b="1" spc="-110" dirty="0">
                <a:solidFill>
                  <a:srgbClr val="111029"/>
                </a:solidFill>
                <a:latin typeface="Manrope"/>
              </a:rPr>
              <a:t>función</a:t>
            </a:r>
            <a:r>
              <a:rPr lang="en-US" sz="3600" b="1" spc="-110" dirty="0">
                <a:solidFill>
                  <a:srgbClr val="111029"/>
                </a:solidFill>
                <a:latin typeface="Manrope"/>
              </a:rPr>
              <a:t> </a:t>
            </a:r>
            <a:r>
              <a:rPr lang="en-US" sz="3600" b="1" spc="-110" dirty="0" err="1">
                <a:solidFill>
                  <a:srgbClr val="111029"/>
                </a:solidFill>
                <a:latin typeface="Manrope"/>
              </a:rPr>
              <a:t>en</a:t>
            </a:r>
            <a:r>
              <a:rPr lang="en-US" sz="3600" b="1" spc="-110" dirty="0">
                <a:solidFill>
                  <a:srgbClr val="111029"/>
                </a:solidFill>
                <a:latin typeface="Manrope"/>
              </a:rPr>
              <a:t> que se </a:t>
            </a:r>
            <a:r>
              <a:rPr lang="en-US" sz="3600" b="1" spc="-110" dirty="0" err="1">
                <a:solidFill>
                  <a:srgbClr val="111029"/>
                </a:solidFill>
                <a:latin typeface="Manrope"/>
              </a:rPr>
              <a:t>incurre</a:t>
            </a:r>
            <a:endParaRPr kumimoji="0" lang="en-US" sz="3600" b="1" i="0" u="none" strike="noStrike" kern="1200" cap="none" spc="-110" normalizeH="0" baseline="0" noProof="0" dirty="0">
              <a:ln>
                <a:noFill/>
              </a:ln>
              <a:solidFill>
                <a:srgbClr val="111029"/>
              </a:solidFill>
              <a:effectLst/>
              <a:uLnTx/>
              <a:uFillTx/>
              <a:latin typeface="Manrope"/>
            </a:endParaRPr>
          </a:p>
        </p:txBody>
      </p:sp>
      <p:sp>
        <p:nvSpPr>
          <p:cNvPr id="86" name="Rectangle: Rounded Corners 80">
            <a:extLst>
              <a:ext uri="{FF2B5EF4-FFF2-40B4-BE49-F238E27FC236}">
                <a16:creationId xmlns:a16="http://schemas.microsoft.com/office/drawing/2014/main" id="{EA0EDE09-C563-0B4E-635F-8D6D77CB4913}"/>
              </a:ext>
            </a:extLst>
          </p:cNvPr>
          <p:cNvSpPr/>
          <p:nvPr/>
        </p:nvSpPr>
        <p:spPr>
          <a:xfrm>
            <a:off x="1066799" y="2671541"/>
            <a:ext cx="8124825" cy="1211722"/>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87" name="Group 101">
            <a:extLst>
              <a:ext uri="{FF2B5EF4-FFF2-40B4-BE49-F238E27FC236}">
                <a16:creationId xmlns:a16="http://schemas.microsoft.com/office/drawing/2014/main" id="{C829173E-32D0-F726-39C9-56E07908B955}"/>
              </a:ext>
            </a:extLst>
          </p:cNvPr>
          <p:cNvGrpSpPr/>
          <p:nvPr/>
        </p:nvGrpSpPr>
        <p:grpSpPr>
          <a:xfrm>
            <a:off x="1178168" y="2707766"/>
            <a:ext cx="9204082" cy="1156446"/>
            <a:chOff x="1321043" y="4779871"/>
            <a:chExt cx="2376492" cy="1314526"/>
          </a:xfrm>
        </p:grpSpPr>
        <p:sp>
          <p:nvSpPr>
            <p:cNvPr id="88" name="TextBox 157">
              <a:extLst>
                <a:ext uri="{FF2B5EF4-FFF2-40B4-BE49-F238E27FC236}">
                  <a16:creationId xmlns:a16="http://schemas.microsoft.com/office/drawing/2014/main" id="{1886B9DA-D174-24D6-5E67-92AAE7DE9603}"/>
                </a:ext>
              </a:extLst>
            </p:cNvPr>
            <p:cNvSpPr txBox="1"/>
            <p:nvPr/>
          </p:nvSpPr>
          <p:spPr>
            <a:xfrm>
              <a:off x="1321043" y="5060086"/>
              <a:ext cx="1882061" cy="1034311"/>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Se realizan en el área que se encarga de comercializar los productos terminados. Por ejemplo: sueldos y prestaciones de los empleados del departamento de ventas, comisiones a vendedores, publicidad, etcétera.</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89" name="TextBox 159">
              <a:extLst>
                <a:ext uri="{FF2B5EF4-FFF2-40B4-BE49-F238E27FC236}">
                  <a16:creationId xmlns:a16="http://schemas.microsoft.com/office/drawing/2014/main" id="{6A31FA5A-5E42-3DAE-E792-54AE43A1E260}"/>
                </a:ext>
              </a:extLst>
            </p:cNvPr>
            <p:cNvSpPr txBox="1"/>
            <p:nvPr/>
          </p:nvSpPr>
          <p:spPr>
            <a:xfrm>
              <a:off x="1321043" y="4779871"/>
              <a:ext cx="2376492" cy="384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111029"/>
                  </a:solidFill>
                  <a:latin typeface="Inter" panose="020B0502030000000004"/>
                  <a:cs typeface="Arial" panose="020B0604020202020204" pitchFamily="34" charset="0"/>
                </a:rPr>
                <a:t>b) Costos de </a:t>
              </a:r>
              <a:r>
                <a:rPr lang="en-US" sz="1600" b="1" dirty="0" err="1">
                  <a:solidFill>
                    <a:srgbClr val="111029"/>
                  </a:solidFill>
                  <a:latin typeface="Inter" panose="020B0502030000000004"/>
                  <a:cs typeface="Arial" panose="020B0604020202020204" pitchFamily="34" charset="0"/>
                </a:rPr>
                <a:t>ventas</a:t>
              </a:r>
              <a:endPar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endParaRPr>
            </a:p>
          </p:txBody>
        </p:sp>
      </p:grpSp>
      <p:sp>
        <p:nvSpPr>
          <p:cNvPr id="90" name="Rectangle: Rounded Corners 80">
            <a:extLst>
              <a:ext uri="{FF2B5EF4-FFF2-40B4-BE49-F238E27FC236}">
                <a16:creationId xmlns:a16="http://schemas.microsoft.com/office/drawing/2014/main" id="{D4864984-ADD3-60F7-A59A-ED7D9BACBD8A}"/>
              </a:ext>
            </a:extLst>
          </p:cNvPr>
          <p:cNvSpPr/>
          <p:nvPr/>
        </p:nvSpPr>
        <p:spPr>
          <a:xfrm>
            <a:off x="1066799" y="4015979"/>
            <a:ext cx="8124825" cy="1298352"/>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91" name="Group 101">
            <a:extLst>
              <a:ext uri="{FF2B5EF4-FFF2-40B4-BE49-F238E27FC236}">
                <a16:creationId xmlns:a16="http://schemas.microsoft.com/office/drawing/2014/main" id="{B97A47C2-0DE4-257F-6F9E-F838C5777AE8}"/>
              </a:ext>
            </a:extLst>
          </p:cNvPr>
          <p:cNvGrpSpPr/>
          <p:nvPr/>
        </p:nvGrpSpPr>
        <p:grpSpPr>
          <a:xfrm>
            <a:off x="1178168" y="4070755"/>
            <a:ext cx="9204082" cy="1156445"/>
            <a:chOff x="1321043" y="4779871"/>
            <a:chExt cx="2376492" cy="1314525"/>
          </a:xfrm>
        </p:grpSpPr>
        <p:sp>
          <p:nvSpPr>
            <p:cNvPr id="92" name="TextBox 157">
              <a:extLst>
                <a:ext uri="{FF2B5EF4-FFF2-40B4-BE49-F238E27FC236}">
                  <a16:creationId xmlns:a16="http://schemas.microsoft.com/office/drawing/2014/main" id="{5729662B-6F7C-77E9-AF94-13E19CF5FA22}"/>
                </a:ext>
              </a:extLst>
            </p:cNvPr>
            <p:cNvSpPr txBox="1"/>
            <p:nvPr/>
          </p:nvSpPr>
          <p:spPr>
            <a:xfrm>
              <a:off x="1321043" y="5060085"/>
              <a:ext cx="1882061" cy="1034311"/>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Se originan en el área administrativa; o sea, los relacionados con la dirección y manejo de las operaciones generales de la empresa. Por ejemplo: sueldos y prestaciones del director general, del personal de tesorería, de contabilidad, etcétera.</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93" name="TextBox 159">
              <a:extLst>
                <a:ext uri="{FF2B5EF4-FFF2-40B4-BE49-F238E27FC236}">
                  <a16:creationId xmlns:a16="http://schemas.microsoft.com/office/drawing/2014/main" id="{352BB559-9E3F-8564-1BA8-33A9C23A8CF5}"/>
                </a:ext>
              </a:extLst>
            </p:cNvPr>
            <p:cNvSpPr txBox="1"/>
            <p:nvPr/>
          </p:nvSpPr>
          <p:spPr>
            <a:xfrm>
              <a:off x="1321043" y="4779871"/>
              <a:ext cx="2376492" cy="384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rPr>
                <a:t>c) Costos de </a:t>
              </a:r>
              <a:r>
                <a:rPr kumimoji="0" lang="es-US" sz="1600" b="1" i="0" u="none" strike="noStrike" kern="1200" cap="none" spc="0" normalizeH="0" baseline="0" dirty="0">
                  <a:ln>
                    <a:noFill/>
                  </a:ln>
                  <a:solidFill>
                    <a:srgbClr val="111029"/>
                  </a:solidFill>
                  <a:effectLst/>
                  <a:uLnTx/>
                  <a:uFillTx/>
                  <a:latin typeface="Inter" panose="020B0502030000000004"/>
                  <a:cs typeface="Arial" panose="020B0604020202020204" pitchFamily="34" charset="0"/>
                </a:rPr>
                <a:t>administración</a:t>
              </a:r>
              <a:r>
                <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rPr>
                <a:t> </a:t>
              </a:r>
            </a:p>
          </p:txBody>
        </p:sp>
      </p:grpSp>
      <p:sp>
        <p:nvSpPr>
          <p:cNvPr id="106" name="Rectangle: Rounded Corners 80">
            <a:extLst>
              <a:ext uri="{FF2B5EF4-FFF2-40B4-BE49-F238E27FC236}">
                <a16:creationId xmlns:a16="http://schemas.microsoft.com/office/drawing/2014/main" id="{B16BDBE2-3B7D-9B13-2914-457CFC86BC6D}"/>
              </a:ext>
            </a:extLst>
          </p:cNvPr>
          <p:cNvSpPr/>
          <p:nvPr/>
        </p:nvSpPr>
        <p:spPr>
          <a:xfrm>
            <a:off x="1066798" y="5447047"/>
            <a:ext cx="8124825" cy="1298352"/>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107" name="Group 101">
            <a:extLst>
              <a:ext uri="{FF2B5EF4-FFF2-40B4-BE49-F238E27FC236}">
                <a16:creationId xmlns:a16="http://schemas.microsoft.com/office/drawing/2014/main" id="{C2C293ED-3CEC-A5D8-7A56-42E23D9C798F}"/>
              </a:ext>
            </a:extLst>
          </p:cNvPr>
          <p:cNvGrpSpPr/>
          <p:nvPr/>
        </p:nvGrpSpPr>
        <p:grpSpPr>
          <a:xfrm>
            <a:off x="1178168" y="5501822"/>
            <a:ext cx="9204082" cy="876367"/>
            <a:chOff x="1321043" y="4779871"/>
            <a:chExt cx="2376492" cy="996162"/>
          </a:xfrm>
        </p:grpSpPr>
        <p:sp>
          <p:nvSpPr>
            <p:cNvPr id="108" name="TextBox 157">
              <a:extLst>
                <a:ext uri="{FF2B5EF4-FFF2-40B4-BE49-F238E27FC236}">
                  <a16:creationId xmlns:a16="http://schemas.microsoft.com/office/drawing/2014/main" id="{C1D0CCCF-3FE9-B4C2-89E3-1B89403DFFFB}"/>
                </a:ext>
              </a:extLst>
            </p:cNvPr>
            <p:cNvSpPr txBox="1"/>
            <p:nvPr/>
          </p:nvSpPr>
          <p:spPr>
            <a:xfrm>
              <a:off x="1321043" y="5060084"/>
              <a:ext cx="1882061" cy="715949"/>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Se originan por la obtención de recursos ajenos que la empresa necesita para su desenvolvimiento.</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109" name="TextBox 159">
              <a:extLst>
                <a:ext uri="{FF2B5EF4-FFF2-40B4-BE49-F238E27FC236}">
                  <a16:creationId xmlns:a16="http://schemas.microsoft.com/office/drawing/2014/main" id="{B9C9B400-DFDE-2DAB-239F-29D3EDAAF897}"/>
                </a:ext>
              </a:extLst>
            </p:cNvPr>
            <p:cNvSpPr txBox="1"/>
            <p:nvPr/>
          </p:nvSpPr>
          <p:spPr>
            <a:xfrm>
              <a:off x="1321043" y="4779871"/>
              <a:ext cx="2376492" cy="384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111029"/>
                  </a:solidFill>
                  <a:latin typeface="Inter" panose="020B0502030000000004"/>
                  <a:cs typeface="Arial" panose="020B0604020202020204" pitchFamily="34" charset="0"/>
                </a:rPr>
                <a:t>d</a:t>
              </a:r>
              <a:r>
                <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rPr>
                <a:t>) Costos </a:t>
              </a:r>
              <a:r>
                <a:rPr kumimoji="0" lang="en-US" sz="1600" b="1" i="0" u="none" strike="noStrike" kern="1200" cap="none" spc="0" normalizeH="0" baseline="0" noProof="0" dirty="0" err="1">
                  <a:ln>
                    <a:noFill/>
                  </a:ln>
                  <a:solidFill>
                    <a:srgbClr val="111029"/>
                  </a:solidFill>
                  <a:effectLst/>
                  <a:uLnTx/>
                  <a:uFillTx/>
                  <a:latin typeface="Inter" panose="020B0502030000000004"/>
                  <a:cs typeface="Arial" panose="020B0604020202020204" pitchFamily="34" charset="0"/>
                </a:rPr>
                <a:t>financieros</a:t>
              </a:r>
              <a:r>
                <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rPr>
                <a:t>  </a:t>
              </a:r>
            </a:p>
          </p:txBody>
        </p:sp>
      </p:grpSp>
      <p:sp>
        <p:nvSpPr>
          <p:cNvPr id="110" name="CuadroTexto 109">
            <a:extLst>
              <a:ext uri="{FF2B5EF4-FFF2-40B4-BE49-F238E27FC236}">
                <a16:creationId xmlns:a16="http://schemas.microsoft.com/office/drawing/2014/main" id="{093222A8-B8B1-F95C-BAA2-973F3E63E5D8}"/>
              </a:ext>
            </a:extLst>
          </p:cNvPr>
          <p:cNvSpPr txBox="1"/>
          <p:nvPr/>
        </p:nvSpPr>
        <p:spPr>
          <a:xfrm>
            <a:off x="9286875" y="6378189"/>
            <a:ext cx="2124075" cy="369332"/>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281374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42" presetClass="path" presetSubtype="0" accel="50000" decel="50000" fill="hold" grpId="1" nodeType="withEffect">
                                  <p:stCondLst>
                                    <p:cond delay="0"/>
                                  </p:stCondLst>
                                  <p:childTnLst>
                                    <p:animMotion origin="layout" path="M -0.03672 0.0706 L -1.45833E-6 4.07407E-6 " pathEditMode="relative" rAng="0" ptsTypes="AA">
                                      <p:cBhvr>
                                        <p:cTn id="9" dur="1000" fill="hold"/>
                                        <p:tgtEl>
                                          <p:spTgt spid="136"/>
                                        </p:tgtEl>
                                        <p:attrNameLst>
                                          <p:attrName>ppt_x</p:attrName>
                                          <p:attrName>ppt_y</p:attrName>
                                        </p:attrNameLst>
                                      </p:cBhvr>
                                      <p:rCtr x="1836" y="-3542"/>
                                    </p:animMotion>
                                  </p:childTnLst>
                                </p:cTn>
                              </p:par>
                              <p:par>
                                <p:cTn id="10" presetID="10" presetClass="entr" presetSubtype="0" fill="hold" grpId="0" nodeType="withEffect">
                                  <p:stCondLst>
                                    <p:cond delay="50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42" presetClass="path" presetSubtype="0" accel="50000" decel="50000" fill="hold" grpId="1" nodeType="withEffect">
                                  <p:stCondLst>
                                    <p:cond delay="500"/>
                                  </p:stCondLst>
                                  <p:childTnLst>
                                    <p:animMotion origin="layout" path="M -0.03672 0.0706 L -3.125E-6 3.33333E-6 " pathEditMode="relative" rAng="0" ptsTypes="AA">
                                      <p:cBhvr>
                                        <p:cTn id="14" dur="1000" fill="hold"/>
                                        <p:tgtEl>
                                          <p:spTgt spid="81"/>
                                        </p:tgtEl>
                                        <p:attrNameLst>
                                          <p:attrName>ppt_x</p:attrName>
                                          <p:attrName>ppt_y</p:attrName>
                                        </p:attrNameLst>
                                      </p:cBhvr>
                                      <p:rCtr x="1836" y="-3542"/>
                                    </p:animMotion>
                                  </p:childTnLst>
                                </p:cTn>
                              </p:par>
                              <p:par>
                                <p:cTn id="15" presetID="10" presetClass="entr" presetSubtype="0" fill="hold" nodeType="withEffect">
                                  <p:stCondLst>
                                    <p:cond delay="50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par>
                                <p:cTn id="18" presetID="42" presetClass="path" presetSubtype="0" accel="50000" decel="50000" fill="hold" nodeType="withEffect">
                                  <p:stCondLst>
                                    <p:cond delay="500"/>
                                  </p:stCondLst>
                                  <p:childTnLst>
                                    <p:animMotion origin="layout" path="M -0.03672 0.07061 L 3.95833E-6 -4.07407E-6 " pathEditMode="relative" rAng="0" ptsTypes="AA">
                                      <p:cBhvr>
                                        <p:cTn id="19" dur="1000" fill="hold"/>
                                        <p:tgtEl>
                                          <p:spTgt spid="102"/>
                                        </p:tgtEl>
                                        <p:attrNameLst>
                                          <p:attrName>ppt_x</p:attrName>
                                          <p:attrName>ppt_y</p:attrName>
                                        </p:attrNameLst>
                                      </p:cBhvr>
                                      <p:rCtr x="1836" y="-3542"/>
                                    </p:animMotion>
                                  </p:childTnLst>
                                </p:cTn>
                              </p:par>
                              <p:par>
                                <p:cTn id="20" presetID="10" presetClass="entr" presetSubtype="0" fill="hold" grpId="0" nodeType="withEffect">
                                  <p:stCondLst>
                                    <p:cond delay="5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42" presetClass="path" presetSubtype="0" accel="50000" decel="50000" fill="hold" grpId="1" nodeType="withEffect">
                                  <p:stCondLst>
                                    <p:cond delay="500"/>
                                  </p:stCondLst>
                                  <p:childTnLst>
                                    <p:animMotion origin="layout" path="M -0.03672 0.0706 L -3.125E-6 2.22222E-6 " pathEditMode="relative" rAng="0" ptsTypes="AA">
                                      <p:cBhvr>
                                        <p:cTn id="24" dur="1000" fill="hold"/>
                                        <p:tgtEl>
                                          <p:spTgt spid="86"/>
                                        </p:tgtEl>
                                        <p:attrNameLst>
                                          <p:attrName>ppt_x</p:attrName>
                                          <p:attrName>ppt_y</p:attrName>
                                        </p:attrNameLst>
                                      </p:cBhvr>
                                      <p:rCtr x="1836" y="-3542"/>
                                    </p:animMotion>
                                  </p:childTnLst>
                                </p:cTn>
                              </p:par>
                              <p:par>
                                <p:cTn id="25" presetID="10" presetClass="entr" presetSubtype="0" fill="hold" nodeType="withEffect">
                                  <p:stCondLst>
                                    <p:cond delay="50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42" presetClass="path" presetSubtype="0" accel="50000" decel="50000" fill="hold" nodeType="withEffect">
                                  <p:stCondLst>
                                    <p:cond delay="500"/>
                                  </p:stCondLst>
                                  <p:childTnLst>
                                    <p:animMotion origin="layout" path="M -0.03672 0.0706 L 1.45833E-6 3.33333E-6 " pathEditMode="relative" rAng="0" ptsTypes="AA">
                                      <p:cBhvr>
                                        <p:cTn id="29" dur="1000" fill="hold"/>
                                        <p:tgtEl>
                                          <p:spTgt spid="87"/>
                                        </p:tgtEl>
                                        <p:attrNameLst>
                                          <p:attrName>ppt_x</p:attrName>
                                          <p:attrName>ppt_y</p:attrName>
                                        </p:attrNameLst>
                                      </p:cBhvr>
                                      <p:rCtr x="1836" y="-3542"/>
                                    </p:animMotion>
                                  </p:childTnLst>
                                </p:cTn>
                              </p:par>
                              <p:par>
                                <p:cTn id="30" presetID="10" presetClass="entr" presetSubtype="0" fill="hold" grpId="0" nodeType="withEffect">
                                  <p:stCondLst>
                                    <p:cond delay="5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par>
                                <p:cTn id="33" presetID="42" presetClass="path" presetSubtype="0" accel="50000" decel="50000" fill="hold" grpId="1" nodeType="withEffect">
                                  <p:stCondLst>
                                    <p:cond delay="500"/>
                                  </p:stCondLst>
                                  <p:childTnLst>
                                    <p:animMotion origin="layout" path="M -0.03672 0.07061 L -3.125E-6 -4.07407E-6 " pathEditMode="relative" rAng="0" ptsTypes="AA">
                                      <p:cBhvr>
                                        <p:cTn id="34" dur="1000" fill="hold"/>
                                        <p:tgtEl>
                                          <p:spTgt spid="90"/>
                                        </p:tgtEl>
                                        <p:attrNameLst>
                                          <p:attrName>ppt_x</p:attrName>
                                          <p:attrName>ppt_y</p:attrName>
                                        </p:attrNameLst>
                                      </p:cBhvr>
                                      <p:rCtr x="1836" y="-3542"/>
                                    </p:animMotion>
                                  </p:childTnLst>
                                </p:cTn>
                              </p:par>
                              <p:par>
                                <p:cTn id="35" presetID="10" presetClass="entr" presetSubtype="0" fill="hold" nodeType="withEffect">
                                  <p:stCondLst>
                                    <p:cond delay="50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500"/>
                                        <p:tgtEl>
                                          <p:spTgt spid="91"/>
                                        </p:tgtEl>
                                      </p:cBhvr>
                                    </p:animEffect>
                                  </p:childTnLst>
                                </p:cTn>
                              </p:par>
                              <p:par>
                                <p:cTn id="38" presetID="42" presetClass="path" presetSubtype="0" accel="50000" decel="50000" fill="hold" nodeType="withEffect">
                                  <p:stCondLst>
                                    <p:cond delay="500"/>
                                  </p:stCondLst>
                                  <p:childTnLst>
                                    <p:animMotion origin="layout" path="M -0.03672 0.0706 L 1.45833E-6 2.22222E-6 " pathEditMode="relative" rAng="0" ptsTypes="AA">
                                      <p:cBhvr>
                                        <p:cTn id="39" dur="1000" fill="hold"/>
                                        <p:tgtEl>
                                          <p:spTgt spid="91"/>
                                        </p:tgtEl>
                                        <p:attrNameLst>
                                          <p:attrName>ppt_x</p:attrName>
                                          <p:attrName>ppt_y</p:attrName>
                                        </p:attrNameLst>
                                      </p:cBhvr>
                                      <p:rCtr x="1836" y="-3542"/>
                                    </p:animMotion>
                                  </p:childTnLst>
                                </p:cTn>
                              </p:par>
                              <p:par>
                                <p:cTn id="40" presetID="10" presetClass="entr" presetSubtype="0" fill="hold" grpId="0" nodeType="withEffect">
                                  <p:stCondLst>
                                    <p:cond delay="500"/>
                                  </p:stCondLst>
                                  <p:childTnLst>
                                    <p:set>
                                      <p:cBhvr>
                                        <p:cTn id="41" dur="1" fill="hold">
                                          <p:stCondLst>
                                            <p:cond delay="0"/>
                                          </p:stCondLst>
                                        </p:cTn>
                                        <p:tgtEl>
                                          <p:spTgt spid="106"/>
                                        </p:tgtEl>
                                        <p:attrNameLst>
                                          <p:attrName>style.visibility</p:attrName>
                                        </p:attrNameLst>
                                      </p:cBhvr>
                                      <p:to>
                                        <p:strVal val="visible"/>
                                      </p:to>
                                    </p:set>
                                    <p:animEffect transition="in" filter="fade">
                                      <p:cBhvr>
                                        <p:cTn id="42" dur="500"/>
                                        <p:tgtEl>
                                          <p:spTgt spid="106"/>
                                        </p:tgtEl>
                                      </p:cBhvr>
                                    </p:animEffect>
                                  </p:childTnLst>
                                </p:cTn>
                              </p:par>
                              <p:par>
                                <p:cTn id="43" presetID="42" presetClass="path" presetSubtype="0" accel="50000" decel="50000" fill="hold" grpId="1" nodeType="withEffect">
                                  <p:stCondLst>
                                    <p:cond delay="500"/>
                                  </p:stCondLst>
                                  <p:childTnLst>
                                    <p:animMotion origin="layout" path="M -0.03672 0.0706 L -3.125E-6 1.11111E-6 " pathEditMode="relative" rAng="0" ptsTypes="AA">
                                      <p:cBhvr>
                                        <p:cTn id="44" dur="1000" fill="hold"/>
                                        <p:tgtEl>
                                          <p:spTgt spid="106"/>
                                        </p:tgtEl>
                                        <p:attrNameLst>
                                          <p:attrName>ppt_x</p:attrName>
                                          <p:attrName>ppt_y</p:attrName>
                                        </p:attrNameLst>
                                      </p:cBhvr>
                                      <p:rCtr x="1836" y="-3542"/>
                                    </p:animMotion>
                                  </p:childTnLst>
                                </p:cTn>
                              </p:par>
                              <p:par>
                                <p:cTn id="45" presetID="10" presetClass="entr" presetSubtype="0" fill="hold" nodeType="withEffect">
                                  <p:stCondLst>
                                    <p:cond delay="50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par>
                                <p:cTn id="48" presetID="42" presetClass="path" presetSubtype="0" accel="50000" decel="50000" fill="hold" nodeType="withEffect">
                                  <p:stCondLst>
                                    <p:cond delay="500"/>
                                  </p:stCondLst>
                                  <p:childTnLst>
                                    <p:animMotion origin="layout" path="M -0.03672 0.07061 L 1.45833E-6 -3.7037E-6 " pathEditMode="relative" rAng="0" ptsTypes="AA">
                                      <p:cBhvr>
                                        <p:cTn id="49" dur="1000" fill="hold"/>
                                        <p:tgtEl>
                                          <p:spTgt spid="107"/>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136" grpId="0"/>
      <p:bldP spid="136" grpId="1"/>
      <p:bldP spid="86" grpId="0" animBg="1"/>
      <p:bldP spid="86" grpId="1" animBg="1"/>
      <p:bldP spid="90" grpId="0" animBg="1"/>
      <p:bldP spid="90" grpId="1" animBg="1"/>
      <p:bldP spid="106" grpId="0" animBg="1"/>
      <p:bldP spid="10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FDA8FC17-24E2-4597-A230-D37443DCBABE}"/>
              </a:ext>
            </a:extLst>
          </p:cNvPr>
          <p:cNvSpPr/>
          <p:nvPr/>
        </p:nvSpPr>
        <p:spPr>
          <a:xfrm>
            <a:off x="2238375" y="1536246"/>
            <a:ext cx="8124825" cy="1298352"/>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102" name="Group 101">
            <a:extLst>
              <a:ext uri="{FF2B5EF4-FFF2-40B4-BE49-F238E27FC236}">
                <a16:creationId xmlns:a16="http://schemas.microsoft.com/office/drawing/2014/main" id="{643E51C9-8DD6-4964-A980-C6D11256A757}"/>
              </a:ext>
            </a:extLst>
          </p:cNvPr>
          <p:cNvGrpSpPr/>
          <p:nvPr/>
        </p:nvGrpSpPr>
        <p:grpSpPr>
          <a:xfrm>
            <a:off x="2359268" y="1665126"/>
            <a:ext cx="9204082" cy="876367"/>
            <a:chOff x="1321043" y="4779871"/>
            <a:chExt cx="2376492" cy="996162"/>
          </a:xfrm>
        </p:grpSpPr>
        <p:sp>
          <p:nvSpPr>
            <p:cNvPr id="158" name="TextBox 157">
              <a:extLst>
                <a:ext uri="{FF2B5EF4-FFF2-40B4-BE49-F238E27FC236}">
                  <a16:creationId xmlns:a16="http://schemas.microsoft.com/office/drawing/2014/main" id="{FD4863A8-9B26-490D-9B60-3659D2C887A6}"/>
                </a:ext>
              </a:extLst>
            </p:cNvPr>
            <p:cNvSpPr txBox="1"/>
            <p:nvPr/>
          </p:nvSpPr>
          <p:spPr>
            <a:xfrm>
              <a:off x="1321043" y="5060084"/>
              <a:ext cx="1882061" cy="715949"/>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Son aquellos que se pueden identificar o cuantificar plenamente con los productos terminados o áreas específicas.</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160" name="TextBox 159">
              <a:extLst>
                <a:ext uri="{FF2B5EF4-FFF2-40B4-BE49-F238E27FC236}">
                  <a16:creationId xmlns:a16="http://schemas.microsoft.com/office/drawing/2014/main" id="{5B3F2A6A-F17B-46C6-8219-8A9D850F2E6E}"/>
                </a:ext>
              </a:extLst>
            </p:cNvPr>
            <p:cNvSpPr txBox="1"/>
            <p:nvPr/>
          </p:nvSpPr>
          <p:spPr>
            <a:xfrm>
              <a:off x="1321043" y="4779871"/>
              <a:ext cx="2376492" cy="384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111029"/>
                  </a:solidFill>
                  <a:latin typeface="Inter" panose="020B0502030000000004"/>
                  <a:cs typeface="Arial" panose="020B0604020202020204" pitchFamily="34" charset="0"/>
                </a:rPr>
                <a:t>a) Costos </a:t>
              </a:r>
              <a:r>
                <a:rPr lang="en-US" sz="1600" b="1" dirty="0" err="1">
                  <a:solidFill>
                    <a:srgbClr val="111029"/>
                  </a:solidFill>
                  <a:latin typeface="Inter" panose="020B0502030000000004"/>
                  <a:cs typeface="Arial" panose="020B0604020202020204" pitchFamily="34" charset="0"/>
                </a:rPr>
                <a:t>directos</a:t>
              </a:r>
              <a:r>
                <a:rPr lang="en-US" sz="1600" b="1" dirty="0">
                  <a:solidFill>
                    <a:srgbClr val="111029"/>
                  </a:solidFill>
                  <a:latin typeface="Inter" panose="020B0502030000000004"/>
                  <a:cs typeface="Arial" panose="020B0604020202020204" pitchFamily="34" charset="0"/>
                </a:rPr>
                <a:t> </a:t>
              </a:r>
              <a:endPar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endParaRPr>
            </a:p>
          </p:txBody>
        </p:sp>
      </p:grpSp>
      <p:sp>
        <p:nvSpPr>
          <p:cNvPr id="136" name="TextBox 135">
            <a:extLst>
              <a:ext uri="{FF2B5EF4-FFF2-40B4-BE49-F238E27FC236}">
                <a16:creationId xmlns:a16="http://schemas.microsoft.com/office/drawing/2014/main" id="{A0943C37-8382-4206-8501-F339738BA6AB}"/>
              </a:ext>
            </a:extLst>
          </p:cNvPr>
          <p:cNvSpPr txBox="1"/>
          <p:nvPr/>
        </p:nvSpPr>
        <p:spPr>
          <a:xfrm>
            <a:off x="1066800" y="241302"/>
            <a:ext cx="1008062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spc="-110" dirty="0">
                <a:solidFill>
                  <a:srgbClr val="111029"/>
                </a:solidFill>
                <a:latin typeface="Manrope"/>
              </a:rPr>
              <a:t>2. </a:t>
            </a:r>
            <a:r>
              <a:rPr lang="en-US" sz="3600" b="1" spc="-110" dirty="0" err="1">
                <a:solidFill>
                  <a:srgbClr val="111029"/>
                </a:solidFill>
                <a:latin typeface="Manrope"/>
              </a:rPr>
              <a:t>Su</a:t>
            </a:r>
            <a:r>
              <a:rPr lang="en-US" sz="3600" b="1" spc="-110" dirty="0">
                <a:solidFill>
                  <a:srgbClr val="111029"/>
                </a:solidFill>
                <a:latin typeface="Manrope"/>
              </a:rPr>
              <a:t> </a:t>
            </a:r>
            <a:r>
              <a:rPr lang="es-US" sz="3600" b="1" spc="-110" dirty="0">
                <a:solidFill>
                  <a:srgbClr val="111029"/>
                </a:solidFill>
                <a:latin typeface="Manrope"/>
              </a:rPr>
              <a:t>identificación</a:t>
            </a:r>
            <a:r>
              <a:rPr lang="en-US" sz="3600" b="1" spc="-110" dirty="0">
                <a:solidFill>
                  <a:srgbClr val="111029"/>
                </a:solidFill>
                <a:latin typeface="Manrope"/>
              </a:rPr>
              <a:t> </a:t>
            </a:r>
            <a:endParaRPr kumimoji="0" lang="en-US" sz="3600" b="1" i="0" u="none" strike="noStrike" kern="1200" cap="none" spc="-110" normalizeH="0" baseline="0" noProof="0" dirty="0">
              <a:ln>
                <a:noFill/>
              </a:ln>
              <a:solidFill>
                <a:srgbClr val="111029"/>
              </a:solidFill>
              <a:effectLst/>
              <a:uLnTx/>
              <a:uFillTx/>
              <a:latin typeface="Manrope"/>
            </a:endParaRPr>
          </a:p>
        </p:txBody>
      </p:sp>
      <p:sp>
        <p:nvSpPr>
          <p:cNvPr id="86" name="Rectangle: Rounded Corners 80">
            <a:extLst>
              <a:ext uri="{FF2B5EF4-FFF2-40B4-BE49-F238E27FC236}">
                <a16:creationId xmlns:a16="http://schemas.microsoft.com/office/drawing/2014/main" id="{EA0EDE09-C563-0B4E-635F-8D6D77CB4913}"/>
              </a:ext>
            </a:extLst>
          </p:cNvPr>
          <p:cNvSpPr/>
          <p:nvPr/>
        </p:nvSpPr>
        <p:spPr>
          <a:xfrm>
            <a:off x="2238374" y="3481166"/>
            <a:ext cx="8124825" cy="1211722"/>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87" name="Group 101">
            <a:extLst>
              <a:ext uri="{FF2B5EF4-FFF2-40B4-BE49-F238E27FC236}">
                <a16:creationId xmlns:a16="http://schemas.microsoft.com/office/drawing/2014/main" id="{C829173E-32D0-F726-39C9-56E07908B955}"/>
              </a:ext>
            </a:extLst>
          </p:cNvPr>
          <p:cNvGrpSpPr/>
          <p:nvPr/>
        </p:nvGrpSpPr>
        <p:grpSpPr>
          <a:xfrm>
            <a:off x="2368793" y="3576414"/>
            <a:ext cx="9204082" cy="876370"/>
            <a:chOff x="1321043" y="4779869"/>
            <a:chExt cx="2376492" cy="996165"/>
          </a:xfrm>
        </p:grpSpPr>
        <p:sp>
          <p:nvSpPr>
            <p:cNvPr id="88" name="TextBox 157">
              <a:extLst>
                <a:ext uri="{FF2B5EF4-FFF2-40B4-BE49-F238E27FC236}">
                  <a16:creationId xmlns:a16="http://schemas.microsoft.com/office/drawing/2014/main" id="{1886B9DA-D174-24D6-5E67-92AAE7DE9603}"/>
                </a:ext>
              </a:extLst>
            </p:cNvPr>
            <p:cNvSpPr txBox="1"/>
            <p:nvPr/>
          </p:nvSpPr>
          <p:spPr>
            <a:xfrm>
              <a:off x="1321043" y="5060085"/>
              <a:ext cx="1882061" cy="715949"/>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Son aquellos que no se pueden identificar o cuantificar plenamente con los productos terminados o áreas específicas.</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89" name="TextBox 159">
              <a:extLst>
                <a:ext uri="{FF2B5EF4-FFF2-40B4-BE49-F238E27FC236}">
                  <a16:creationId xmlns:a16="http://schemas.microsoft.com/office/drawing/2014/main" id="{6A31FA5A-5E42-3DAE-E792-54AE43A1E260}"/>
                </a:ext>
              </a:extLst>
            </p:cNvPr>
            <p:cNvSpPr txBox="1"/>
            <p:nvPr/>
          </p:nvSpPr>
          <p:spPr>
            <a:xfrm>
              <a:off x="1321043" y="4779869"/>
              <a:ext cx="2376492" cy="3848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111029"/>
                  </a:solidFill>
                  <a:latin typeface="Inter" panose="020B0502030000000004"/>
                  <a:cs typeface="Arial" panose="020B0604020202020204" pitchFamily="34" charset="0"/>
                </a:rPr>
                <a:t>b) Costos </a:t>
              </a:r>
              <a:r>
                <a:rPr lang="en-US" sz="1600" b="1" dirty="0" err="1">
                  <a:solidFill>
                    <a:srgbClr val="111029"/>
                  </a:solidFill>
                  <a:latin typeface="Inter" panose="020B0502030000000004"/>
                  <a:cs typeface="Arial" panose="020B0604020202020204" pitchFamily="34" charset="0"/>
                </a:rPr>
                <a:t>indirectos</a:t>
              </a:r>
              <a:endPar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endParaRPr>
            </a:p>
          </p:txBody>
        </p:sp>
      </p:grpSp>
      <p:sp>
        <p:nvSpPr>
          <p:cNvPr id="110" name="CuadroTexto 109">
            <a:extLst>
              <a:ext uri="{FF2B5EF4-FFF2-40B4-BE49-F238E27FC236}">
                <a16:creationId xmlns:a16="http://schemas.microsoft.com/office/drawing/2014/main" id="{093222A8-B8B1-F95C-BAA2-973F3E63E5D8}"/>
              </a:ext>
            </a:extLst>
          </p:cNvPr>
          <p:cNvSpPr txBox="1"/>
          <p:nvPr/>
        </p:nvSpPr>
        <p:spPr>
          <a:xfrm>
            <a:off x="9286875" y="6378189"/>
            <a:ext cx="2124075" cy="369332"/>
          </a:xfrm>
          <a:prstGeom prst="rect">
            <a:avLst/>
          </a:prstGeom>
          <a:solidFill>
            <a:schemeClr val="bg1">
              <a:lumMod val="95000"/>
            </a:schemeClr>
          </a:solidFill>
        </p:spPr>
        <p:txBody>
          <a:bodyPr wrap="square" rtlCol="0">
            <a:spAutoFit/>
          </a:bodyPr>
          <a:lstStyle/>
          <a:p>
            <a:endParaRPr lang="es-US" dirty="0"/>
          </a:p>
        </p:txBody>
      </p:sp>
      <p:sp>
        <p:nvSpPr>
          <p:cNvPr id="2" name="CuadroTexto 1">
            <a:extLst>
              <a:ext uri="{FF2B5EF4-FFF2-40B4-BE49-F238E27FC236}">
                <a16:creationId xmlns:a16="http://schemas.microsoft.com/office/drawing/2014/main" id="{75432AC7-CCB5-2C03-0321-4464CA26F546}"/>
              </a:ext>
            </a:extLst>
          </p:cNvPr>
          <p:cNvSpPr txBox="1"/>
          <p:nvPr/>
        </p:nvSpPr>
        <p:spPr>
          <a:xfrm>
            <a:off x="762000" y="6378189"/>
            <a:ext cx="1762125" cy="369332"/>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376654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42" presetClass="path" presetSubtype="0" accel="50000" decel="50000" fill="hold" grpId="1" nodeType="withEffect">
                                  <p:stCondLst>
                                    <p:cond delay="0"/>
                                  </p:stCondLst>
                                  <p:childTnLst>
                                    <p:animMotion origin="layout" path="M -0.03672 0.0706 L -1.45833E-6 4.07407E-6 " pathEditMode="relative" rAng="0" ptsTypes="AA">
                                      <p:cBhvr>
                                        <p:cTn id="9" dur="1000" fill="hold"/>
                                        <p:tgtEl>
                                          <p:spTgt spid="136"/>
                                        </p:tgtEl>
                                        <p:attrNameLst>
                                          <p:attrName>ppt_x</p:attrName>
                                          <p:attrName>ppt_y</p:attrName>
                                        </p:attrNameLst>
                                      </p:cBhvr>
                                      <p:rCtr x="1836" y="-3542"/>
                                    </p:animMotion>
                                  </p:childTnLst>
                                </p:cTn>
                              </p:par>
                              <p:par>
                                <p:cTn id="10" presetID="10" presetClass="entr" presetSubtype="0" fill="hold" grpId="0" nodeType="withEffect">
                                  <p:stCondLst>
                                    <p:cond delay="50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42" presetClass="path" presetSubtype="0" accel="50000" decel="50000" fill="hold" grpId="1" nodeType="withEffect">
                                  <p:stCondLst>
                                    <p:cond delay="500"/>
                                  </p:stCondLst>
                                  <p:childTnLst>
                                    <p:animMotion origin="layout" path="M -0.03672 0.0706 L 3.125E-6 0 " pathEditMode="relative" rAng="0" ptsTypes="AA">
                                      <p:cBhvr>
                                        <p:cTn id="14" dur="1000" fill="hold"/>
                                        <p:tgtEl>
                                          <p:spTgt spid="81"/>
                                        </p:tgtEl>
                                        <p:attrNameLst>
                                          <p:attrName>ppt_x</p:attrName>
                                          <p:attrName>ppt_y</p:attrName>
                                        </p:attrNameLst>
                                      </p:cBhvr>
                                      <p:rCtr x="1836" y="-3542"/>
                                    </p:animMotion>
                                  </p:childTnLst>
                                </p:cTn>
                              </p:par>
                              <p:par>
                                <p:cTn id="15" presetID="10" presetClass="entr" presetSubtype="0" fill="hold" nodeType="withEffect">
                                  <p:stCondLst>
                                    <p:cond delay="50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par>
                                <p:cTn id="18" presetID="42" presetClass="path" presetSubtype="0" accel="50000" decel="50000" fill="hold" nodeType="withEffect">
                                  <p:stCondLst>
                                    <p:cond delay="500"/>
                                  </p:stCondLst>
                                  <p:childTnLst>
                                    <p:animMotion origin="layout" path="M -0.03672 0.0706 L -3.54167E-6 -2.96296E-6 " pathEditMode="relative" rAng="0" ptsTypes="AA">
                                      <p:cBhvr>
                                        <p:cTn id="19" dur="1000" fill="hold"/>
                                        <p:tgtEl>
                                          <p:spTgt spid="102"/>
                                        </p:tgtEl>
                                        <p:attrNameLst>
                                          <p:attrName>ppt_x</p:attrName>
                                          <p:attrName>ppt_y</p:attrName>
                                        </p:attrNameLst>
                                      </p:cBhvr>
                                      <p:rCtr x="1836" y="-3542"/>
                                    </p:animMotion>
                                  </p:childTnLst>
                                </p:cTn>
                              </p:par>
                              <p:par>
                                <p:cTn id="20" presetID="10" presetClass="entr" presetSubtype="0" fill="hold" grpId="0" nodeType="withEffect">
                                  <p:stCondLst>
                                    <p:cond delay="5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42" presetClass="path" presetSubtype="0" accel="50000" decel="50000" fill="hold" grpId="1" nodeType="withEffect">
                                  <p:stCondLst>
                                    <p:cond delay="500"/>
                                  </p:stCondLst>
                                  <p:childTnLst>
                                    <p:animMotion origin="layout" path="M -0.03672 0.07061 L 3.125E-6 -3.33333E-6 " pathEditMode="relative" rAng="0" ptsTypes="AA">
                                      <p:cBhvr>
                                        <p:cTn id="24" dur="1000" fill="hold"/>
                                        <p:tgtEl>
                                          <p:spTgt spid="86"/>
                                        </p:tgtEl>
                                        <p:attrNameLst>
                                          <p:attrName>ppt_x</p:attrName>
                                          <p:attrName>ppt_y</p:attrName>
                                        </p:attrNameLst>
                                      </p:cBhvr>
                                      <p:rCtr x="1836" y="-3542"/>
                                    </p:animMotion>
                                  </p:childTnLst>
                                </p:cTn>
                              </p:par>
                              <p:par>
                                <p:cTn id="25" presetID="10" presetClass="entr" presetSubtype="0" fill="hold" nodeType="withEffect">
                                  <p:stCondLst>
                                    <p:cond delay="50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42" presetClass="path" presetSubtype="0" accel="50000" decel="50000" fill="hold" nodeType="withEffect">
                                  <p:stCondLst>
                                    <p:cond delay="500"/>
                                  </p:stCondLst>
                                  <p:childTnLst>
                                    <p:animMotion origin="layout" path="M -0.03671 0.0706 L -4.79167E-6 3.33333E-6 " pathEditMode="relative" rAng="0" ptsTypes="AA">
                                      <p:cBhvr>
                                        <p:cTn id="29" dur="1000" fill="hold"/>
                                        <p:tgtEl>
                                          <p:spTgt spid="87"/>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136" grpId="0"/>
      <p:bldP spid="136" grpId="1"/>
      <p:bldP spid="86" grpId="0" animBg="1"/>
      <p:bldP spid="8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FDA8FC17-24E2-4597-A230-D37443DCBABE}"/>
              </a:ext>
            </a:extLst>
          </p:cNvPr>
          <p:cNvSpPr/>
          <p:nvPr/>
        </p:nvSpPr>
        <p:spPr>
          <a:xfrm>
            <a:off x="2238375" y="1536246"/>
            <a:ext cx="8124825" cy="1892754"/>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102" name="Group 101">
            <a:extLst>
              <a:ext uri="{FF2B5EF4-FFF2-40B4-BE49-F238E27FC236}">
                <a16:creationId xmlns:a16="http://schemas.microsoft.com/office/drawing/2014/main" id="{643E51C9-8DD6-4964-A980-C6D11256A757}"/>
              </a:ext>
            </a:extLst>
          </p:cNvPr>
          <p:cNvGrpSpPr/>
          <p:nvPr/>
        </p:nvGrpSpPr>
        <p:grpSpPr>
          <a:xfrm>
            <a:off x="2359268" y="1665128"/>
            <a:ext cx="9204082" cy="1996676"/>
            <a:chOff x="1321043" y="4779871"/>
            <a:chExt cx="2376492" cy="2269611"/>
          </a:xfrm>
        </p:grpSpPr>
        <p:sp>
          <p:nvSpPr>
            <p:cNvPr id="158" name="TextBox 157">
              <a:extLst>
                <a:ext uri="{FF2B5EF4-FFF2-40B4-BE49-F238E27FC236}">
                  <a16:creationId xmlns:a16="http://schemas.microsoft.com/office/drawing/2014/main" id="{FD4863A8-9B26-490D-9B60-3659D2C887A6}"/>
                </a:ext>
              </a:extLst>
            </p:cNvPr>
            <p:cNvSpPr txBox="1"/>
            <p:nvPr/>
          </p:nvSpPr>
          <p:spPr>
            <a:xfrm>
              <a:off x="1321043" y="5060086"/>
              <a:ext cx="1882061" cy="1989396"/>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Están relacionados con la función de producción. Estos costos se incorporan a los inventarios de: materias primas, producción en proceso y artículos terminados y se reflejan como activo circulante dentro del balance general. Los costos del producto se llevan al estado de resultados cuando, y a medida que, los productos  elaborados se venden, por lo que afectan el </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renglón costo de los artículos vendidos.</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160" name="TextBox 159">
              <a:extLst>
                <a:ext uri="{FF2B5EF4-FFF2-40B4-BE49-F238E27FC236}">
                  <a16:creationId xmlns:a16="http://schemas.microsoft.com/office/drawing/2014/main" id="{5B3F2A6A-F17B-46C6-8219-8A9D850F2E6E}"/>
                </a:ext>
              </a:extLst>
            </p:cNvPr>
            <p:cNvSpPr txBox="1"/>
            <p:nvPr/>
          </p:nvSpPr>
          <p:spPr>
            <a:xfrm>
              <a:off x="1321043" y="4779871"/>
              <a:ext cx="2376492" cy="384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111029"/>
                  </a:solidFill>
                  <a:latin typeface="Inter" panose="020B0502030000000004"/>
                  <a:cs typeface="Arial" panose="020B0604020202020204" pitchFamily="34" charset="0"/>
                </a:rPr>
                <a:t>a) Costos del </a:t>
              </a:r>
              <a:r>
                <a:rPr lang="en-US" sz="1600" b="1" dirty="0" err="1">
                  <a:solidFill>
                    <a:srgbClr val="111029"/>
                  </a:solidFill>
                  <a:latin typeface="Inter" panose="020B0502030000000004"/>
                  <a:cs typeface="Arial" panose="020B0604020202020204" pitchFamily="34" charset="0"/>
                </a:rPr>
                <a:t>producto</a:t>
              </a:r>
              <a:r>
                <a:rPr lang="en-US" sz="1600" b="1" dirty="0">
                  <a:solidFill>
                    <a:srgbClr val="111029"/>
                  </a:solidFill>
                  <a:latin typeface="Inter" panose="020B0502030000000004"/>
                  <a:cs typeface="Arial" panose="020B0604020202020204" pitchFamily="34" charset="0"/>
                </a:rPr>
                <a:t> o costos </a:t>
              </a:r>
              <a:r>
                <a:rPr lang="en-US" sz="1600" b="1" dirty="0" err="1">
                  <a:solidFill>
                    <a:srgbClr val="111029"/>
                  </a:solidFill>
                  <a:latin typeface="Inter" panose="020B0502030000000004"/>
                  <a:cs typeface="Arial" panose="020B0604020202020204" pitchFamily="34" charset="0"/>
                </a:rPr>
                <a:t>invetariables</a:t>
              </a:r>
              <a:r>
                <a:rPr lang="en-US" sz="1600" b="1" dirty="0">
                  <a:solidFill>
                    <a:srgbClr val="111029"/>
                  </a:solidFill>
                  <a:latin typeface="Inter" panose="020B0502030000000004"/>
                  <a:cs typeface="Arial" panose="020B0604020202020204" pitchFamily="34" charset="0"/>
                </a:rPr>
                <a:t> </a:t>
              </a:r>
              <a:endPar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endParaRPr>
            </a:p>
          </p:txBody>
        </p:sp>
      </p:grpSp>
      <p:sp>
        <p:nvSpPr>
          <p:cNvPr id="136" name="TextBox 135">
            <a:extLst>
              <a:ext uri="{FF2B5EF4-FFF2-40B4-BE49-F238E27FC236}">
                <a16:creationId xmlns:a16="http://schemas.microsoft.com/office/drawing/2014/main" id="{A0943C37-8382-4206-8501-F339738BA6AB}"/>
              </a:ext>
            </a:extLst>
          </p:cNvPr>
          <p:cNvSpPr txBox="1"/>
          <p:nvPr/>
        </p:nvSpPr>
        <p:spPr>
          <a:xfrm>
            <a:off x="1066800" y="241302"/>
            <a:ext cx="1008062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spc="-110" dirty="0">
                <a:solidFill>
                  <a:srgbClr val="111029"/>
                </a:solidFill>
                <a:latin typeface="Manrope"/>
              </a:rPr>
              <a:t>3. El </a:t>
            </a:r>
            <a:r>
              <a:rPr lang="en-US" sz="3600" b="1" spc="-110" dirty="0" err="1">
                <a:solidFill>
                  <a:srgbClr val="111029"/>
                </a:solidFill>
                <a:latin typeface="Manrope"/>
              </a:rPr>
              <a:t>periodo</a:t>
            </a:r>
            <a:r>
              <a:rPr lang="en-US" sz="3600" b="1" spc="-110" dirty="0">
                <a:solidFill>
                  <a:srgbClr val="111029"/>
                </a:solidFill>
                <a:latin typeface="Manrope"/>
              </a:rPr>
              <a:t> </a:t>
            </a:r>
            <a:r>
              <a:rPr lang="en-US" sz="3600" b="1" spc="-110" dirty="0" err="1">
                <a:solidFill>
                  <a:srgbClr val="111029"/>
                </a:solidFill>
                <a:latin typeface="Manrope"/>
              </a:rPr>
              <a:t>en</a:t>
            </a:r>
            <a:r>
              <a:rPr lang="en-US" sz="3600" b="1" spc="-110" dirty="0">
                <a:solidFill>
                  <a:srgbClr val="111029"/>
                </a:solidFill>
                <a:latin typeface="Manrope"/>
              </a:rPr>
              <a:t> que se </a:t>
            </a:r>
            <a:r>
              <a:rPr lang="en-US" sz="3600" b="1" spc="-110" dirty="0" err="1">
                <a:solidFill>
                  <a:srgbClr val="111029"/>
                </a:solidFill>
                <a:latin typeface="Manrope"/>
              </a:rPr>
              <a:t>llevan</a:t>
            </a:r>
            <a:r>
              <a:rPr lang="en-US" sz="3600" b="1" spc="-110" dirty="0">
                <a:solidFill>
                  <a:srgbClr val="111029"/>
                </a:solidFill>
                <a:latin typeface="Manrope"/>
              </a:rPr>
              <a:t> al </a:t>
            </a:r>
            <a:r>
              <a:rPr lang="en-US" sz="3600" b="1" spc="-110" dirty="0" err="1">
                <a:solidFill>
                  <a:srgbClr val="111029"/>
                </a:solidFill>
                <a:latin typeface="Manrope"/>
              </a:rPr>
              <a:t>estado</a:t>
            </a:r>
            <a:r>
              <a:rPr lang="en-US" sz="3600" b="1" spc="-110" dirty="0">
                <a:solidFill>
                  <a:srgbClr val="111029"/>
                </a:solidFill>
                <a:latin typeface="Manrope"/>
              </a:rPr>
              <a:t> de </a:t>
            </a:r>
            <a:r>
              <a:rPr lang="en-US" sz="3600" b="1" spc="-110" dirty="0" err="1">
                <a:solidFill>
                  <a:srgbClr val="111029"/>
                </a:solidFill>
                <a:latin typeface="Manrope"/>
              </a:rPr>
              <a:t>resultado</a:t>
            </a:r>
            <a:r>
              <a:rPr lang="en-US" sz="3600" b="1" spc="-110" dirty="0">
                <a:solidFill>
                  <a:srgbClr val="111029"/>
                </a:solidFill>
                <a:latin typeface="Manrope"/>
              </a:rPr>
              <a:t> </a:t>
            </a:r>
            <a:endParaRPr kumimoji="0" lang="en-US" sz="3600" b="1" i="0" u="none" strike="noStrike" kern="1200" cap="none" spc="-110" normalizeH="0" baseline="0" noProof="0" dirty="0">
              <a:ln>
                <a:noFill/>
              </a:ln>
              <a:solidFill>
                <a:srgbClr val="111029"/>
              </a:solidFill>
              <a:effectLst/>
              <a:uLnTx/>
              <a:uFillTx/>
              <a:latin typeface="Manrope"/>
            </a:endParaRPr>
          </a:p>
        </p:txBody>
      </p:sp>
      <p:sp>
        <p:nvSpPr>
          <p:cNvPr id="86" name="Rectangle: Rounded Corners 80">
            <a:extLst>
              <a:ext uri="{FF2B5EF4-FFF2-40B4-BE49-F238E27FC236}">
                <a16:creationId xmlns:a16="http://schemas.microsoft.com/office/drawing/2014/main" id="{EA0EDE09-C563-0B4E-635F-8D6D77CB4913}"/>
              </a:ext>
            </a:extLst>
          </p:cNvPr>
          <p:cNvSpPr/>
          <p:nvPr/>
        </p:nvSpPr>
        <p:spPr>
          <a:xfrm>
            <a:off x="2238374" y="3848365"/>
            <a:ext cx="8124825" cy="1211722"/>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87" name="Group 101">
            <a:extLst>
              <a:ext uri="{FF2B5EF4-FFF2-40B4-BE49-F238E27FC236}">
                <a16:creationId xmlns:a16="http://schemas.microsoft.com/office/drawing/2014/main" id="{C829173E-32D0-F726-39C9-56E07908B955}"/>
              </a:ext>
            </a:extLst>
          </p:cNvPr>
          <p:cNvGrpSpPr/>
          <p:nvPr/>
        </p:nvGrpSpPr>
        <p:grpSpPr>
          <a:xfrm>
            <a:off x="2368793" y="3876941"/>
            <a:ext cx="9204082" cy="1156448"/>
            <a:chOff x="1321043" y="4779868"/>
            <a:chExt cx="2376492" cy="1314528"/>
          </a:xfrm>
        </p:grpSpPr>
        <p:sp>
          <p:nvSpPr>
            <p:cNvPr id="88" name="TextBox 157">
              <a:extLst>
                <a:ext uri="{FF2B5EF4-FFF2-40B4-BE49-F238E27FC236}">
                  <a16:creationId xmlns:a16="http://schemas.microsoft.com/office/drawing/2014/main" id="{1886B9DA-D174-24D6-5E67-92AAE7DE9603}"/>
                </a:ext>
              </a:extLst>
            </p:cNvPr>
            <p:cNvSpPr txBox="1"/>
            <p:nvPr/>
          </p:nvSpPr>
          <p:spPr>
            <a:xfrm>
              <a:off x="1321043" y="5060085"/>
              <a:ext cx="1882061" cy="1034311"/>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Se identifican con intervalos de tiempo y no con los productos elaborados, se relacionan con las Funciones de venta y administración: se llevan al estado de resultados en el periodo en el cual se Incurren.</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89" name="TextBox 159">
              <a:extLst>
                <a:ext uri="{FF2B5EF4-FFF2-40B4-BE49-F238E27FC236}">
                  <a16:creationId xmlns:a16="http://schemas.microsoft.com/office/drawing/2014/main" id="{6A31FA5A-5E42-3DAE-E792-54AE43A1E260}"/>
                </a:ext>
              </a:extLst>
            </p:cNvPr>
            <p:cNvSpPr txBox="1"/>
            <p:nvPr/>
          </p:nvSpPr>
          <p:spPr>
            <a:xfrm>
              <a:off x="1321043" y="4779868"/>
              <a:ext cx="2376492" cy="3848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111029"/>
                  </a:solidFill>
                  <a:latin typeface="Inter" panose="020B0502030000000004"/>
                  <a:cs typeface="Arial" panose="020B0604020202020204" pitchFamily="34" charset="0"/>
                </a:rPr>
                <a:t>b) Costos del period o costos no </a:t>
              </a:r>
              <a:r>
                <a:rPr lang="en-US" sz="1600" b="1" dirty="0" err="1">
                  <a:solidFill>
                    <a:srgbClr val="111029"/>
                  </a:solidFill>
                  <a:latin typeface="Inter" panose="020B0502030000000004"/>
                  <a:cs typeface="Arial" panose="020B0604020202020204" pitchFamily="34" charset="0"/>
                </a:rPr>
                <a:t>inventariables</a:t>
              </a:r>
              <a:r>
                <a:rPr lang="en-US" sz="1600" b="1" dirty="0">
                  <a:solidFill>
                    <a:srgbClr val="111029"/>
                  </a:solidFill>
                  <a:latin typeface="Inter" panose="020B0502030000000004"/>
                  <a:cs typeface="Arial" panose="020B0604020202020204" pitchFamily="34" charset="0"/>
                </a:rPr>
                <a:t> </a:t>
              </a:r>
              <a:endPar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endParaRPr>
            </a:p>
          </p:txBody>
        </p:sp>
      </p:grpSp>
      <p:sp>
        <p:nvSpPr>
          <p:cNvPr id="110" name="CuadroTexto 109">
            <a:extLst>
              <a:ext uri="{FF2B5EF4-FFF2-40B4-BE49-F238E27FC236}">
                <a16:creationId xmlns:a16="http://schemas.microsoft.com/office/drawing/2014/main" id="{093222A8-B8B1-F95C-BAA2-973F3E63E5D8}"/>
              </a:ext>
            </a:extLst>
          </p:cNvPr>
          <p:cNvSpPr txBox="1"/>
          <p:nvPr/>
        </p:nvSpPr>
        <p:spPr>
          <a:xfrm>
            <a:off x="9286875" y="6378189"/>
            <a:ext cx="2124075" cy="369332"/>
          </a:xfrm>
          <a:prstGeom prst="rect">
            <a:avLst/>
          </a:prstGeom>
          <a:solidFill>
            <a:schemeClr val="bg1">
              <a:lumMod val="95000"/>
            </a:schemeClr>
          </a:solidFill>
        </p:spPr>
        <p:txBody>
          <a:bodyPr wrap="square" rtlCol="0">
            <a:spAutoFit/>
          </a:bodyPr>
          <a:lstStyle/>
          <a:p>
            <a:endParaRPr lang="es-US" dirty="0"/>
          </a:p>
        </p:txBody>
      </p:sp>
      <p:sp>
        <p:nvSpPr>
          <p:cNvPr id="2" name="CuadroTexto 1">
            <a:extLst>
              <a:ext uri="{FF2B5EF4-FFF2-40B4-BE49-F238E27FC236}">
                <a16:creationId xmlns:a16="http://schemas.microsoft.com/office/drawing/2014/main" id="{75432AC7-CCB5-2C03-0321-4464CA26F546}"/>
              </a:ext>
            </a:extLst>
          </p:cNvPr>
          <p:cNvSpPr txBox="1"/>
          <p:nvPr/>
        </p:nvSpPr>
        <p:spPr>
          <a:xfrm>
            <a:off x="762000" y="6378189"/>
            <a:ext cx="1762125" cy="369332"/>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47421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42" presetClass="path" presetSubtype="0" accel="50000" decel="50000" fill="hold" grpId="1" nodeType="withEffect">
                                  <p:stCondLst>
                                    <p:cond delay="0"/>
                                  </p:stCondLst>
                                  <p:childTnLst>
                                    <p:animMotion origin="layout" path="M -0.03672 0.0706 L -1.45833E-6 4.07407E-6 " pathEditMode="relative" rAng="0" ptsTypes="AA">
                                      <p:cBhvr>
                                        <p:cTn id="9" dur="1000" fill="hold"/>
                                        <p:tgtEl>
                                          <p:spTgt spid="136"/>
                                        </p:tgtEl>
                                        <p:attrNameLst>
                                          <p:attrName>ppt_x</p:attrName>
                                          <p:attrName>ppt_y</p:attrName>
                                        </p:attrNameLst>
                                      </p:cBhvr>
                                      <p:rCtr x="1836" y="-3542"/>
                                    </p:animMotion>
                                  </p:childTnLst>
                                </p:cTn>
                              </p:par>
                              <p:par>
                                <p:cTn id="10" presetID="10" presetClass="entr" presetSubtype="0" fill="hold" grpId="0" nodeType="withEffect">
                                  <p:stCondLst>
                                    <p:cond delay="50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42" presetClass="path" presetSubtype="0" accel="50000" decel="50000" fill="hold" grpId="1" nodeType="withEffect">
                                  <p:stCondLst>
                                    <p:cond delay="500"/>
                                  </p:stCondLst>
                                  <p:childTnLst>
                                    <p:animMotion origin="layout" path="M -0.03672 0.0706 L 3.125E-6 -3.7037E-7 " pathEditMode="relative" rAng="0" ptsTypes="AA">
                                      <p:cBhvr>
                                        <p:cTn id="14" dur="1000" fill="hold"/>
                                        <p:tgtEl>
                                          <p:spTgt spid="81"/>
                                        </p:tgtEl>
                                        <p:attrNameLst>
                                          <p:attrName>ppt_x</p:attrName>
                                          <p:attrName>ppt_y</p:attrName>
                                        </p:attrNameLst>
                                      </p:cBhvr>
                                      <p:rCtr x="1836" y="-3542"/>
                                    </p:animMotion>
                                  </p:childTnLst>
                                </p:cTn>
                              </p:par>
                              <p:par>
                                <p:cTn id="15" presetID="10" presetClass="entr" presetSubtype="0" fill="hold" nodeType="withEffect">
                                  <p:stCondLst>
                                    <p:cond delay="50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par>
                                <p:cTn id="18" presetID="42" presetClass="path" presetSubtype="0" accel="50000" decel="50000" fill="hold" nodeType="withEffect">
                                  <p:stCondLst>
                                    <p:cond delay="500"/>
                                  </p:stCondLst>
                                  <p:childTnLst>
                                    <p:animMotion origin="layout" path="M -0.03672 0.07061 L -3.54167E-6 -3.7037E-6 " pathEditMode="relative" rAng="0" ptsTypes="AA">
                                      <p:cBhvr>
                                        <p:cTn id="19" dur="1000" fill="hold"/>
                                        <p:tgtEl>
                                          <p:spTgt spid="102"/>
                                        </p:tgtEl>
                                        <p:attrNameLst>
                                          <p:attrName>ppt_x</p:attrName>
                                          <p:attrName>ppt_y</p:attrName>
                                        </p:attrNameLst>
                                      </p:cBhvr>
                                      <p:rCtr x="1836" y="-3542"/>
                                    </p:animMotion>
                                  </p:childTnLst>
                                </p:cTn>
                              </p:par>
                              <p:par>
                                <p:cTn id="20" presetID="10" presetClass="entr" presetSubtype="0" fill="hold" grpId="0" nodeType="withEffect">
                                  <p:stCondLst>
                                    <p:cond delay="5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42" presetClass="path" presetSubtype="0" accel="50000" decel="50000" fill="hold" grpId="1" nodeType="withEffect">
                                  <p:stCondLst>
                                    <p:cond delay="500"/>
                                  </p:stCondLst>
                                  <p:childTnLst>
                                    <p:animMotion origin="layout" path="M -0.03672 0.07061 L 3.125E-6 -4.44444E-6 " pathEditMode="relative" rAng="0" ptsTypes="AA">
                                      <p:cBhvr>
                                        <p:cTn id="24" dur="1000" fill="hold"/>
                                        <p:tgtEl>
                                          <p:spTgt spid="86"/>
                                        </p:tgtEl>
                                        <p:attrNameLst>
                                          <p:attrName>ppt_x</p:attrName>
                                          <p:attrName>ppt_y</p:attrName>
                                        </p:attrNameLst>
                                      </p:cBhvr>
                                      <p:rCtr x="1836" y="-3542"/>
                                    </p:animMotion>
                                  </p:childTnLst>
                                </p:cTn>
                              </p:par>
                              <p:par>
                                <p:cTn id="25" presetID="10" presetClass="entr" presetSubtype="0" fill="hold" nodeType="withEffect">
                                  <p:stCondLst>
                                    <p:cond delay="50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42" presetClass="path" presetSubtype="0" accel="50000" decel="50000" fill="hold" nodeType="withEffect">
                                  <p:stCondLst>
                                    <p:cond delay="500"/>
                                  </p:stCondLst>
                                  <p:childTnLst>
                                    <p:animMotion origin="layout" path="M -0.03671 0.0706 L -4.79167E-6 4.07407E-6 " pathEditMode="relative" rAng="0" ptsTypes="AA">
                                      <p:cBhvr>
                                        <p:cTn id="29" dur="1000" fill="hold"/>
                                        <p:tgtEl>
                                          <p:spTgt spid="87"/>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136" grpId="0"/>
      <p:bldP spid="136" grpId="1"/>
      <p:bldP spid="86" grpId="0" animBg="1"/>
      <p:bldP spid="8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FDA8FC17-24E2-4597-A230-D37443DCBABE}"/>
              </a:ext>
            </a:extLst>
          </p:cNvPr>
          <p:cNvSpPr/>
          <p:nvPr/>
        </p:nvSpPr>
        <p:spPr>
          <a:xfrm>
            <a:off x="2438400" y="1802946"/>
            <a:ext cx="8124825" cy="1298352"/>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102" name="Group 101">
            <a:extLst>
              <a:ext uri="{FF2B5EF4-FFF2-40B4-BE49-F238E27FC236}">
                <a16:creationId xmlns:a16="http://schemas.microsoft.com/office/drawing/2014/main" id="{643E51C9-8DD6-4964-A980-C6D11256A757}"/>
              </a:ext>
            </a:extLst>
          </p:cNvPr>
          <p:cNvGrpSpPr/>
          <p:nvPr/>
        </p:nvGrpSpPr>
        <p:grpSpPr>
          <a:xfrm>
            <a:off x="2521193" y="1879344"/>
            <a:ext cx="9230116" cy="1145565"/>
            <a:chOff x="1321043" y="4792241"/>
            <a:chExt cx="2383214" cy="1302156"/>
          </a:xfrm>
        </p:grpSpPr>
        <p:sp>
          <p:nvSpPr>
            <p:cNvPr id="158" name="TextBox 157">
              <a:extLst>
                <a:ext uri="{FF2B5EF4-FFF2-40B4-BE49-F238E27FC236}">
                  <a16:creationId xmlns:a16="http://schemas.microsoft.com/office/drawing/2014/main" id="{FD4863A8-9B26-490D-9B60-3659D2C887A6}"/>
                </a:ext>
              </a:extLst>
            </p:cNvPr>
            <p:cNvSpPr txBox="1"/>
            <p:nvPr/>
          </p:nvSpPr>
          <p:spPr>
            <a:xfrm>
              <a:off x="1321043" y="5060086"/>
              <a:ext cx="1882061" cy="1034311"/>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Son aquellos costos que permanecen constantes en su magnitud dentro de un periodo determinado, independientemente de los cambios registrados en el volumen de operaciones realizadas.</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160" name="TextBox 159">
              <a:extLst>
                <a:ext uri="{FF2B5EF4-FFF2-40B4-BE49-F238E27FC236}">
                  <a16:creationId xmlns:a16="http://schemas.microsoft.com/office/drawing/2014/main" id="{5B3F2A6A-F17B-46C6-8219-8A9D850F2E6E}"/>
                </a:ext>
              </a:extLst>
            </p:cNvPr>
            <p:cNvSpPr txBox="1"/>
            <p:nvPr/>
          </p:nvSpPr>
          <p:spPr>
            <a:xfrm>
              <a:off x="1327765" y="4792241"/>
              <a:ext cx="2376492" cy="384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111029"/>
                  </a:solidFill>
                  <a:latin typeface="Inter" panose="020B0502030000000004"/>
                  <a:cs typeface="Arial" panose="020B0604020202020204" pitchFamily="34" charset="0"/>
                </a:rPr>
                <a:t>a) Costos </a:t>
              </a:r>
              <a:r>
                <a:rPr lang="en-US" sz="1600" b="1" dirty="0" err="1">
                  <a:solidFill>
                    <a:srgbClr val="111029"/>
                  </a:solidFill>
                  <a:latin typeface="Inter" panose="020B0502030000000004"/>
                  <a:cs typeface="Arial" panose="020B0604020202020204" pitchFamily="34" charset="0"/>
                </a:rPr>
                <a:t>fijos</a:t>
              </a:r>
              <a:r>
                <a:rPr lang="en-US" sz="1600" b="1" dirty="0">
                  <a:solidFill>
                    <a:srgbClr val="111029"/>
                  </a:solidFill>
                  <a:latin typeface="Inter" panose="020B0502030000000004"/>
                  <a:cs typeface="Arial" panose="020B0604020202020204" pitchFamily="34" charset="0"/>
                </a:rPr>
                <a:t> </a:t>
              </a:r>
              <a:endPar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endParaRPr>
            </a:p>
          </p:txBody>
        </p:sp>
      </p:grpSp>
      <p:sp>
        <p:nvSpPr>
          <p:cNvPr id="136" name="TextBox 135">
            <a:extLst>
              <a:ext uri="{FF2B5EF4-FFF2-40B4-BE49-F238E27FC236}">
                <a16:creationId xmlns:a16="http://schemas.microsoft.com/office/drawing/2014/main" id="{A0943C37-8382-4206-8501-F339738BA6AB}"/>
              </a:ext>
            </a:extLst>
          </p:cNvPr>
          <p:cNvSpPr txBox="1"/>
          <p:nvPr/>
        </p:nvSpPr>
        <p:spPr>
          <a:xfrm>
            <a:off x="1066800" y="241302"/>
            <a:ext cx="10080626"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spc="-110" dirty="0">
                <a:solidFill>
                  <a:srgbClr val="111029"/>
                </a:solidFill>
                <a:latin typeface="Manrope"/>
              </a:rPr>
              <a:t>4. </a:t>
            </a:r>
            <a:r>
              <a:rPr lang="en-US" sz="2800" b="1" spc="-110" dirty="0" err="1">
                <a:solidFill>
                  <a:srgbClr val="111029"/>
                </a:solidFill>
                <a:latin typeface="Manrope"/>
              </a:rPr>
              <a:t>Comportamiento</a:t>
            </a:r>
            <a:r>
              <a:rPr lang="en-US" sz="2800" b="1" spc="-110" dirty="0">
                <a:solidFill>
                  <a:srgbClr val="111029"/>
                </a:solidFill>
                <a:latin typeface="Manrope"/>
              </a:rPr>
              <a:t> </a:t>
            </a:r>
            <a:r>
              <a:rPr lang="en-US" sz="2800" b="1" spc="-110" dirty="0" err="1">
                <a:solidFill>
                  <a:srgbClr val="111029"/>
                </a:solidFill>
                <a:latin typeface="Manrope"/>
              </a:rPr>
              <a:t>respecto</a:t>
            </a:r>
            <a:r>
              <a:rPr lang="en-US" sz="2800" b="1" spc="-110" dirty="0">
                <a:solidFill>
                  <a:srgbClr val="111029"/>
                </a:solidFill>
                <a:latin typeface="Manrope"/>
              </a:rPr>
              <a:t> al </a:t>
            </a:r>
            <a:r>
              <a:rPr lang="es-US" sz="2800" b="1" spc="-110" dirty="0">
                <a:solidFill>
                  <a:srgbClr val="111029"/>
                </a:solidFill>
                <a:latin typeface="Manrope"/>
              </a:rPr>
              <a:t>volumen</a:t>
            </a:r>
            <a:r>
              <a:rPr lang="en-US" sz="2800" b="1" spc="-110" dirty="0">
                <a:solidFill>
                  <a:srgbClr val="111029"/>
                </a:solidFill>
                <a:latin typeface="Manrope"/>
              </a:rPr>
              <a:t> de </a:t>
            </a:r>
            <a:r>
              <a:rPr lang="es-US" sz="2800" b="1" spc="-110" dirty="0">
                <a:solidFill>
                  <a:srgbClr val="111029"/>
                </a:solidFill>
                <a:latin typeface="Manrope"/>
              </a:rPr>
              <a:t>producción</a:t>
            </a:r>
            <a:r>
              <a:rPr lang="en-US" sz="2800" b="1" spc="-110" dirty="0">
                <a:solidFill>
                  <a:srgbClr val="111029"/>
                </a:solidFill>
                <a:latin typeface="Manrope"/>
              </a:rPr>
              <a:t> o venta de </a:t>
            </a:r>
            <a:r>
              <a:rPr lang="es-US" sz="2800" b="1" spc="-110" dirty="0">
                <a:solidFill>
                  <a:srgbClr val="111029"/>
                </a:solidFill>
                <a:latin typeface="Manrope"/>
              </a:rPr>
              <a:t>artículos</a:t>
            </a:r>
            <a:r>
              <a:rPr lang="en-US" sz="2800" b="1" spc="-110" dirty="0">
                <a:solidFill>
                  <a:srgbClr val="111029"/>
                </a:solidFill>
                <a:latin typeface="Manrope"/>
              </a:rPr>
              <a:t> </a:t>
            </a:r>
            <a:r>
              <a:rPr lang="en-US" sz="2800" b="1" spc="-110" dirty="0" err="1">
                <a:solidFill>
                  <a:srgbClr val="111029"/>
                </a:solidFill>
                <a:latin typeface="Manrope"/>
              </a:rPr>
              <a:t>terminados</a:t>
            </a:r>
            <a:endParaRPr kumimoji="0" lang="en-US" sz="2800" b="1" i="0" u="none" strike="noStrike" kern="1200" cap="none" spc="-110" normalizeH="0" baseline="0" noProof="0" dirty="0">
              <a:ln>
                <a:noFill/>
              </a:ln>
              <a:solidFill>
                <a:srgbClr val="111029"/>
              </a:solidFill>
              <a:effectLst/>
              <a:uLnTx/>
              <a:uFillTx/>
              <a:latin typeface="Manrope"/>
            </a:endParaRPr>
          </a:p>
        </p:txBody>
      </p:sp>
      <p:sp>
        <p:nvSpPr>
          <p:cNvPr id="86" name="Rectangle: Rounded Corners 80">
            <a:extLst>
              <a:ext uri="{FF2B5EF4-FFF2-40B4-BE49-F238E27FC236}">
                <a16:creationId xmlns:a16="http://schemas.microsoft.com/office/drawing/2014/main" id="{EA0EDE09-C563-0B4E-635F-8D6D77CB4913}"/>
              </a:ext>
            </a:extLst>
          </p:cNvPr>
          <p:cNvSpPr/>
          <p:nvPr/>
        </p:nvSpPr>
        <p:spPr>
          <a:xfrm>
            <a:off x="2438399" y="3376391"/>
            <a:ext cx="8124825" cy="1211722"/>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87" name="Group 101">
            <a:extLst>
              <a:ext uri="{FF2B5EF4-FFF2-40B4-BE49-F238E27FC236}">
                <a16:creationId xmlns:a16="http://schemas.microsoft.com/office/drawing/2014/main" id="{C829173E-32D0-F726-39C9-56E07908B955}"/>
              </a:ext>
            </a:extLst>
          </p:cNvPr>
          <p:cNvGrpSpPr/>
          <p:nvPr/>
        </p:nvGrpSpPr>
        <p:grpSpPr>
          <a:xfrm>
            <a:off x="2521193" y="3451653"/>
            <a:ext cx="9204082" cy="876368"/>
            <a:chOff x="1321043" y="4779871"/>
            <a:chExt cx="2376492" cy="996163"/>
          </a:xfrm>
        </p:grpSpPr>
        <p:sp>
          <p:nvSpPr>
            <p:cNvPr id="88" name="TextBox 157">
              <a:extLst>
                <a:ext uri="{FF2B5EF4-FFF2-40B4-BE49-F238E27FC236}">
                  <a16:creationId xmlns:a16="http://schemas.microsoft.com/office/drawing/2014/main" id="{1886B9DA-D174-24D6-5E67-92AAE7DE9603}"/>
                </a:ext>
              </a:extLst>
            </p:cNvPr>
            <p:cNvSpPr txBox="1"/>
            <p:nvPr/>
          </p:nvSpPr>
          <p:spPr>
            <a:xfrm>
              <a:off x="1321043" y="5060085"/>
              <a:ext cx="1882061" cy="715949"/>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Son aquellos costos cuya magnitud cambia en razón directa al volumen de las operaciones realizadas.</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89" name="TextBox 159">
              <a:extLst>
                <a:ext uri="{FF2B5EF4-FFF2-40B4-BE49-F238E27FC236}">
                  <a16:creationId xmlns:a16="http://schemas.microsoft.com/office/drawing/2014/main" id="{6A31FA5A-5E42-3DAE-E792-54AE43A1E260}"/>
                </a:ext>
              </a:extLst>
            </p:cNvPr>
            <p:cNvSpPr txBox="1"/>
            <p:nvPr/>
          </p:nvSpPr>
          <p:spPr>
            <a:xfrm>
              <a:off x="1321043" y="4779871"/>
              <a:ext cx="2376492" cy="384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111029"/>
                  </a:solidFill>
                  <a:latin typeface="Inter" panose="020B0502030000000004"/>
                  <a:cs typeface="Arial" panose="020B0604020202020204" pitchFamily="34" charset="0"/>
                </a:rPr>
                <a:t>b) Costos variables</a:t>
              </a:r>
              <a:endPar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endParaRPr>
            </a:p>
          </p:txBody>
        </p:sp>
      </p:grpSp>
      <p:sp>
        <p:nvSpPr>
          <p:cNvPr id="90" name="Rectangle: Rounded Corners 80">
            <a:extLst>
              <a:ext uri="{FF2B5EF4-FFF2-40B4-BE49-F238E27FC236}">
                <a16:creationId xmlns:a16="http://schemas.microsoft.com/office/drawing/2014/main" id="{D4864984-ADD3-60F7-A59A-ED7D9BACBD8A}"/>
              </a:ext>
            </a:extLst>
          </p:cNvPr>
          <p:cNvSpPr/>
          <p:nvPr/>
        </p:nvSpPr>
        <p:spPr>
          <a:xfrm>
            <a:off x="2438399" y="4787504"/>
            <a:ext cx="8124825" cy="1034363"/>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91" name="Group 101">
            <a:extLst>
              <a:ext uri="{FF2B5EF4-FFF2-40B4-BE49-F238E27FC236}">
                <a16:creationId xmlns:a16="http://schemas.microsoft.com/office/drawing/2014/main" id="{B97A47C2-0DE4-257F-6F9E-F838C5777AE8}"/>
              </a:ext>
            </a:extLst>
          </p:cNvPr>
          <p:cNvGrpSpPr/>
          <p:nvPr/>
        </p:nvGrpSpPr>
        <p:grpSpPr>
          <a:xfrm>
            <a:off x="2521193" y="4928949"/>
            <a:ext cx="9204082" cy="596291"/>
            <a:chOff x="1321043" y="4779871"/>
            <a:chExt cx="2376492" cy="677800"/>
          </a:xfrm>
        </p:grpSpPr>
        <p:sp>
          <p:nvSpPr>
            <p:cNvPr id="92" name="TextBox 157">
              <a:extLst>
                <a:ext uri="{FF2B5EF4-FFF2-40B4-BE49-F238E27FC236}">
                  <a16:creationId xmlns:a16="http://schemas.microsoft.com/office/drawing/2014/main" id="{5729662B-6F7C-77E9-AF94-13E19CF5FA22}"/>
                </a:ext>
              </a:extLst>
            </p:cNvPr>
            <p:cNvSpPr txBox="1"/>
            <p:nvPr/>
          </p:nvSpPr>
          <p:spPr>
            <a:xfrm>
              <a:off x="1321043" y="5060082"/>
              <a:ext cx="1882061" cy="397589"/>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Son aquellos que tienen elementos tanto fijos como variables.</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93" name="TextBox 159">
              <a:extLst>
                <a:ext uri="{FF2B5EF4-FFF2-40B4-BE49-F238E27FC236}">
                  <a16:creationId xmlns:a16="http://schemas.microsoft.com/office/drawing/2014/main" id="{352BB559-9E3F-8564-1BA8-33A9C23A8CF5}"/>
                </a:ext>
              </a:extLst>
            </p:cNvPr>
            <p:cNvSpPr txBox="1"/>
            <p:nvPr/>
          </p:nvSpPr>
          <p:spPr>
            <a:xfrm>
              <a:off x="1321043" y="4779871"/>
              <a:ext cx="2376492" cy="384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rPr>
                <a:t>c) Costos </a:t>
              </a:r>
              <a:r>
                <a:rPr kumimoji="0" lang="en-US" sz="1600" b="1" i="0" u="none" strike="noStrike" kern="1200" cap="none" spc="0" normalizeH="0" baseline="0" noProof="0" dirty="0" err="1">
                  <a:ln>
                    <a:noFill/>
                  </a:ln>
                  <a:solidFill>
                    <a:srgbClr val="111029"/>
                  </a:solidFill>
                  <a:effectLst/>
                  <a:uLnTx/>
                  <a:uFillTx/>
                  <a:latin typeface="Inter" panose="020B0502030000000004"/>
                  <a:cs typeface="Arial" panose="020B0604020202020204" pitchFamily="34" charset="0"/>
                </a:rPr>
                <a:t>semifijos</a:t>
              </a:r>
              <a:r>
                <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rPr>
                <a:t>, semi variables o </a:t>
              </a:r>
              <a:r>
                <a:rPr kumimoji="0" lang="en-US" sz="1600" b="1" i="0" u="none" strike="noStrike" kern="1200" cap="none" spc="0" normalizeH="0" baseline="0" noProof="0" dirty="0" err="1">
                  <a:ln>
                    <a:noFill/>
                  </a:ln>
                  <a:solidFill>
                    <a:srgbClr val="111029"/>
                  </a:solidFill>
                  <a:effectLst/>
                  <a:uLnTx/>
                  <a:uFillTx/>
                  <a:latin typeface="Inter" panose="020B0502030000000004"/>
                  <a:cs typeface="Arial" panose="020B0604020202020204" pitchFamily="34" charset="0"/>
                </a:rPr>
                <a:t>mixtos</a:t>
              </a:r>
              <a:r>
                <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rPr>
                <a:t> </a:t>
              </a:r>
            </a:p>
          </p:txBody>
        </p:sp>
      </p:grpSp>
      <p:sp>
        <p:nvSpPr>
          <p:cNvPr id="110" name="CuadroTexto 109">
            <a:extLst>
              <a:ext uri="{FF2B5EF4-FFF2-40B4-BE49-F238E27FC236}">
                <a16:creationId xmlns:a16="http://schemas.microsoft.com/office/drawing/2014/main" id="{093222A8-B8B1-F95C-BAA2-973F3E63E5D8}"/>
              </a:ext>
            </a:extLst>
          </p:cNvPr>
          <p:cNvSpPr txBox="1"/>
          <p:nvPr/>
        </p:nvSpPr>
        <p:spPr>
          <a:xfrm>
            <a:off x="9286875" y="6378189"/>
            <a:ext cx="2124075" cy="369332"/>
          </a:xfrm>
          <a:prstGeom prst="rect">
            <a:avLst/>
          </a:prstGeom>
          <a:solidFill>
            <a:schemeClr val="bg1">
              <a:lumMod val="95000"/>
            </a:schemeClr>
          </a:solidFill>
        </p:spPr>
        <p:txBody>
          <a:bodyPr wrap="square" rtlCol="0">
            <a:spAutoFit/>
          </a:bodyPr>
          <a:lstStyle/>
          <a:p>
            <a:endParaRPr lang="es-US" dirty="0"/>
          </a:p>
        </p:txBody>
      </p:sp>
      <p:sp>
        <p:nvSpPr>
          <p:cNvPr id="2" name="CuadroTexto 1">
            <a:extLst>
              <a:ext uri="{FF2B5EF4-FFF2-40B4-BE49-F238E27FC236}">
                <a16:creationId xmlns:a16="http://schemas.microsoft.com/office/drawing/2014/main" id="{43CD6626-871E-9A74-0203-3572FE740409}"/>
              </a:ext>
            </a:extLst>
          </p:cNvPr>
          <p:cNvSpPr txBox="1"/>
          <p:nvPr/>
        </p:nvSpPr>
        <p:spPr>
          <a:xfrm>
            <a:off x="685800" y="6315075"/>
            <a:ext cx="1752599" cy="508646"/>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173578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42" presetClass="path" presetSubtype="0" accel="50000" decel="50000" fill="hold" grpId="1" nodeType="withEffect">
                                  <p:stCondLst>
                                    <p:cond delay="0"/>
                                  </p:stCondLst>
                                  <p:childTnLst>
                                    <p:animMotion origin="layout" path="M -0.03672 0.0706 L -1.45833E-6 3.7037E-7 " pathEditMode="relative" rAng="0" ptsTypes="AA">
                                      <p:cBhvr>
                                        <p:cTn id="9" dur="1000" fill="hold"/>
                                        <p:tgtEl>
                                          <p:spTgt spid="136"/>
                                        </p:tgtEl>
                                        <p:attrNameLst>
                                          <p:attrName>ppt_x</p:attrName>
                                          <p:attrName>ppt_y</p:attrName>
                                        </p:attrNameLst>
                                      </p:cBhvr>
                                      <p:rCtr x="1836" y="-3542"/>
                                    </p:animMotion>
                                  </p:childTnLst>
                                </p:cTn>
                              </p:par>
                              <p:par>
                                <p:cTn id="10" presetID="10" presetClass="entr" presetSubtype="0" fill="hold" grpId="0" nodeType="withEffect">
                                  <p:stCondLst>
                                    <p:cond delay="50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42" presetClass="path" presetSubtype="0" accel="50000" decel="50000" fill="hold" grpId="1" nodeType="withEffect">
                                  <p:stCondLst>
                                    <p:cond delay="500"/>
                                  </p:stCondLst>
                                  <p:childTnLst>
                                    <p:animMotion origin="layout" path="M -0.03672 0.0706 L -3.125E-6 1.11111E-6 " pathEditMode="relative" rAng="0" ptsTypes="AA">
                                      <p:cBhvr>
                                        <p:cTn id="14" dur="1000" fill="hold"/>
                                        <p:tgtEl>
                                          <p:spTgt spid="81"/>
                                        </p:tgtEl>
                                        <p:attrNameLst>
                                          <p:attrName>ppt_x</p:attrName>
                                          <p:attrName>ppt_y</p:attrName>
                                        </p:attrNameLst>
                                      </p:cBhvr>
                                      <p:rCtr x="1836" y="-3542"/>
                                    </p:animMotion>
                                  </p:childTnLst>
                                </p:cTn>
                              </p:par>
                              <p:par>
                                <p:cTn id="15" presetID="10" presetClass="entr" presetSubtype="0" fill="hold" nodeType="withEffect">
                                  <p:stCondLst>
                                    <p:cond delay="50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par>
                                <p:cTn id="18" presetID="42" presetClass="path" presetSubtype="0" accel="50000" decel="50000" fill="hold" nodeType="withEffect">
                                  <p:stCondLst>
                                    <p:cond delay="500"/>
                                  </p:stCondLst>
                                  <p:childTnLst>
                                    <p:animMotion origin="layout" path="M -0.03672 0.0706 L 3.54167E-6 2.59259E-6 " pathEditMode="relative" rAng="0" ptsTypes="AA">
                                      <p:cBhvr>
                                        <p:cTn id="19" dur="1000" fill="hold"/>
                                        <p:tgtEl>
                                          <p:spTgt spid="102"/>
                                        </p:tgtEl>
                                        <p:attrNameLst>
                                          <p:attrName>ppt_x</p:attrName>
                                          <p:attrName>ppt_y</p:attrName>
                                        </p:attrNameLst>
                                      </p:cBhvr>
                                      <p:rCtr x="1836" y="-3542"/>
                                    </p:animMotion>
                                  </p:childTnLst>
                                </p:cTn>
                              </p:par>
                              <p:par>
                                <p:cTn id="20" presetID="10" presetClass="entr" presetSubtype="0" fill="hold" grpId="0" nodeType="withEffect">
                                  <p:stCondLst>
                                    <p:cond delay="5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42" presetClass="path" presetSubtype="0" accel="50000" decel="50000" fill="hold" grpId="1" nodeType="withEffect">
                                  <p:stCondLst>
                                    <p:cond delay="500"/>
                                  </p:stCondLst>
                                  <p:childTnLst>
                                    <p:animMotion origin="layout" path="M -0.03672 0.0706 L -3.125E-6 4.44444E-6 " pathEditMode="relative" rAng="0" ptsTypes="AA">
                                      <p:cBhvr>
                                        <p:cTn id="24" dur="1000" fill="hold"/>
                                        <p:tgtEl>
                                          <p:spTgt spid="86"/>
                                        </p:tgtEl>
                                        <p:attrNameLst>
                                          <p:attrName>ppt_x</p:attrName>
                                          <p:attrName>ppt_y</p:attrName>
                                        </p:attrNameLst>
                                      </p:cBhvr>
                                      <p:rCtr x="1836" y="-3542"/>
                                    </p:animMotion>
                                  </p:childTnLst>
                                </p:cTn>
                              </p:par>
                              <p:par>
                                <p:cTn id="25" presetID="10" presetClass="entr" presetSubtype="0" fill="hold" nodeType="withEffect">
                                  <p:stCondLst>
                                    <p:cond delay="50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42" presetClass="path" presetSubtype="0" accel="50000" decel="50000" fill="hold" nodeType="withEffect">
                                  <p:stCondLst>
                                    <p:cond delay="500"/>
                                  </p:stCondLst>
                                  <p:childTnLst>
                                    <p:animMotion origin="layout" path="M -0.03671 0.0706 L -4.79167E-6 3.7037E-7 " pathEditMode="relative" rAng="0" ptsTypes="AA">
                                      <p:cBhvr>
                                        <p:cTn id="29" dur="1000" fill="hold"/>
                                        <p:tgtEl>
                                          <p:spTgt spid="87"/>
                                        </p:tgtEl>
                                        <p:attrNameLst>
                                          <p:attrName>ppt_x</p:attrName>
                                          <p:attrName>ppt_y</p:attrName>
                                        </p:attrNameLst>
                                      </p:cBhvr>
                                      <p:rCtr x="1836" y="-3542"/>
                                    </p:animMotion>
                                  </p:childTnLst>
                                </p:cTn>
                              </p:par>
                              <p:par>
                                <p:cTn id="30" presetID="10" presetClass="entr" presetSubtype="0" fill="hold" grpId="0" nodeType="withEffect">
                                  <p:stCondLst>
                                    <p:cond delay="5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par>
                                <p:cTn id="33" presetID="42" presetClass="path" presetSubtype="0" accel="50000" decel="50000" fill="hold" grpId="1" nodeType="withEffect">
                                  <p:stCondLst>
                                    <p:cond delay="500"/>
                                  </p:stCondLst>
                                  <p:childTnLst>
                                    <p:animMotion origin="layout" path="M -0.03672 0.0706 L -3.125E-6 3.7037E-7 " pathEditMode="relative" rAng="0" ptsTypes="AA">
                                      <p:cBhvr>
                                        <p:cTn id="34" dur="1000" fill="hold"/>
                                        <p:tgtEl>
                                          <p:spTgt spid="90"/>
                                        </p:tgtEl>
                                        <p:attrNameLst>
                                          <p:attrName>ppt_x</p:attrName>
                                          <p:attrName>ppt_y</p:attrName>
                                        </p:attrNameLst>
                                      </p:cBhvr>
                                      <p:rCtr x="1836" y="-3542"/>
                                    </p:animMotion>
                                  </p:childTnLst>
                                </p:cTn>
                              </p:par>
                              <p:par>
                                <p:cTn id="35" presetID="10" presetClass="entr" presetSubtype="0" fill="hold" nodeType="withEffect">
                                  <p:stCondLst>
                                    <p:cond delay="50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500"/>
                                        <p:tgtEl>
                                          <p:spTgt spid="91"/>
                                        </p:tgtEl>
                                      </p:cBhvr>
                                    </p:animEffect>
                                  </p:childTnLst>
                                </p:cTn>
                              </p:par>
                              <p:par>
                                <p:cTn id="38" presetID="42" presetClass="path" presetSubtype="0" accel="50000" decel="50000" fill="hold" nodeType="withEffect">
                                  <p:stCondLst>
                                    <p:cond delay="500"/>
                                  </p:stCondLst>
                                  <p:childTnLst>
                                    <p:animMotion origin="layout" path="M -0.03671 0.0706 L -4.79167E-6 2.96296E-6 " pathEditMode="relative" rAng="0" ptsTypes="AA">
                                      <p:cBhvr>
                                        <p:cTn id="39" dur="1000" fill="hold"/>
                                        <p:tgtEl>
                                          <p:spTgt spid="91"/>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136" grpId="0"/>
      <p:bldP spid="136" grpId="1"/>
      <p:bldP spid="86" grpId="0" animBg="1"/>
      <p:bldP spid="86" grpId="1" animBg="1"/>
      <p:bldP spid="90" grpId="0" animBg="1"/>
      <p:bldP spid="9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FDA8FC17-24E2-4597-A230-D37443DCBABE}"/>
              </a:ext>
            </a:extLst>
          </p:cNvPr>
          <p:cNvSpPr/>
          <p:nvPr/>
        </p:nvSpPr>
        <p:spPr>
          <a:xfrm>
            <a:off x="2438400" y="1802946"/>
            <a:ext cx="8124825" cy="921204"/>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102" name="Group 101">
            <a:extLst>
              <a:ext uri="{FF2B5EF4-FFF2-40B4-BE49-F238E27FC236}">
                <a16:creationId xmlns:a16="http://schemas.microsoft.com/office/drawing/2014/main" id="{643E51C9-8DD6-4964-A980-C6D11256A757}"/>
              </a:ext>
            </a:extLst>
          </p:cNvPr>
          <p:cNvGrpSpPr/>
          <p:nvPr/>
        </p:nvGrpSpPr>
        <p:grpSpPr>
          <a:xfrm>
            <a:off x="2521193" y="1879342"/>
            <a:ext cx="9230116" cy="585411"/>
            <a:chOff x="1321043" y="4792241"/>
            <a:chExt cx="2383214" cy="665433"/>
          </a:xfrm>
        </p:grpSpPr>
        <p:sp>
          <p:nvSpPr>
            <p:cNvPr id="158" name="TextBox 157">
              <a:extLst>
                <a:ext uri="{FF2B5EF4-FFF2-40B4-BE49-F238E27FC236}">
                  <a16:creationId xmlns:a16="http://schemas.microsoft.com/office/drawing/2014/main" id="{FD4863A8-9B26-490D-9B60-3659D2C887A6}"/>
                </a:ext>
              </a:extLst>
            </p:cNvPr>
            <p:cNvSpPr txBox="1"/>
            <p:nvPr/>
          </p:nvSpPr>
          <p:spPr>
            <a:xfrm>
              <a:off x="1321043" y="5060086"/>
              <a:ext cx="1882061" cy="397588"/>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Se determinan con posterioridad a la conclusión del periodo de costos.</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160" name="TextBox 159">
              <a:extLst>
                <a:ext uri="{FF2B5EF4-FFF2-40B4-BE49-F238E27FC236}">
                  <a16:creationId xmlns:a16="http://schemas.microsoft.com/office/drawing/2014/main" id="{5B3F2A6A-F17B-46C6-8219-8A9D850F2E6E}"/>
                </a:ext>
              </a:extLst>
            </p:cNvPr>
            <p:cNvSpPr txBox="1"/>
            <p:nvPr/>
          </p:nvSpPr>
          <p:spPr>
            <a:xfrm>
              <a:off x="1327765" y="4792241"/>
              <a:ext cx="2376492" cy="384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111029"/>
                  </a:solidFill>
                  <a:latin typeface="Inter" panose="020B0502030000000004"/>
                  <a:cs typeface="Arial" panose="020B0604020202020204" pitchFamily="34" charset="0"/>
                </a:rPr>
                <a:t>a) Costos </a:t>
              </a:r>
              <a:r>
                <a:rPr lang="es-US" sz="1600" b="1" dirty="0">
                  <a:solidFill>
                    <a:srgbClr val="111029"/>
                  </a:solidFill>
                  <a:latin typeface="Inter" panose="020B0502030000000004"/>
                  <a:cs typeface="Arial" panose="020B0604020202020204" pitchFamily="34" charset="0"/>
                </a:rPr>
                <a:t>históricos</a:t>
              </a:r>
              <a:r>
                <a:rPr lang="en-US" sz="1600" b="1" dirty="0">
                  <a:solidFill>
                    <a:srgbClr val="111029"/>
                  </a:solidFill>
                  <a:latin typeface="Inter" panose="020B0502030000000004"/>
                  <a:cs typeface="Arial" panose="020B0604020202020204" pitchFamily="34" charset="0"/>
                </a:rPr>
                <a:t> </a:t>
              </a:r>
              <a:endPar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endParaRPr>
            </a:p>
          </p:txBody>
        </p:sp>
      </p:grpSp>
      <p:sp>
        <p:nvSpPr>
          <p:cNvPr id="136" name="TextBox 135">
            <a:extLst>
              <a:ext uri="{FF2B5EF4-FFF2-40B4-BE49-F238E27FC236}">
                <a16:creationId xmlns:a16="http://schemas.microsoft.com/office/drawing/2014/main" id="{A0943C37-8382-4206-8501-F339738BA6AB}"/>
              </a:ext>
            </a:extLst>
          </p:cNvPr>
          <p:cNvSpPr txBox="1"/>
          <p:nvPr/>
        </p:nvSpPr>
        <p:spPr>
          <a:xfrm>
            <a:off x="1066800" y="241302"/>
            <a:ext cx="100806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spc="-110" dirty="0">
                <a:solidFill>
                  <a:srgbClr val="111029"/>
                </a:solidFill>
                <a:latin typeface="Manrope"/>
              </a:rPr>
              <a:t>5. El </a:t>
            </a:r>
            <a:r>
              <a:rPr lang="en-US" sz="2800" b="1" spc="-110" dirty="0" err="1">
                <a:solidFill>
                  <a:srgbClr val="111029"/>
                </a:solidFill>
                <a:latin typeface="Manrope"/>
              </a:rPr>
              <a:t>momento</a:t>
            </a:r>
            <a:r>
              <a:rPr lang="en-US" sz="2800" b="1" spc="-110" dirty="0">
                <a:solidFill>
                  <a:srgbClr val="111029"/>
                </a:solidFill>
                <a:latin typeface="Manrope"/>
              </a:rPr>
              <a:t> </a:t>
            </a:r>
            <a:r>
              <a:rPr lang="en-US" sz="2800" b="1" spc="-110" dirty="0" err="1">
                <a:solidFill>
                  <a:srgbClr val="111029"/>
                </a:solidFill>
                <a:latin typeface="Manrope"/>
              </a:rPr>
              <a:t>en</a:t>
            </a:r>
            <a:r>
              <a:rPr lang="en-US" sz="2800" b="1" spc="-110" dirty="0">
                <a:solidFill>
                  <a:srgbClr val="111029"/>
                </a:solidFill>
                <a:latin typeface="Manrope"/>
              </a:rPr>
              <a:t> que se </a:t>
            </a:r>
            <a:r>
              <a:rPr lang="en-US" sz="2800" b="1" spc="-110" dirty="0" err="1">
                <a:solidFill>
                  <a:srgbClr val="111029"/>
                </a:solidFill>
                <a:latin typeface="Manrope"/>
              </a:rPr>
              <a:t>determinan</a:t>
            </a:r>
            <a:r>
              <a:rPr lang="en-US" sz="2800" b="1" spc="-110" dirty="0">
                <a:solidFill>
                  <a:srgbClr val="111029"/>
                </a:solidFill>
                <a:latin typeface="Manrope"/>
              </a:rPr>
              <a:t> los costos</a:t>
            </a:r>
            <a:endParaRPr kumimoji="0" lang="en-US" sz="2800" b="1" i="0" u="none" strike="noStrike" kern="1200" cap="none" spc="-110" normalizeH="0" baseline="0" noProof="0" dirty="0">
              <a:ln>
                <a:noFill/>
              </a:ln>
              <a:solidFill>
                <a:srgbClr val="111029"/>
              </a:solidFill>
              <a:effectLst/>
              <a:uLnTx/>
              <a:uFillTx/>
              <a:latin typeface="Manrope"/>
            </a:endParaRPr>
          </a:p>
        </p:txBody>
      </p:sp>
      <p:sp>
        <p:nvSpPr>
          <p:cNvPr id="86" name="Rectangle: Rounded Corners 80">
            <a:extLst>
              <a:ext uri="{FF2B5EF4-FFF2-40B4-BE49-F238E27FC236}">
                <a16:creationId xmlns:a16="http://schemas.microsoft.com/office/drawing/2014/main" id="{EA0EDE09-C563-0B4E-635F-8D6D77CB4913}"/>
              </a:ext>
            </a:extLst>
          </p:cNvPr>
          <p:cNvSpPr/>
          <p:nvPr/>
        </p:nvSpPr>
        <p:spPr>
          <a:xfrm>
            <a:off x="2438399" y="3376391"/>
            <a:ext cx="8124825" cy="921204"/>
          </a:xfrm>
          <a:prstGeom prst="roundRect">
            <a:avLst>
              <a:gd name="adj" fmla="val 335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Manrope"/>
              <a:ea typeface="+mn-ea"/>
              <a:cs typeface="+mn-cs"/>
            </a:endParaRPr>
          </a:p>
        </p:txBody>
      </p:sp>
      <p:grpSp>
        <p:nvGrpSpPr>
          <p:cNvPr id="87" name="Group 101">
            <a:extLst>
              <a:ext uri="{FF2B5EF4-FFF2-40B4-BE49-F238E27FC236}">
                <a16:creationId xmlns:a16="http://schemas.microsoft.com/office/drawing/2014/main" id="{C829173E-32D0-F726-39C9-56E07908B955}"/>
              </a:ext>
            </a:extLst>
          </p:cNvPr>
          <p:cNvGrpSpPr/>
          <p:nvPr/>
        </p:nvGrpSpPr>
        <p:grpSpPr>
          <a:xfrm>
            <a:off x="2521193" y="3451653"/>
            <a:ext cx="9204082" cy="596292"/>
            <a:chOff x="1321043" y="4779871"/>
            <a:chExt cx="2376492" cy="677802"/>
          </a:xfrm>
        </p:grpSpPr>
        <p:sp>
          <p:nvSpPr>
            <p:cNvPr id="88" name="TextBox 157">
              <a:extLst>
                <a:ext uri="{FF2B5EF4-FFF2-40B4-BE49-F238E27FC236}">
                  <a16:creationId xmlns:a16="http://schemas.microsoft.com/office/drawing/2014/main" id="{1886B9DA-D174-24D6-5E67-92AAE7DE9603}"/>
                </a:ext>
              </a:extLst>
            </p:cNvPr>
            <p:cNvSpPr txBox="1"/>
            <p:nvPr/>
          </p:nvSpPr>
          <p:spPr>
            <a:xfrm>
              <a:off x="1321043" y="5060084"/>
              <a:ext cx="1882061" cy="397589"/>
            </a:xfrm>
            <a:prstGeom prst="rect">
              <a:avLst/>
            </a:prstGeom>
          </p:spPr>
          <p:txBody>
            <a:bodyPr wrap="square">
              <a:spAutoFit/>
            </a:bodyPr>
            <a:lstStyle>
              <a:defPPr>
                <a:defRPr lang="id-ID"/>
              </a:defPPr>
              <a:lvl1pPr>
                <a:lnSpc>
                  <a:spcPct val="130000"/>
                </a:lnSpc>
                <a:defRPr sz="14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s-US" b="0" i="0" u="none" strike="noStrike" kern="1200" cap="none" spc="0" normalizeH="0" baseline="0" noProof="0" dirty="0">
                  <a:ln>
                    <a:noFill/>
                  </a:ln>
                  <a:solidFill>
                    <a:prstClr val="black">
                      <a:lumMod val="50000"/>
                      <a:lumOff val="50000"/>
                    </a:prstClr>
                  </a:solidFill>
                  <a:effectLst/>
                  <a:uLnTx/>
                  <a:uFillTx/>
                  <a:latin typeface="Inter" panose="020B0502030000000004"/>
                </a:rPr>
                <a:t>Se determinan con anterioridad al periodo de costos o durante el transcurso del mismo.</a:t>
              </a:r>
              <a:endParaRPr kumimoji="0" lang="en-US" b="0" i="0" u="none" strike="noStrike" kern="1200" cap="none" spc="0" normalizeH="0" baseline="0" noProof="0" dirty="0">
                <a:ln>
                  <a:noFill/>
                </a:ln>
                <a:solidFill>
                  <a:prstClr val="black">
                    <a:lumMod val="50000"/>
                    <a:lumOff val="50000"/>
                  </a:prstClr>
                </a:solidFill>
                <a:effectLst/>
                <a:uLnTx/>
                <a:uFillTx/>
                <a:latin typeface="Inter" panose="020B0502030000000004"/>
              </a:endParaRPr>
            </a:p>
          </p:txBody>
        </p:sp>
        <p:sp>
          <p:nvSpPr>
            <p:cNvPr id="89" name="TextBox 159">
              <a:extLst>
                <a:ext uri="{FF2B5EF4-FFF2-40B4-BE49-F238E27FC236}">
                  <a16:creationId xmlns:a16="http://schemas.microsoft.com/office/drawing/2014/main" id="{6A31FA5A-5E42-3DAE-E792-54AE43A1E260}"/>
                </a:ext>
              </a:extLst>
            </p:cNvPr>
            <p:cNvSpPr txBox="1"/>
            <p:nvPr/>
          </p:nvSpPr>
          <p:spPr>
            <a:xfrm>
              <a:off x="1321043" y="4779871"/>
              <a:ext cx="2376492" cy="384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111029"/>
                  </a:solidFill>
                  <a:latin typeface="Inter" panose="020B0502030000000004"/>
                  <a:cs typeface="Arial" panose="020B0604020202020204" pitchFamily="34" charset="0"/>
                </a:rPr>
                <a:t>b) Costos variables</a:t>
              </a:r>
              <a:endParaRPr kumimoji="0" lang="en-US" sz="1600" b="1" i="0" u="none" strike="noStrike" kern="1200" cap="none" spc="0" normalizeH="0" baseline="0" noProof="0" dirty="0">
                <a:ln>
                  <a:noFill/>
                </a:ln>
                <a:solidFill>
                  <a:srgbClr val="111029"/>
                </a:solidFill>
                <a:effectLst/>
                <a:uLnTx/>
                <a:uFillTx/>
                <a:latin typeface="Inter" panose="020B0502030000000004"/>
                <a:cs typeface="Arial" panose="020B0604020202020204" pitchFamily="34" charset="0"/>
              </a:endParaRPr>
            </a:p>
          </p:txBody>
        </p:sp>
      </p:grpSp>
      <p:sp>
        <p:nvSpPr>
          <p:cNvPr id="110" name="CuadroTexto 109">
            <a:extLst>
              <a:ext uri="{FF2B5EF4-FFF2-40B4-BE49-F238E27FC236}">
                <a16:creationId xmlns:a16="http://schemas.microsoft.com/office/drawing/2014/main" id="{093222A8-B8B1-F95C-BAA2-973F3E63E5D8}"/>
              </a:ext>
            </a:extLst>
          </p:cNvPr>
          <p:cNvSpPr txBox="1"/>
          <p:nvPr/>
        </p:nvSpPr>
        <p:spPr>
          <a:xfrm>
            <a:off x="9286875" y="6378189"/>
            <a:ext cx="2124075" cy="369332"/>
          </a:xfrm>
          <a:prstGeom prst="rect">
            <a:avLst/>
          </a:prstGeom>
          <a:solidFill>
            <a:schemeClr val="bg1">
              <a:lumMod val="95000"/>
            </a:schemeClr>
          </a:solidFill>
        </p:spPr>
        <p:txBody>
          <a:bodyPr wrap="square" rtlCol="0">
            <a:spAutoFit/>
          </a:bodyPr>
          <a:lstStyle/>
          <a:p>
            <a:endParaRPr lang="es-US" dirty="0"/>
          </a:p>
        </p:txBody>
      </p:sp>
      <p:sp>
        <p:nvSpPr>
          <p:cNvPr id="2" name="CuadroTexto 1">
            <a:extLst>
              <a:ext uri="{FF2B5EF4-FFF2-40B4-BE49-F238E27FC236}">
                <a16:creationId xmlns:a16="http://schemas.microsoft.com/office/drawing/2014/main" id="{43CD6626-871E-9A74-0203-3572FE740409}"/>
              </a:ext>
            </a:extLst>
          </p:cNvPr>
          <p:cNvSpPr txBox="1"/>
          <p:nvPr/>
        </p:nvSpPr>
        <p:spPr>
          <a:xfrm>
            <a:off x="685800" y="6315075"/>
            <a:ext cx="1752599" cy="508646"/>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178978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42" presetClass="path" presetSubtype="0" accel="50000" decel="50000" fill="hold" grpId="1" nodeType="withEffect">
                                  <p:stCondLst>
                                    <p:cond delay="0"/>
                                  </p:stCondLst>
                                  <p:childTnLst>
                                    <p:animMotion origin="layout" path="M -0.03672 0.0706 L -1.45833E-6 3.7037E-7 " pathEditMode="relative" rAng="0" ptsTypes="AA">
                                      <p:cBhvr>
                                        <p:cTn id="9" dur="1000" fill="hold"/>
                                        <p:tgtEl>
                                          <p:spTgt spid="136"/>
                                        </p:tgtEl>
                                        <p:attrNameLst>
                                          <p:attrName>ppt_x</p:attrName>
                                          <p:attrName>ppt_y</p:attrName>
                                        </p:attrNameLst>
                                      </p:cBhvr>
                                      <p:rCtr x="1836" y="-3542"/>
                                    </p:animMotion>
                                  </p:childTnLst>
                                </p:cTn>
                              </p:par>
                              <p:par>
                                <p:cTn id="10" presetID="10" presetClass="entr" presetSubtype="0" fill="hold" grpId="0" nodeType="withEffect">
                                  <p:stCondLst>
                                    <p:cond delay="50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42" presetClass="path" presetSubtype="0" accel="50000" decel="50000" fill="hold" grpId="1" nodeType="withEffect">
                                  <p:stCondLst>
                                    <p:cond delay="500"/>
                                  </p:stCondLst>
                                  <p:childTnLst>
                                    <p:animMotion origin="layout" path="M -0.03672 0.0706 L -3.125E-6 -2.59259E-6 " pathEditMode="relative" rAng="0" ptsTypes="AA">
                                      <p:cBhvr>
                                        <p:cTn id="14" dur="1000" fill="hold"/>
                                        <p:tgtEl>
                                          <p:spTgt spid="81"/>
                                        </p:tgtEl>
                                        <p:attrNameLst>
                                          <p:attrName>ppt_x</p:attrName>
                                          <p:attrName>ppt_y</p:attrName>
                                        </p:attrNameLst>
                                      </p:cBhvr>
                                      <p:rCtr x="1836" y="-3542"/>
                                    </p:animMotion>
                                  </p:childTnLst>
                                </p:cTn>
                              </p:par>
                              <p:par>
                                <p:cTn id="15" presetID="10" presetClass="entr" presetSubtype="0" fill="hold" nodeType="withEffect">
                                  <p:stCondLst>
                                    <p:cond delay="50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par>
                                <p:cTn id="18" presetID="42" presetClass="path" presetSubtype="0" accel="50000" decel="50000" fill="hold" nodeType="withEffect">
                                  <p:stCondLst>
                                    <p:cond delay="500"/>
                                  </p:stCondLst>
                                  <p:childTnLst>
                                    <p:animMotion origin="layout" path="M -0.03672 0.0706 L 3.54167E-6 3.33333E-6 " pathEditMode="relative" rAng="0" ptsTypes="AA">
                                      <p:cBhvr>
                                        <p:cTn id="19" dur="1000" fill="hold"/>
                                        <p:tgtEl>
                                          <p:spTgt spid="102"/>
                                        </p:tgtEl>
                                        <p:attrNameLst>
                                          <p:attrName>ppt_x</p:attrName>
                                          <p:attrName>ppt_y</p:attrName>
                                        </p:attrNameLst>
                                      </p:cBhvr>
                                      <p:rCtr x="1836" y="-3542"/>
                                    </p:animMotion>
                                  </p:childTnLst>
                                </p:cTn>
                              </p:par>
                              <p:par>
                                <p:cTn id="20" presetID="10" presetClass="entr" presetSubtype="0" fill="hold" grpId="0" nodeType="withEffect">
                                  <p:stCondLst>
                                    <p:cond delay="5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42" presetClass="path" presetSubtype="0" accel="50000" decel="50000" fill="hold" grpId="1" nodeType="withEffect">
                                  <p:stCondLst>
                                    <p:cond delay="500"/>
                                  </p:stCondLst>
                                  <p:childTnLst>
                                    <p:animMotion origin="layout" path="M -0.03672 0.0706 L -3.125E-6 -7.40741E-7 " pathEditMode="relative" rAng="0" ptsTypes="AA">
                                      <p:cBhvr>
                                        <p:cTn id="24" dur="1000" fill="hold"/>
                                        <p:tgtEl>
                                          <p:spTgt spid="86"/>
                                        </p:tgtEl>
                                        <p:attrNameLst>
                                          <p:attrName>ppt_x</p:attrName>
                                          <p:attrName>ppt_y</p:attrName>
                                        </p:attrNameLst>
                                      </p:cBhvr>
                                      <p:rCtr x="1836" y="-3542"/>
                                    </p:animMotion>
                                  </p:childTnLst>
                                </p:cTn>
                              </p:par>
                              <p:par>
                                <p:cTn id="25" presetID="10" presetClass="entr" presetSubtype="0" fill="hold" nodeType="withEffect">
                                  <p:stCondLst>
                                    <p:cond delay="50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42" presetClass="path" presetSubtype="0" accel="50000" decel="50000" fill="hold" nodeType="withEffect">
                                  <p:stCondLst>
                                    <p:cond delay="500"/>
                                  </p:stCondLst>
                                  <p:childTnLst>
                                    <p:animMotion origin="layout" path="M -0.03671 0.0706 L -4.79167E-6 7.40741E-7 " pathEditMode="relative" rAng="0" ptsTypes="AA">
                                      <p:cBhvr>
                                        <p:cTn id="29" dur="1000" fill="hold"/>
                                        <p:tgtEl>
                                          <p:spTgt spid="87"/>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136" grpId="0"/>
      <p:bldP spid="136" grpId="1"/>
      <p:bldP spid="86" grpId="0" animBg="1"/>
      <p:bldP spid="86"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9AD2F5-1A0D-4AF1-90DA-2FA306A0EB81}"/>
              </a:ext>
            </a:extLst>
          </p:cNvPr>
          <p:cNvSpPr txBox="1"/>
          <p:nvPr/>
        </p:nvSpPr>
        <p:spPr>
          <a:xfrm>
            <a:off x="718911" y="1551334"/>
            <a:ext cx="617982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US" sz="7200" spc="-150" dirty="0">
                <a:solidFill>
                  <a:srgbClr val="FFFFFF"/>
                </a:solidFill>
                <a:latin typeface="Inter"/>
                <a:ea typeface="Zen Antique" pitchFamily="2" charset="-128"/>
                <a:cs typeface="Heebo" pitchFamily="2" charset="-79"/>
              </a:rPr>
              <a:t>Conclusión</a:t>
            </a:r>
            <a:r>
              <a:rPr lang="en-US" sz="7200" spc="-150" dirty="0">
                <a:solidFill>
                  <a:srgbClr val="FFFFFF"/>
                </a:solidFill>
                <a:latin typeface="Inter"/>
                <a:ea typeface="Zen Antique" pitchFamily="2" charset="-128"/>
                <a:cs typeface="Heebo" pitchFamily="2" charset="-79"/>
              </a:rPr>
              <a:t> </a:t>
            </a:r>
            <a:endParaRPr kumimoji="0" lang="en-US" sz="7200" b="0" i="0" u="none" strike="noStrike" kern="1200" cap="none" spc="-150" normalizeH="0" baseline="0" noProof="0" dirty="0">
              <a:ln>
                <a:noFill/>
              </a:ln>
              <a:solidFill>
                <a:srgbClr val="FFFFFF"/>
              </a:solidFill>
              <a:effectLst/>
              <a:uLnTx/>
              <a:uFillTx/>
              <a:latin typeface="Inter"/>
              <a:ea typeface="Zen Antique" pitchFamily="2" charset="-128"/>
              <a:cs typeface="Heebo" pitchFamily="2" charset="-79"/>
            </a:endParaRPr>
          </a:p>
        </p:txBody>
      </p:sp>
      <p:cxnSp>
        <p:nvCxnSpPr>
          <p:cNvPr id="6" name="Straight Connector 5">
            <a:extLst>
              <a:ext uri="{FF2B5EF4-FFF2-40B4-BE49-F238E27FC236}">
                <a16:creationId xmlns:a16="http://schemas.microsoft.com/office/drawing/2014/main" id="{CD42C0A8-F2F2-4B99-B91B-4674CF2F7625}"/>
              </a:ext>
            </a:extLst>
          </p:cNvPr>
          <p:cNvCxnSpPr>
            <a:cxnSpLocks/>
          </p:cNvCxnSpPr>
          <p:nvPr/>
        </p:nvCxnSpPr>
        <p:spPr>
          <a:xfrm>
            <a:off x="865721" y="2976075"/>
            <a:ext cx="10460559" cy="0"/>
          </a:xfrm>
          <a:prstGeom prst="line">
            <a:avLst/>
          </a:prstGeom>
          <a:ln w="57150" cap="rnd">
            <a:gradFill>
              <a:gsLst>
                <a:gs pos="37000">
                  <a:schemeClr val="accent3"/>
                </a:gs>
                <a:gs pos="0">
                  <a:schemeClr val="accent1"/>
                </a:gs>
                <a:gs pos="100000">
                  <a:schemeClr val="accent6"/>
                </a:gs>
                <a:gs pos="70000">
                  <a:schemeClr val="accent5"/>
                </a:gs>
              </a:gsLst>
              <a:lin ang="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34C4655-F8ED-4E9C-BE6F-2B4E1B706C32}"/>
              </a:ext>
            </a:extLst>
          </p:cNvPr>
          <p:cNvSpPr/>
          <p:nvPr/>
        </p:nvSpPr>
        <p:spPr>
          <a:xfrm>
            <a:off x="865721" y="3200488"/>
            <a:ext cx="10058400" cy="3291840"/>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endParaRPr lang="es-US" sz="1600" dirty="0">
              <a:solidFill>
                <a:srgbClr val="FFFFFF"/>
              </a:solidFill>
              <a:latin typeface="+mj-lt"/>
            </a:endParaRPr>
          </a:p>
          <a:p>
            <a:pPr lvl="0" algn="just"/>
            <a:r>
              <a:rPr lang="es-US" sz="1600" dirty="0">
                <a:solidFill>
                  <a:srgbClr val="FFFFFF"/>
                </a:solidFill>
                <a:latin typeface="+mj-lt"/>
              </a:rPr>
              <a:t>La contabilidad de costos en la actualidad es una herramienta de mucha utilidad para cualquier empresa u organización permitiendo que esa organización funcione de una mejor forma trayéndole como beneficios un mejor manejo administrativo y operativo. </a:t>
            </a:r>
          </a:p>
          <a:p>
            <a:pPr lvl="0" algn="just"/>
            <a:endParaRPr lang="es-US" sz="1600" dirty="0">
              <a:solidFill>
                <a:srgbClr val="FFFFFF"/>
              </a:solidFill>
              <a:latin typeface="+mj-lt"/>
            </a:endParaRPr>
          </a:p>
          <a:p>
            <a:pPr lvl="0" algn="just"/>
            <a:r>
              <a:rPr lang="es-US" sz="1600" dirty="0">
                <a:solidFill>
                  <a:srgbClr val="FFFFFF"/>
                </a:solidFill>
                <a:latin typeface="+mj-lt"/>
              </a:rPr>
              <a:t>Esto le posibilita a la empresa u organización establecer los costos de producción o comercialización de los artículos que fabrica y comercializa dependiendo del giro que tenga la empresa.</a:t>
            </a:r>
          </a:p>
          <a:p>
            <a:pPr lvl="0" algn="just"/>
            <a:endParaRPr lang="es-US" sz="1600" dirty="0">
              <a:solidFill>
                <a:srgbClr val="FFFFFF"/>
              </a:solidFill>
              <a:latin typeface="+mj-lt"/>
            </a:endParaRPr>
          </a:p>
          <a:p>
            <a:pPr lvl="0" algn="just"/>
            <a:r>
              <a:rPr lang="es-US" sz="1600" dirty="0">
                <a:solidFill>
                  <a:srgbClr val="FFFFFF"/>
                </a:solidFill>
                <a:latin typeface="+mj-lt"/>
              </a:rPr>
              <a:t>Trayendo como beneficio a la empresa u organización un mejor control interno de su materia prima, materia en producción, productos terminados, así como la determinación de sus gastos indirectos de fabricación.</a:t>
            </a:r>
          </a:p>
          <a:p>
            <a:pPr lvl="0" algn="just"/>
            <a:endParaRPr lang="es-US" sz="1600" dirty="0">
              <a:solidFill>
                <a:srgbClr val="FFFFFF"/>
              </a:solidFill>
              <a:latin typeface="+mj-lt"/>
            </a:endParaRPr>
          </a:p>
          <a:p>
            <a:pPr lvl="0" algn="just"/>
            <a:r>
              <a:rPr lang="es-US" sz="1600" dirty="0">
                <a:solidFill>
                  <a:srgbClr val="FFFFFF"/>
                </a:solidFill>
                <a:latin typeface="+mj-lt"/>
              </a:rPr>
              <a:t>Y control de sus gastos en mano de obra y otros gastos que se presentan en el proceso de fabricación de un producto terminado hasta el momento de su venta, donde la empresa obtendrá el costo total de su producto.</a:t>
            </a:r>
          </a:p>
          <a:p>
            <a:pPr lvl="0" algn="just"/>
            <a:endParaRPr kumimoji="0" lang="en-ID" sz="1600" b="0" i="0" u="none" strike="noStrike" kern="1200" cap="none" spc="0" normalizeH="0" baseline="0" noProof="0" dirty="0">
              <a:ln>
                <a:noFill/>
              </a:ln>
              <a:solidFill>
                <a:srgbClr val="FFFFFF"/>
              </a:solidFill>
              <a:effectLst/>
              <a:uLnTx/>
              <a:uFillTx/>
              <a:latin typeface="+mj-lt"/>
            </a:endParaRPr>
          </a:p>
        </p:txBody>
      </p:sp>
    </p:spTree>
    <p:extLst>
      <p:ext uri="{BB962C8B-B14F-4D97-AF65-F5344CB8AC3E}">
        <p14:creationId xmlns:p14="http://schemas.microsoft.com/office/powerpoint/2010/main" val="2774042453"/>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750"/>
                                        <p:tgtEl>
                                          <p:spTgt spid="8"/>
                                        </p:tgtEl>
                                      </p:cBhvr>
                                    </p:animEffect>
                                  </p:childTnLst>
                                </p:cTn>
                              </p:par>
                              <p:par>
                                <p:cTn id="15" presetID="2" presetClass="entr" presetSubtype="4" decel="100000" fill="hold" grpId="1"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250" fill="hold"/>
                                        <p:tgtEl>
                                          <p:spTgt spid="8"/>
                                        </p:tgtEl>
                                        <p:attrNameLst>
                                          <p:attrName>ppt_x</p:attrName>
                                        </p:attrNameLst>
                                      </p:cBhvr>
                                      <p:tavLst>
                                        <p:tav tm="0">
                                          <p:val>
                                            <p:strVal val="#ppt_x"/>
                                          </p:val>
                                        </p:tav>
                                        <p:tav tm="100000">
                                          <p:val>
                                            <p:strVal val="#ppt_x"/>
                                          </p:val>
                                        </p:tav>
                                      </p:tavLst>
                                    </p:anim>
                                    <p:anim calcmode="lin" valueType="num">
                                      <p:cBhvr additive="base">
                                        <p:cTn id="18" dur="1250" fill="hold"/>
                                        <p:tgtEl>
                                          <p:spTgt spid="8"/>
                                        </p:tgtEl>
                                        <p:attrNameLst>
                                          <p:attrName>ppt_y</p:attrName>
                                        </p:attrNameLst>
                                      </p:cBhvr>
                                      <p:tavLst>
                                        <p:tav tm="0">
                                          <p:val>
                                            <p:strVal val="1+#ppt_h/2"/>
                                          </p:val>
                                        </p:tav>
                                        <p:tav tm="100000">
                                          <p:val>
                                            <p:strVal val="#ppt_y"/>
                                          </p:val>
                                        </p:tav>
                                      </p:tavLst>
                                    </p:anim>
                                  </p:childTnLst>
                                </p:cTn>
                              </p:par>
                              <p:par>
                                <p:cTn id="19" presetID="23" presetClass="entr" presetSubtype="16" fill="hold" nodeType="withEffect">
                                  <p:stCondLst>
                                    <p:cond delay="75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animBg="1"/>
      <p:bldP spid="8"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C72920-8012-47C5-98A6-1F3B0A497554}"/>
              </a:ext>
            </a:extLst>
          </p:cNvPr>
          <p:cNvGrpSpPr/>
          <p:nvPr/>
        </p:nvGrpSpPr>
        <p:grpSpPr>
          <a:xfrm>
            <a:off x="7128883" y="1560463"/>
            <a:ext cx="3812784" cy="4224151"/>
            <a:chOff x="8824913" y="3600450"/>
            <a:chExt cx="2574926" cy="2852738"/>
          </a:xfrm>
        </p:grpSpPr>
        <p:sp>
          <p:nvSpPr>
            <p:cNvPr id="4" name="Freeform 372">
              <a:extLst>
                <a:ext uri="{FF2B5EF4-FFF2-40B4-BE49-F238E27FC236}">
                  <a16:creationId xmlns:a16="http://schemas.microsoft.com/office/drawing/2014/main" id="{109C0C67-6271-4D40-BD42-A3C72D226F2C}"/>
                </a:ext>
              </a:extLst>
            </p:cNvPr>
            <p:cNvSpPr>
              <a:spLocks/>
            </p:cNvSpPr>
            <p:nvPr/>
          </p:nvSpPr>
          <p:spPr bwMode="auto">
            <a:xfrm>
              <a:off x="10228263" y="4371975"/>
              <a:ext cx="609600" cy="544513"/>
            </a:xfrm>
            <a:custGeom>
              <a:avLst/>
              <a:gdLst>
                <a:gd name="T0" fmla="*/ 256 w 384"/>
                <a:gd name="T1" fmla="*/ 106 h 343"/>
                <a:gd name="T2" fmla="*/ 0 w 384"/>
                <a:gd name="T3" fmla="*/ 323 h 343"/>
                <a:gd name="T4" fmla="*/ 29 w 384"/>
                <a:gd name="T5" fmla="*/ 343 h 343"/>
                <a:gd name="T6" fmla="*/ 314 w 384"/>
                <a:gd name="T7" fmla="*/ 141 h 343"/>
                <a:gd name="T8" fmla="*/ 384 w 384"/>
                <a:gd name="T9" fmla="*/ 19 h 343"/>
                <a:gd name="T10" fmla="*/ 335 w 384"/>
                <a:gd name="T11" fmla="*/ 0 h 343"/>
                <a:gd name="T12" fmla="*/ 256 w 384"/>
                <a:gd name="T13" fmla="*/ 106 h 343"/>
              </a:gdLst>
              <a:ahLst/>
              <a:cxnLst>
                <a:cxn ang="0">
                  <a:pos x="T0" y="T1"/>
                </a:cxn>
                <a:cxn ang="0">
                  <a:pos x="T2" y="T3"/>
                </a:cxn>
                <a:cxn ang="0">
                  <a:pos x="T4" y="T5"/>
                </a:cxn>
                <a:cxn ang="0">
                  <a:pos x="T6" y="T7"/>
                </a:cxn>
                <a:cxn ang="0">
                  <a:pos x="T8" y="T9"/>
                </a:cxn>
                <a:cxn ang="0">
                  <a:pos x="T10" y="T11"/>
                </a:cxn>
                <a:cxn ang="0">
                  <a:pos x="T12" y="T13"/>
                </a:cxn>
              </a:cxnLst>
              <a:rect l="0" t="0" r="r" b="b"/>
              <a:pathLst>
                <a:path w="384" h="343">
                  <a:moveTo>
                    <a:pt x="256" y="106"/>
                  </a:moveTo>
                  <a:lnTo>
                    <a:pt x="0" y="323"/>
                  </a:lnTo>
                  <a:lnTo>
                    <a:pt x="29" y="343"/>
                  </a:lnTo>
                  <a:lnTo>
                    <a:pt x="314" y="141"/>
                  </a:lnTo>
                  <a:lnTo>
                    <a:pt x="384" y="19"/>
                  </a:lnTo>
                  <a:lnTo>
                    <a:pt x="335" y="0"/>
                  </a:lnTo>
                  <a:lnTo>
                    <a:pt x="256" y="106"/>
                  </a:lnTo>
                  <a:close/>
                </a:path>
              </a:pathLst>
            </a:custGeom>
            <a:solidFill>
              <a:srgbClr val="F6C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5" name="Freeform 373">
              <a:extLst>
                <a:ext uri="{FF2B5EF4-FFF2-40B4-BE49-F238E27FC236}">
                  <a16:creationId xmlns:a16="http://schemas.microsoft.com/office/drawing/2014/main" id="{8342D999-9B8D-4F2E-AA16-A3D9ABAC09C9}"/>
                </a:ext>
              </a:extLst>
            </p:cNvPr>
            <p:cNvSpPr>
              <a:spLocks/>
            </p:cNvSpPr>
            <p:nvPr/>
          </p:nvSpPr>
          <p:spPr bwMode="auto">
            <a:xfrm>
              <a:off x="10128251" y="4884738"/>
              <a:ext cx="146050" cy="125413"/>
            </a:xfrm>
            <a:custGeom>
              <a:avLst/>
              <a:gdLst>
                <a:gd name="T0" fmla="*/ 63 w 92"/>
                <a:gd name="T1" fmla="*/ 0 h 79"/>
                <a:gd name="T2" fmla="*/ 20 w 92"/>
                <a:gd name="T3" fmla="*/ 6 h 79"/>
                <a:gd name="T4" fmla="*/ 20 w 92"/>
                <a:gd name="T5" fmla="*/ 6 h 79"/>
                <a:gd name="T6" fmla="*/ 17 w 92"/>
                <a:gd name="T7" fmla="*/ 11 h 79"/>
                <a:gd name="T8" fmla="*/ 8 w 92"/>
                <a:gd name="T9" fmla="*/ 24 h 79"/>
                <a:gd name="T10" fmla="*/ 4 w 92"/>
                <a:gd name="T11" fmla="*/ 30 h 79"/>
                <a:gd name="T12" fmla="*/ 1 w 92"/>
                <a:gd name="T13" fmla="*/ 36 h 79"/>
                <a:gd name="T14" fmla="*/ 0 w 92"/>
                <a:gd name="T15" fmla="*/ 41 h 79"/>
                <a:gd name="T16" fmla="*/ 0 w 92"/>
                <a:gd name="T17" fmla="*/ 44 h 79"/>
                <a:gd name="T18" fmla="*/ 1 w 92"/>
                <a:gd name="T19" fmla="*/ 45 h 79"/>
                <a:gd name="T20" fmla="*/ 1 w 92"/>
                <a:gd name="T21" fmla="*/ 45 h 79"/>
                <a:gd name="T22" fmla="*/ 1 w 92"/>
                <a:gd name="T23" fmla="*/ 48 h 79"/>
                <a:gd name="T24" fmla="*/ 3 w 92"/>
                <a:gd name="T25" fmla="*/ 51 h 79"/>
                <a:gd name="T26" fmla="*/ 5 w 92"/>
                <a:gd name="T27" fmla="*/ 55 h 79"/>
                <a:gd name="T28" fmla="*/ 8 w 92"/>
                <a:gd name="T29" fmla="*/ 56 h 79"/>
                <a:gd name="T30" fmla="*/ 10 w 92"/>
                <a:gd name="T31" fmla="*/ 58 h 79"/>
                <a:gd name="T32" fmla="*/ 10 w 92"/>
                <a:gd name="T33" fmla="*/ 58 h 79"/>
                <a:gd name="T34" fmla="*/ 10 w 92"/>
                <a:gd name="T35" fmla="*/ 60 h 79"/>
                <a:gd name="T36" fmla="*/ 10 w 92"/>
                <a:gd name="T37" fmla="*/ 65 h 79"/>
                <a:gd name="T38" fmla="*/ 10 w 92"/>
                <a:gd name="T39" fmla="*/ 68 h 79"/>
                <a:gd name="T40" fmla="*/ 13 w 92"/>
                <a:gd name="T41" fmla="*/ 69 h 79"/>
                <a:gd name="T42" fmla="*/ 15 w 92"/>
                <a:gd name="T43" fmla="*/ 70 h 79"/>
                <a:gd name="T44" fmla="*/ 19 w 92"/>
                <a:gd name="T45" fmla="*/ 70 h 79"/>
                <a:gd name="T46" fmla="*/ 19 w 92"/>
                <a:gd name="T47" fmla="*/ 70 h 79"/>
                <a:gd name="T48" fmla="*/ 20 w 92"/>
                <a:gd name="T49" fmla="*/ 73 h 79"/>
                <a:gd name="T50" fmla="*/ 24 w 92"/>
                <a:gd name="T51" fmla="*/ 75 h 79"/>
                <a:gd name="T52" fmla="*/ 32 w 92"/>
                <a:gd name="T53" fmla="*/ 79 h 79"/>
                <a:gd name="T54" fmla="*/ 35 w 92"/>
                <a:gd name="T55" fmla="*/ 79 h 79"/>
                <a:gd name="T56" fmla="*/ 40 w 92"/>
                <a:gd name="T57" fmla="*/ 79 h 79"/>
                <a:gd name="T58" fmla="*/ 40 w 92"/>
                <a:gd name="T59" fmla="*/ 79 h 79"/>
                <a:gd name="T60" fmla="*/ 47 w 92"/>
                <a:gd name="T61" fmla="*/ 77 h 79"/>
                <a:gd name="T62" fmla="*/ 53 w 92"/>
                <a:gd name="T63" fmla="*/ 74 h 79"/>
                <a:gd name="T64" fmla="*/ 61 w 92"/>
                <a:gd name="T65" fmla="*/ 69 h 79"/>
                <a:gd name="T66" fmla="*/ 67 w 92"/>
                <a:gd name="T67" fmla="*/ 63 h 79"/>
                <a:gd name="T68" fmla="*/ 73 w 92"/>
                <a:gd name="T69" fmla="*/ 56 h 79"/>
                <a:gd name="T70" fmla="*/ 78 w 92"/>
                <a:gd name="T71" fmla="*/ 49 h 79"/>
                <a:gd name="T72" fmla="*/ 81 w 92"/>
                <a:gd name="T73" fmla="*/ 39 h 79"/>
                <a:gd name="T74" fmla="*/ 82 w 92"/>
                <a:gd name="T75" fmla="*/ 29 h 79"/>
                <a:gd name="T76" fmla="*/ 92 w 92"/>
                <a:gd name="T77" fmla="*/ 20 h 79"/>
                <a:gd name="T78" fmla="*/ 63 w 92"/>
                <a:gd name="T7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79">
                  <a:moveTo>
                    <a:pt x="63" y="0"/>
                  </a:moveTo>
                  <a:lnTo>
                    <a:pt x="20" y="6"/>
                  </a:lnTo>
                  <a:lnTo>
                    <a:pt x="20" y="6"/>
                  </a:lnTo>
                  <a:lnTo>
                    <a:pt x="17" y="11"/>
                  </a:lnTo>
                  <a:lnTo>
                    <a:pt x="8" y="24"/>
                  </a:lnTo>
                  <a:lnTo>
                    <a:pt x="4" y="30"/>
                  </a:lnTo>
                  <a:lnTo>
                    <a:pt x="1" y="36"/>
                  </a:lnTo>
                  <a:lnTo>
                    <a:pt x="0" y="41"/>
                  </a:lnTo>
                  <a:lnTo>
                    <a:pt x="0" y="44"/>
                  </a:lnTo>
                  <a:lnTo>
                    <a:pt x="1" y="45"/>
                  </a:lnTo>
                  <a:lnTo>
                    <a:pt x="1" y="45"/>
                  </a:lnTo>
                  <a:lnTo>
                    <a:pt x="1" y="48"/>
                  </a:lnTo>
                  <a:lnTo>
                    <a:pt x="3" y="51"/>
                  </a:lnTo>
                  <a:lnTo>
                    <a:pt x="5" y="55"/>
                  </a:lnTo>
                  <a:lnTo>
                    <a:pt x="8" y="56"/>
                  </a:lnTo>
                  <a:lnTo>
                    <a:pt x="10" y="58"/>
                  </a:lnTo>
                  <a:lnTo>
                    <a:pt x="10" y="58"/>
                  </a:lnTo>
                  <a:lnTo>
                    <a:pt x="10" y="60"/>
                  </a:lnTo>
                  <a:lnTo>
                    <a:pt x="10" y="65"/>
                  </a:lnTo>
                  <a:lnTo>
                    <a:pt x="10" y="68"/>
                  </a:lnTo>
                  <a:lnTo>
                    <a:pt x="13" y="69"/>
                  </a:lnTo>
                  <a:lnTo>
                    <a:pt x="15" y="70"/>
                  </a:lnTo>
                  <a:lnTo>
                    <a:pt x="19" y="70"/>
                  </a:lnTo>
                  <a:lnTo>
                    <a:pt x="19" y="70"/>
                  </a:lnTo>
                  <a:lnTo>
                    <a:pt x="20" y="73"/>
                  </a:lnTo>
                  <a:lnTo>
                    <a:pt x="24" y="75"/>
                  </a:lnTo>
                  <a:lnTo>
                    <a:pt x="32" y="79"/>
                  </a:lnTo>
                  <a:lnTo>
                    <a:pt x="35" y="79"/>
                  </a:lnTo>
                  <a:lnTo>
                    <a:pt x="40" y="79"/>
                  </a:lnTo>
                  <a:lnTo>
                    <a:pt x="40" y="79"/>
                  </a:lnTo>
                  <a:lnTo>
                    <a:pt x="47" y="77"/>
                  </a:lnTo>
                  <a:lnTo>
                    <a:pt x="53" y="74"/>
                  </a:lnTo>
                  <a:lnTo>
                    <a:pt x="61" y="69"/>
                  </a:lnTo>
                  <a:lnTo>
                    <a:pt x="67" y="63"/>
                  </a:lnTo>
                  <a:lnTo>
                    <a:pt x="73" y="56"/>
                  </a:lnTo>
                  <a:lnTo>
                    <a:pt x="78" y="49"/>
                  </a:lnTo>
                  <a:lnTo>
                    <a:pt x="81" y="39"/>
                  </a:lnTo>
                  <a:lnTo>
                    <a:pt x="82" y="29"/>
                  </a:lnTo>
                  <a:lnTo>
                    <a:pt x="92" y="20"/>
                  </a:lnTo>
                  <a:lnTo>
                    <a:pt x="63" y="0"/>
                  </a:lnTo>
                  <a:close/>
                </a:path>
              </a:pathLst>
            </a:custGeom>
            <a:solidFill>
              <a:srgbClr val="F6C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6" name="Freeform 374">
              <a:extLst>
                <a:ext uri="{FF2B5EF4-FFF2-40B4-BE49-F238E27FC236}">
                  <a16:creationId xmlns:a16="http://schemas.microsoft.com/office/drawing/2014/main" id="{5079AE15-B844-469C-BA93-38728F0CCC2E}"/>
                </a:ext>
              </a:extLst>
            </p:cNvPr>
            <p:cNvSpPr>
              <a:spLocks/>
            </p:cNvSpPr>
            <p:nvPr/>
          </p:nvSpPr>
          <p:spPr bwMode="auto">
            <a:xfrm>
              <a:off x="10664826" y="4200525"/>
              <a:ext cx="260350" cy="260350"/>
            </a:xfrm>
            <a:custGeom>
              <a:avLst/>
              <a:gdLst>
                <a:gd name="T0" fmla="*/ 84 w 164"/>
                <a:gd name="T1" fmla="*/ 164 h 164"/>
                <a:gd name="T2" fmla="*/ 157 w 164"/>
                <a:gd name="T3" fmla="*/ 53 h 164"/>
                <a:gd name="T4" fmla="*/ 157 w 164"/>
                <a:gd name="T5" fmla="*/ 53 h 164"/>
                <a:gd name="T6" fmla="*/ 162 w 164"/>
                <a:gd name="T7" fmla="*/ 44 h 164"/>
                <a:gd name="T8" fmla="*/ 164 w 164"/>
                <a:gd name="T9" fmla="*/ 35 h 164"/>
                <a:gd name="T10" fmla="*/ 164 w 164"/>
                <a:gd name="T11" fmla="*/ 28 h 164"/>
                <a:gd name="T12" fmla="*/ 163 w 164"/>
                <a:gd name="T13" fmla="*/ 20 h 164"/>
                <a:gd name="T14" fmla="*/ 161 w 164"/>
                <a:gd name="T15" fmla="*/ 14 h 164"/>
                <a:gd name="T16" fmla="*/ 156 w 164"/>
                <a:gd name="T17" fmla="*/ 7 h 164"/>
                <a:gd name="T18" fmla="*/ 149 w 164"/>
                <a:gd name="T19" fmla="*/ 4 h 164"/>
                <a:gd name="T20" fmla="*/ 142 w 164"/>
                <a:gd name="T21" fmla="*/ 1 h 164"/>
                <a:gd name="T22" fmla="*/ 142 w 164"/>
                <a:gd name="T23" fmla="*/ 1 h 164"/>
                <a:gd name="T24" fmla="*/ 132 w 164"/>
                <a:gd name="T25" fmla="*/ 0 h 164"/>
                <a:gd name="T26" fmla="*/ 123 w 164"/>
                <a:gd name="T27" fmla="*/ 0 h 164"/>
                <a:gd name="T28" fmla="*/ 113 w 164"/>
                <a:gd name="T29" fmla="*/ 2 h 164"/>
                <a:gd name="T30" fmla="*/ 104 w 164"/>
                <a:gd name="T31" fmla="*/ 6 h 164"/>
                <a:gd name="T32" fmla="*/ 94 w 164"/>
                <a:gd name="T33" fmla="*/ 10 h 164"/>
                <a:gd name="T34" fmla="*/ 86 w 164"/>
                <a:gd name="T35" fmla="*/ 16 h 164"/>
                <a:gd name="T36" fmla="*/ 79 w 164"/>
                <a:gd name="T37" fmla="*/ 24 h 164"/>
                <a:gd name="T38" fmla="*/ 73 w 164"/>
                <a:gd name="T39" fmla="*/ 31 h 164"/>
                <a:gd name="T40" fmla="*/ 0 w 164"/>
                <a:gd name="T41" fmla="*/ 144 h 164"/>
                <a:gd name="T42" fmla="*/ 18 w 164"/>
                <a:gd name="T43" fmla="*/ 149 h 164"/>
                <a:gd name="T44" fmla="*/ 84 w 164"/>
                <a:gd name="T4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4" h="164">
                  <a:moveTo>
                    <a:pt x="84" y="164"/>
                  </a:moveTo>
                  <a:lnTo>
                    <a:pt x="157" y="53"/>
                  </a:lnTo>
                  <a:lnTo>
                    <a:pt x="157" y="53"/>
                  </a:lnTo>
                  <a:lnTo>
                    <a:pt x="162" y="44"/>
                  </a:lnTo>
                  <a:lnTo>
                    <a:pt x="164" y="35"/>
                  </a:lnTo>
                  <a:lnTo>
                    <a:pt x="164" y="28"/>
                  </a:lnTo>
                  <a:lnTo>
                    <a:pt x="163" y="20"/>
                  </a:lnTo>
                  <a:lnTo>
                    <a:pt x="161" y="14"/>
                  </a:lnTo>
                  <a:lnTo>
                    <a:pt x="156" y="7"/>
                  </a:lnTo>
                  <a:lnTo>
                    <a:pt x="149" y="4"/>
                  </a:lnTo>
                  <a:lnTo>
                    <a:pt x="142" y="1"/>
                  </a:lnTo>
                  <a:lnTo>
                    <a:pt x="142" y="1"/>
                  </a:lnTo>
                  <a:lnTo>
                    <a:pt x="132" y="0"/>
                  </a:lnTo>
                  <a:lnTo>
                    <a:pt x="123" y="0"/>
                  </a:lnTo>
                  <a:lnTo>
                    <a:pt x="113" y="2"/>
                  </a:lnTo>
                  <a:lnTo>
                    <a:pt x="104" y="6"/>
                  </a:lnTo>
                  <a:lnTo>
                    <a:pt x="94" y="10"/>
                  </a:lnTo>
                  <a:lnTo>
                    <a:pt x="86" y="16"/>
                  </a:lnTo>
                  <a:lnTo>
                    <a:pt x="79" y="24"/>
                  </a:lnTo>
                  <a:lnTo>
                    <a:pt x="73" y="31"/>
                  </a:lnTo>
                  <a:lnTo>
                    <a:pt x="0" y="144"/>
                  </a:lnTo>
                  <a:lnTo>
                    <a:pt x="18" y="149"/>
                  </a:lnTo>
                  <a:lnTo>
                    <a:pt x="84" y="164"/>
                  </a:lnTo>
                  <a:close/>
                </a:path>
              </a:pathLst>
            </a:custGeom>
            <a:solidFill>
              <a:srgbClr val="EA5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7" name="Freeform 375">
              <a:extLst>
                <a:ext uri="{FF2B5EF4-FFF2-40B4-BE49-F238E27FC236}">
                  <a16:creationId xmlns:a16="http://schemas.microsoft.com/office/drawing/2014/main" id="{563703B8-B504-486E-A9B5-45FE21447131}"/>
                </a:ext>
              </a:extLst>
            </p:cNvPr>
            <p:cNvSpPr>
              <a:spLocks/>
            </p:cNvSpPr>
            <p:nvPr/>
          </p:nvSpPr>
          <p:spPr bwMode="auto">
            <a:xfrm>
              <a:off x="10863263" y="3948113"/>
              <a:ext cx="104775" cy="315913"/>
            </a:xfrm>
            <a:custGeom>
              <a:avLst/>
              <a:gdLst>
                <a:gd name="T0" fmla="*/ 66 w 66"/>
                <a:gd name="T1" fmla="*/ 143 h 199"/>
                <a:gd name="T2" fmla="*/ 66 w 66"/>
                <a:gd name="T3" fmla="*/ 143 h 199"/>
                <a:gd name="T4" fmla="*/ 65 w 66"/>
                <a:gd name="T5" fmla="*/ 154 h 199"/>
                <a:gd name="T6" fmla="*/ 63 w 66"/>
                <a:gd name="T7" fmla="*/ 164 h 199"/>
                <a:gd name="T8" fmla="*/ 60 w 66"/>
                <a:gd name="T9" fmla="*/ 174 h 199"/>
                <a:gd name="T10" fmla="*/ 56 w 66"/>
                <a:gd name="T11" fmla="*/ 182 h 199"/>
                <a:gd name="T12" fmla="*/ 51 w 66"/>
                <a:gd name="T13" fmla="*/ 189 h 199"/>
                <a:gd name="T14" fmla="*/ 46 w 66"/>
                <a:gd name="T15" fmla="*/ 194 h 199"/>
                <a:gd name="T16" fmla="*/ 39 w 66"/>
                <a:gd name="T17" fmla="*/ 198 h 199"/>
                <a:gd name="T18" fmla="*/ 33 w 66"/>
                <a:gd name="T19" fmla="*/ 199 h 199"/>
                <a:gd name="T20" fmla="*/ 33 w 66"/>
                <a:gd name="T21" fmla="*/ 199 h 199"/>
                <a:gd name="T22" fmla="*/ 26 w 66"/>
                <a:gd name="T23" fmla="*/ 198 h 199"/>
                <a:gd name="T24" fmla="*/ 21 w 66"/>
                <a:gd name="T25" fmla="*/ 194 h 199"/>
                <a:gd name="T26" fmla="*/ 14 w 66"/>
                <a:gd name="T27" fmla="*/ 189 h 199"/>
                <a:gd name="T28" fmla="*/ 9 w 66"/>
                <a:gd name="T29" fmla="*/ 182 h 199"/>
                <a:gd name="T30" fmla="*/ 5 w 66"/>
                <a:gd name="T31" fmla="*/ 174 h 199"/>
                <a:gd name="T32" fmla="*/ 3 w 66"/>
                <a:gd name="T33" fmla="*/ 164 h 199"/>
                <a:gd name="T34" fmla="*/ 0 w 66"/>
                <a:gd name="T35" fmla="*/ 154 h 199"/>
                <a:gd name="T36" fmla="*/ 0 w 66"/>
                <a:gd name="T37" fmla="*/ 143 h 199"/>
                <a:gd name="T38" fmla="*/ 0 w 66"/>
                <a:gd name="T39" fmla="*/ 57 h 199"/>
                <a:gd name="T40" fmla="*/ 0 w 66"/>
                <a:gd name="T41" fmla="*/ 57 h 199"/>
                <a:gd name="T42" fmla="*/ 0 w 66"/>
                <a:gd name="T43" fmla="*/ 46 h 199"/>
                <a:gd name="T44" fmla="*/ 3 w 66"/>
                <a:gd name="T45" fmla="*/ 34 h 199"/>
                <a:gd name="T46" fmla="*/ 5 w 66"/>
                <a:gd name="T47" fmla="*/ 25 h 199"/>
                <a:gd name="T48" fmla="*/ 9 w 66"/>
                <a:gd name="T49" fmla="*/ 17 h 199"/>
                <a:gd name="T50" fmla="*/ 14 w 66"/>
                <a:gd name="T51" fmla="*/ 10 h 199"/>
                <a:gd name="T52" fmla="*/ 21 w 66"/>
                <a:gd name="T53" fmla="*/ 4 h 199"/>
                <a:gd name="T54" fmla="*/ 26 w 66"/>
                <a:gd name="T55" fmla="*/ 1 h 199"/>
                <a:gd name="T56" fmla="*/ 33 w 66"/>
                <a:gd name="T57" fmla="*/ 0 h 199"/>
                <a:gd name="T58" fmla="*/ 33 w 66"/>
                <a:gd name="T59" fmla="*/ 0 h 199"/>
                <a:gd name="T60" fmla="*/ 39 w 66"/>
                <a:gd name="T61" fmla="*/ 1 h 199"/>
                <a:gd name="T62" fmla="*/ 46 w 66"/>
                <a:gd name="T63" fmla="*/ 4 h 199"/>
                <a:gd name="T64" fmla="*/ 51 w 66"/>
                <a:gd name="T65" fmla="*/ 10 h 199"/>
                <a:gd name="T66" fmla="*/ 56 w 66"/>
                <a:gd name="T67" fmla="*/ 17 h 199"/>
                <a:gd name="T68" fmla="*/ 60 w 66"/>
                <a:gd name="T69" fmla="*/ 25 h 199"/>
                <a:gd name="T70" fmla="*/ 63 w 66"/>
                <a:gd name="T71" fmla="*/ 34 h 199"/>
                <a:gd name="T72" fmla="*/ 65 w 66"/>
                <a:gd name="T73" fmla="*/ 46 h 199"/>
                <a:gd name="T74" fmla="*/ 66 w 66"/>
                <a:gd name="T75" fmla="*/ 57 h 199"/>
                <a:gd name="T76" fmla="*/ 66 w 66"/>
                <a:gd name="T77" fmla="*/ 14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199">
                  <a:moveTo>
                    <a:pt x="66" y="143"/>
                  </a:moveTo>
                  <a:lnTo>
                    <a:pt x="66" y="143"/>
                  </a:lnTo>
                  <a:lnTo>
                    <a:pt x="65" y="154"/>
                  </a:lnTo>
                  <a:lnTo>
                    <a:pt x="63" y="164"/>
                  </a:lnTo>
                  <a:lnTo>
                    <a:pt x="60" y="174"/>
                  </a:lnTo>
                  <a:lnTo>
                    <a:pt x="56" y="182"/>
                  </a:lnTo>
                  <a:lnTo>
                    <a:pt x="51" y="189"/>
                  </a:lnTo>
                  <a:lnTo>
                    <a:pt x="46" y="194"/>
                  </a:lnTo>
                  <a:lnTo>
                    <a:pt x="39" y="198"/>
                  </a:lnTo>
                  <a:lnTo>
                    <a:pt x="33" y="199"/>
                  </a:lnTo>
                  <a:lnTo>
                    <a:pt x="33" y="199"/>
                  </a:lnTo>
                  <a:lnTo>
                    <a:pt x="26" y="198"/>
                  </a:lnTo>
                  <a:lnTo>
                    <a:pt x="21" y="194"/>
                  </a:lnTo>
                  <a:lnTo>
                    <a:pt x="14" y="189"/>
                  </a:lnTo>
                  <a:lnTo>
                    <a:pt x="9" y="182"/>
                  </a:lnTo>
                  <a:lnTo>
                    <a:pt x="5" y="174"/>
                  </a:lnTo>
                  <a:lnTo>
                    <a:pt x="3" y="164"/>
                  </a:lnTo>
                  <a:lnTo>
                    <a:pt x="0" y="154"/>
                  </a:lnTo>
                  <a:lnTo>
                    <a:pt x="0" y="143"/>
                  </a:lnTo>
                  <a:lnTo>
                    <a:pt x="0" y="57"/>
                  </a:lnTo>
                  <a:lnTo>
                    <a:pt x="0" y="57"/>
                  </a:lnTo>
                  <a:lnTo>
                    <a:pt x="0" y="46"/>
                  </a:lnTo>
                  <a:lnTo>
                    <a:pt x="3" y="34"/>
                  </a:lnTo>
                  <a:lnTo>
                    <a:pt x="5" y="25"/>
                  </a:lnTo>
                  <a:lnTo>
                    <a:pt x="9" y="17"/>
                  </a:lnTo>
                  <a:lnTo>
                    <a:pt x="14" y="10"/>
                  </a:lnTo>
                  <a:lnTo>
                    <a:pt x="21" y="4"/>
                  </a:lnTo>
                  <a:lnTo>
                    <a:pt x="26" y="1"/>
                  </a:lnTo>
                  <a:lnTo>
                    <a:pt x="33" y="0"/>
                  </a:lnTo>
                  <a:lnTo>
                    <a:pt x="33" y="0"/>
                  </a:lnTo>
                  <a:lnTo>
                    <a:pt x="39" y="1"/>
                  </a:lnTo>
                  <a:lnTo>
                    <a:pt x="46" y="4"/>
                  </a:lnTo>
                  <a:lnTo>
                    <a:pt x="51" y="10"/>
                  </a:lnTo>
                  <a:lnTo>
                    <a:pt x="56" y="17"/>
                  </a:lnTo>
                  <a:lnTo>
                    <a:pt x="60" y="25"/>
                  </a:lnTo>
                  <a:lnTo>
                    <a:pt x="63" y="34"/>
                  </a:lnTo>
                  <a:lnTo>
                    <a:pt x="65" y="46"/>
                  </a:lnTo>
                  <a:lnTo>
                    <a:pt x="66" y="57"/>
                  </a:lnTo>
                  <a:lnTo>
                    <a:pt x="66" y="143"/>
                  </a:lnTo>
                  <a:close/>
                </a:path>
              </a:pathLst>
            </a:custGeom>
            <a:solidFill>
              <a:srgbClr val="F6C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8" name="Freeform 376">
              <a:extLst>
                <a:ext uri="{FF2B5EF4-FFF2-40B4-BE49-F238E27FC236}">
                  <a16:creationId xmlns:a16="http://schemas.microsoft.com/office/drawing/2014/main" id="{8B1CE0DC-ECE9-4C47-B0CC-4A5B8D22D3F4}"/>
                </a:ext>
              </a:extLst>
            </p:cNvPr>
            <p:cNvSpPr>
              <a:spLocks/>
            </p:cNvSpPr>
            <p:nvPr/>
          </p:nvSpPr>
          <p:spPr bwMode="auto">
            <a:xfrm>
              <a:off x="10677526" y="3670300"/>
              <a:ext cx="322263" cy="398463"/>
            </a:xfrm>
            <a:custGeom>
              <a:avLst/>
              <a:gdLst>
                <a:gd name="T0" fmla="*/ 203 w 203"/>
                <a:gd name="T1" fmla="*/ 163 h 251"/>
                <a:gd name="T2" fmla="*/ 201 w 203"/>
                <a:gd name="T3" fmla="*/ 180 h 251"/>
                <a:gd name="T4" fmla="*/ 196 w 203"/>
                <a:gd name="T5" fmla="*/ 198 h 251"/>
                <a:gd name="T6" fmla="*/ 185 w 203"/>
                <a:gd name="T7" fmla="*/ 212 h 251"/>
                <a:gd name="T8" fmla="*/ 173 w 203"/>
                <a:gd name="T9" fmla="*/ 226 h 251"/>
                <a:gd name="T10" fmla="*/ 158 w 203"/>
                <a:gd name="T11" fmla="*/ 236 h 251"/>
                <a:gd name="T12" fmla="*/ 141 w 203"/>
                <a:gd name="T13" fmla="*/ 244 h 251"/>
                <a:gd name="T14" fmla="*/ 122 w 203"/>
                <a:gd name="T15" fmla="*/ 250 h 251"/>
                <a:gd name="T16" fmla="*/ 101 w 203"/>
                <a:gd name="T17" fmla="*/ 251 h 251"/>
                <a:gd name="T18" fmla="*/ 91 w 203"/>
                <a:gd name="T19" fmla="*/ 251 h 251"/>
                <a:gd name="T20" fmla="*/ 71 w 203"/>
                <a:gd name="T21" fmla="*/ 247 h 251"/>
                <a:gd name="T22" fmla="*/ 53 w 203"/>
                <a:gd name="T23" fmla="*/ 241 h 251"/>
                <a:gd name="T24" fmla="*/ 37 w 203"/>
                <a:gd name="T25" fmla="*/ 231 h 251"/>
                <a:gd name="T26" fmla="*/ 23 w 203"/>
                <a:gd name="T27" fmla="*/ 219 h 251"/>
                <a:gd name="T28" fmla="*/ 12 w 203"/>
                <a:gd name="T29" fmla="*/ 205 h 251"/>
                <a:gd name="T30" fmla="*/ 4 w 203"/>
                <a:gd name="T31" fmla="*/ 189 h 251"/>
                <a:gd name="T32" fmla="*/ 0 w 203"/>
                <a:gd name="T33" fmla="*/ 171 h 251"/>
                <a:gd name="T34" fmla="*/ 0 w 203"/>
                <a:gd name="T35" fmla="*/ 88 h 251"/>
                <a:gd name="T36" fmla="*/ 0 w 203"/>
                <a:gd name="T37" fmla="*/ 79 h 251"/>
                <a:gd name="T38" fmla="*/ 4 w 203"/>
                <a:gd name="T39" fmla="*/ 62 h 251"/>
                <a:gd name="T40" fmla="*/ 12 w 203"/>
                <a:gd name="T41" fmla="*/ 45 h 251"/>
                <a:gd name="T42" fmla="*/ 23 w 203"/>
                <a:gd name="T43" fmla="*/ 32 h 251"/>
                <a:gd name="T44" fmla="*/ 37 w 203"/>
                <a:gd name="T45" fmla="*/ 20 h 251"/>
                <a:gd name="T46" fmla="*/ 53 w 203"/>
                <a:gd name="T47" fmla="*/ 10 h 251"/>
                <a:gd name="T48" fmla="*/ 71 w 203"/>
                <a:gd name="T49" fmla="*/ 4 h 251"/>
                <a:gd name="T50" fmla="*/ 91 w 203"/>
                <a:gd name="T51" fmla="*/ 0 h 251"/>
                <a:gd name="T52" fmla="*/ 101 w 203"/>
                <a:gd name="T53" fmla="*/ 0 h 251"/>
                <a:gd name="T54" fmla="*/ 122 w 203"/>
                <a:gd name="T55" fmla="*/ 1 h 251"/>
                <a:gd name="T56" fmla="*/ 141 w 203"/>
                <a:gd name="T57" fmla="*/ 6 h 251"/>
                <a:gd name="T58" fmla="*/ 158 w 203"/>
                <a:gd name="T59" fmla="*/ 15 h 251"/>
                <a:gd name="T60" fmla="*/ 173 w 203"/>
                <a:gd name="T61" fmla="*/ 25 h 251"/>
                <a:gd name="T62" fmla="*/ 185 w 203"/>
                <a:gd name="T63" fmla="*/ 39 h 251"/>
                <a:gd name="T64" fmla="*/ 196 w 203"/>
                <a:gd name="T65" fmla="*/ 54 h 251"/>
                <a:gd name="T66" fmla="*/ 201 w 203"/>
                <a:gd name="T67" fmla="*/ 71 h 251"/>
                <a:gd name="T68" fmla="*/ 203 w 203"/>
                <a:gd name="T69" fmla="*/ 8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3" h="251">
                  <a:moveTo>
                    <a:pt x="203" y="163"/>
                  </a:moveTo>
                  <a:lnTo>
                    <a:pt x="203" y="163"/>
                  </a:lnTo>
                  <a:lnTo>
                    <a:pt x="203" y="171"/>
                  </a:lnTo>
                  <a:lnTo>
                    <a:pt x="201" y="180"/>
                  </a:lnTo>
                  <a:lnTo>
                    <a:pt x="198" y="189"/>
                  </a:lnTo>
                  <a:lnTo>
                    <a:pt x="196" y="198"/>
                  </a:lnTo>
                  <a:lnTo>
                    <a:pt x="190" y="205"/>
                  </a:lnTo>
                  <a:lnTo>
                    <a:pt x="185" y="212"/>
                  </a:lnTo>
                  <a:lnTo>
                    <a:pt x="180" y="219"/>
                  </a:lnTo>
                  <a:lnTo>
                    <a:pt x="173" y="226"/>
                  </a:lnTo>
                  <a:lnTo>
                    <a:pt x="167" y="231"/>
                  </a:lnTo>
                  <a:lnTo>
                    <a:pt x="158" y="236"/>
                  </a:lnTo>
                  <a:lnTo>
                    <a:pt x="150" y="241"/>
                  </a:lnTo>
                  <a:lnTo>
                    <a:pt x="141" y="244"/>
                  </a:lnTo>
                  <a:lnTo>
                    <a:pt x="131" y="247"/>
                  </a:lnTo>
                  <a:lnTo>
                    <a:pt x="122" y="250"/>
                  </a:lnTo>
                  <a:lnTo>
                    <a:pt x="112" y="251"/>
                  </a:lnTo>
                  <a:lnTo>
                    <a:pt x="101" y="251"/>
                  </a:lnTo>
                  <a:lnTo>
                    <a:pt x="101" y="251"/>
                  </a:lnTo>
                  <a:lnTo>
                    <a:pt x="91" y="251"/>
                  </a:lnTo>
                  <a:lnTo>
                    <a:pt x="81" y="250"/>
                  </a:lnTo>
                  <a:lnTo>
                    <a:pt x="71" y="247"/>
                  </a:lnTo>
                  <a:lnTo>
                    <a:pt x="62" y="244"/>
                  </a:lnTo>
                  <a:lnTo>
                    <a:pt x="53" y="241"/>
                  </a:lnTo>
                  <a:lnTo>
                    <a:pt x="44" y="236"/>
                  </a:lnTo>
                  <a:lnTo>
                    <a:pt x="37" y="231"/>
                  </a:lnTo>
                  <a:lnTo>
                    <a:pt x="29" y="226"/>
                  </a:lnTo>
                  <a:lnTo>
                    <a:pt x="23" y="219"/>
                  </a:lnTo>
                  <a:lnTo>
                    <a:pt x="17" y="212"/>
                  </a:lnTo>
                  <a:lnTo>
                    <a:pt x="12" y="205"/>
                  </a:lnTo>
                  <a:lnTo>
                    <a:pt x="8" y="198"/>
                  </a:lnTo>
                  <a:lnTo>
                    <a:pt x="4" y="189"/>
                  </a:lnTo>
                  <a:lnTo>
                    <a:pt x="2" y="180"/>
                  </a:lnTo>
                  <a:lnTo>
                    <a:pt x="0" y="171"/>
                  </a:lnTo>
                  <a:lnTo>
                    <a:pt x="0" y="163"/>
                  </a:lnTo>
                  <a:lnTo>
                    <a:pt x="0" y="88"/>
                  </a:lnTo>
                  <a:lnTo>
                    <a:pt x="0" y="88"/>
                  </a:lnTo>
                  <a:lnTo>
                    <a:pt x="0" y="79"/>
                  </a:lnTo>
                  <a:lnTo>
                    <a:pt x="2" y="71"/>
                  </a:lnTo>
                  <a:lnTo>
                    <a:pt x="4" y="62"/>
                  </a:lnTo>
                  <a:lnTo>
                    <a:pt x="8" y="54"/>
                  </a:lnTo>
                  <a:lnTo>
                    <a:pt x="12" y="45"/>
                  </a:lnTo>
                  <a:lnTo>
                    <a:pt x="17" y="39"/>
                  </a:lnTo>
                  <a:lnTo>
                    <a:pt x="23" y="32"/>
                  </a:lnTo>
                  <a:lnTo>
                    <a:pt x="29" y="25"/>
                  </a:lnTo>
                  <a:lnTo>
                    <a:pt x="37" y="20"/>
                  </a:lnTo>
                  <a:lnTo>
                    <a:pt x="44" y="15"/>
                  </a:lnTo>
                  <a:lnTo>
                    <a:pt x="53" y="10"/>
                  </a:lnTo>
                  <a:lnTo>
                    <a:pt x="62" y="6"/>
                  </a:lnTo>
                  <a:lnTo>
                    <a:pt x="71" y="4"/>
                  </a:lnTo>
                  <a:lnTo>
                    <a:pt x="81" y="1"/>
                  </a:lnTo>
                  <a:lnTo>
                    <a:pt x="91" y="0"/>
                  </a:lnTo>
                  <a:lnTo>
                    <a:pt x="101" y="0"/>
                  </a:lnTo>
                  <a:lnTo>
                    <a:pt x="101" y="0"/>
                  </a:lnTo>
                  <a:lnTo>
                    <a:pt x="112" y="0"/>
                  </a:lnTo>
                  <a:lnTo>
                    <a:pt x="122" y="1"/>
                  </a:lnTo>
                  <a:lnTo>
                    <a:pt x="131" y="4"/>
                  </a:lnTo>
                  <a:lnTo>
                    <a:pt x="141" y="6"/>
                  </a:lnTo>
                  <a:lnTo>
                    <a:pt x="150" y="10"/>
                  </a:lnTo>
                  <a:lnTo>
                    <a:pt x="158" y="15"/>
                  </a:lnTo>
                  <a:lnTo>
                    <a:pt x="167" y="20"/>
                  </a:lnTo>
                  <a:lnTo>
                    <a:pt x="173" y="25"/>
                  </a:lnTo>
                  <a:lnTo>
                    <a:pt x="180" y="32"/>
                  </a:lnTo>
                  <a:lnTo>
                    <a:pt x="185" y="39"/>
                  </a:lnTo>
                  <a:lnTo>
                    <a:pt x="190" y="45"/>
                  </a:lnTo>
                  <a:lnTo>
                    <a:pt x="196" y="54"/>
                  </a:lnTo>
                  <a:lnTo>
                    <a:pt x="198" y="62"/>
                  </a:lnTo>
                  <a:lnTo>
                    <a:pt x="201" y="71"/>
                  </a:lnTo>
                  <a:lnTo>
                    <a:pt x="203" y="79"/>
                  </a:lnTo>
                  <a:lnTo>
                    <a:pt x="203" y="88"/>
                  </a:lnTo>
                  <a:lnTo>
                    <a:pt x="203" y="163"/>
                  </a:lnTo>
                  <a:close/>
                </a:path>
              </a:pathLst>
            </a:custGeom>
            <a:solidFill>
              <a:srgbClr val="F6C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9" name="Freeform 377">
              <a:extLst>
                <a:ext uri="{FF2B5EF4-FFF2-40B4-BE49-F238E27FC236}">
                  <a16:creationId xmlns:a16="http://schemas.microsoft.com/office/drawing/2014/main" id="{D2A98C61-A705-4AC0-BF3E-EFA7454C206D}"/>
                </a:ext>
              </a:extLst>
            </p:cNvPr>
            <p:cNvSpPr>
              <a:spLocks/>
            </p:cNvSpPr>
            <p:nvPr/>
          </p:nvSpPr>
          <p:spPr bwMode="auto">
            <a:xfrm>
              <a:off x="10621963" y="3600450"/>
              <a:ext cx="422275" cy="387350"/>
            </a:xfrm>
            <a:custGeom>
              <a:avLst/>
              <a:gdLst>
                <a:gd name="T0" fmla="*/ 3 w 266"/>
                <a:gd name="T1" fmla="*/ 64 h 244"/>
                <a:gd name="T2" fmla="*/ 0 w 266"/>
                <a:gd name="T3" fmla="*/ 89 h 244"/>
                <a:gd name="T4" fmla="*/ 5 w 266"/>
                <a:gd name="T5" fmla="*/ 103 h 244"/>
                <a:gd name="T6" fmla="*/ 11 w 266"/>
                <a:gd name="T7" fmla="*/ 106 h 244"/>
                <a:gd name="T8" fmla="*/ 43 w 266"/>
                <a:gd name="T9" fmla="*/ 102 h 244"/>
                <a:gd name="T10" fmla="*/ 61 w 266"/>
                <a:gd name="T11" fmla="*/ 103 h 244"/>
                <a:gd name="T12" fmla="*/ 67 w 266"/>
                <a:gd name="T13" fmla="*/ 113 h 244"/>
                <a:gd name="T14" fmla="*/ 76 w 266"/>
                <a:gd name="T15" fmla="*/ 132 h 244"/>
                <a:gd name="T16" fmla="*/ 101 w 266"/>
                <a:gd name="T17" fmla="*/ 156 h 244"/>
                <a:gd name="T18" fmla="*/ 106 w 266"/>
                <a:gd name="T19" fmla="*/ 165 h 244"/>
                <a:gd name="T20" fmla="*/ 108 w 266"/>
                <a:gd name="T21" fmla="*/ 174 h 244"/>
                <a:gd name="T22" fmla="*/ 120 w 266"/>
                <a:gd name="T23" fmla="*/ 173 h 244"/>
                <a:gd name="T24" fmla="*/ 125 w 266"/>
                <a:gd name="T25" fmla="*/ 165 h 244"/>
                <a:gd name="T26" fmla="*/ 129 w 266"/>
                <a:gd name="T27" fmla="*/ 160 h 244"/>
                <a:gd name="T28" fmla="*/ 131 w 266"/>
                <a:gd name="T29" fmla="*/ 173 h 244"/>
                <a:gd name="T30" fmla="*/ 139 w 266"/>
                <a:gd name="T31" fmla="*/ 178 h 244"/>
                <a:gd name="T32" fmla="*/ 141 w 266"/>
                <a:gd name="T33" fmla="*/ 174 h 244"/>
                <a:gd name="T34" fmla="*/ 152 w 266"/>
                <a:gd name="T35" fmla="*/ 144 h 244"/>
                <a:gd name="T36" fmla="*/ 164 w 266"/>
                <a:gd name="T37" fmla="*/ 134 h 244"/>
                <a:gd name="T38" fmla="*/ 174 w 266"/>
                <a:gd name="T39" fmla="*/ 134 h 244"/>
                <a:gd name="T40" fmla="*/ 185 w 266"/>
                <a:gd name="T41" fmla="*/ 141 h 244"/>
                <a:gd name="T42" fmla="*/ 194 w 266"/>
                <a:gd name="T43" fmla="*/ 163 h 244"/>
                <a:gd name="T44" fmla="*/ 190 w 266"/>
                <a:gd name="T45" fmla="*/ 189 h 244"/>
                <a:gd name="T46" fmla="*/ 186 w 266"/>
                <a:gd name="T47" fmla="*/ 200 h 244"/>
                <a:gd name="T48" fmla="*/ 190 w 266"/>
                <a:gd name="T49" fmla="*/ 226 h 244"/>
                <a:gd name="T50" fmla="*/ 203 w 266"/>
                <a:gd name="T51" fmla="*/ 242 h 244"/>
                <a:gd name="T52" fmla="*/ 213 w 266"/>
                <a:gd name="T53" fmla="*/ 244 h 244"/>
                <a:gd name="T54" fmla="*/ 227 w 266"/>
                <a:gd name="T55" fmla="*/ 238 h 244"/>
                <a:gd name="T56" fmla="*/ 243 w 266"/>
                <a:gd name="T57" fmla="*/ 220 h 244"/>
                <a:gd name="T58" fmla="*/ 254 w 266"/>
                <a:gd name="T59" fmla="*/ 203 h 244"/>
                <a:gd name="T60" fmla="*/ 263 w 266"/>
                <a:gd name="T61" fmla="*/ 183 h 244"/>
                <a:gd name="T62" fmla="*/ 266 w 266"/>
                <a:gd name="T63" fmla="*/ 141 h 244"/>
                <a:gd name="T64" fmla="*/ 259 w 266"/>
                <a:gd name="T65" fmla="*/ 100 h 244"/>
                <a:gd name="T66" fmla="*/ 242 w 266"/>
                <a:gd name="T67" fmla="*/ 49 h 244"/>
                <a:gd name="T68" fmla="*/ 223 w 266"/>
                <a:gd name="T69" fmla="*/ 25 h 244"/>
                <a:gd name="T70" fmla="*/ 197 w 266"/>
                <a:gd name="T71" fmla="*/ 9 h 244"/>
                <a:gd name="T72" fmla="*/ 164 w 266"/>
                <a:gd name="T73" fmla="*/ 1 h 244"/>
                <a:gd name="T74" fmla="*/ 102 w 266"/>
                <a:gd name="T75" fmla="*/ 3 h 244"/>
                <a:gd name="T76" fmla="*/ 62 w 266"/>
                <a:gd name="T77" fmla="*/ 14 h 244"/>
                <a:gd name="T78" fmla="*/ 35 w 266"/>
                <a:gd name="T79" fmla="*/ 38 h 244"/>
                <a:gd name="T80" fmla="*/ 23 w 266"/>
                <a:gd name="T81" fmla="*/ 52 h 244"/>
                <a:gd name="T82" fmla="*/ 16 w 266"/>
                <a:gd name="T83" fmla="*/ 45 h 244"/>
                <a:gd name="T84" fmla="*/ 16 w 266"/>
                <a:gd name="T85" fmla="*/ 42 h 244"/>
                <a:gd name="T86" fmla="*/ 5 w 266"/>
                <a:gd name="T87" fmla="*/ 5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244">
                  <a:moveTo>
                    <a:pt x="5" y="54"/>
                  </a:moveTo>
                  <a:lnTo>
                    <a:pt x="5" y="54"/>
                  </a:lnTo>
                  <a:lnTo>
                    <a:pt x="3" y="64"/>
                  </a:lnTo>
                  <a:lnTo>
                    <a:pt x="0" y="72"/>
                  </a:lnTo>
                  <a:lnTo>
                    <a:pt x="0" y="81"/>
                  </a:lnTo>
                  <a:lnTo>
                    <a:pt x="0" y="89"/>
                  </a:lnTo>
                  <a:lnTo>
                    <a:pt x="1" y="97"/>
                  </a:lnTo>
                  <a:lnTo>
                    <a:pt x="4" y="101"/>
                  </a:lnTo>
                  <a:lnTo>
                    <a:pt x="5" y="103"/>
                  </a:lnTo>
                  <a:lnTo>
                    <a:pt x="8" y="105"/>
                  </a:lnTo>
                  <a:lnTo>
                    <a:pt x="11" y="106"/>
                  </a:lnTo>
                  <a:lnTo>
                    <a:pt x="11" y="106"/>
                  </a:lnTo>
                  <a:lnTo>
                    <a:pt x="19" y="107"/>
                  </a:lnTo>
                  <a:lnTo>
                    <a:pt x="27" y="106"/>
                  </a:lnTo>
                  <a:lnTo>
                    <a:pt x="43" y="102"/>
                  </a:lnTo>
                  <a:lnTo>
                    <a:pt x="50" y="101"/>
                  </a:lnTo>
                  <a:lnTo>
                    <a:pt x="58" y="102"/>
                  </a:lnTo>
                  <a:lnTo>
                    <a:pt x="61" y="103"/>
                  </a:lnTo>
                  <a:lnTo>
                    <a:pt x="63" y="106"/>
                  </a:lnTo>
                  <a:lnTo>
                    <a:pt x="64" y="108"/>
                  </a:lnTo>
                  <a:lnTo>
                    <a:pt x="67" y="113"/>
                  </a:lnTo>
                  <a:lnTo>
                    <a:pt x="67" y="113"/>
                  </a:lnTo>
                  <a:lnTo>
                    <a:pt x="71" y="123"/>
                  </a:lnTo>
                  <a:lnTo>
                    <a:pt x="76" y="132"/>
                  </a:lnTo>
                  <a:lnTo>
                    <a:pt x="83" y="140"/>
                  </a:lnTo>
                  <a:lnTo>
                    <a:pt x="90" y="146"/>
                  </a:lnTo>
                  <a:lnTo>
                    <a:pt x="101" y="156"/>
                  </a:lnTo>
                  <a:lnTo>
                    <a:pt x="105" y="161"/>
                  </a:lnTo>
                  <a:lnTo>
                    <a:pt x="106" y="165"/>
                  </a:lnTo>
                  <a:lnTo>
                    <a:pt x="106" y="165"/>
                  </a:lnTo>
                  <a:lnTo>
                    <a:pt x="106" y="169"/>
                  </a:lnTo>
                  <a:lnTo>
                    <a:pt x="107" y="173"/>
                  </a:lnTo>
                  <a:lnTo>
                    <a:pt x="108" y="174"/>
                  </a:lnTo>
                  <a:lnTo>
                    <a:pt x="111" y="175"/>
                  </a:lnTo>
                  <a:lnTo>
                    <a:pt x="116" y="174"/>
                  </a:lnTo>
                  <a:lnTo>
                    <a:pt x="120" y="173"/>
                  </a:lnTo>
                  <a:lnTo>
                    <a:pt x="120" y="173"/>
                  </a:lnTo>
                  <a:lnTo>
                    <a:pt x="122" y="169"/>
                  </a:lnTo>
                  <a:lnTo>
                    <a:pt x="125" y="165"/>
                  </a:lnTo>
                  <a:lnTo>
                    <a:pt x="127" y="161"/>
                  </a:lnTo>
                  <a:lnTo>
                    <a:pt x="129" y="160"/>
                  </a:lnTo>
                  <a:lnTo>
                    <a:pt x="129" y="160"/>
                  </a:lnTo>
                  <a:lnTo>
                    <a:pt x="130" y="163"/>
                  </a:lnTo>
                  <a:lnTo>
                    <a:pt x="131" y="169"/>
                  </a:lnTo>
                  <a:lnTo>
                    <a:pt x="131" y="173"/>
                  </a:lnTo>
                  <a:lnTo>
                    <a:pt x="134" y="175"/>
                  </a:lnTo>
                  <a:lnTo>
                    <a:pt x="135" y="178"/>
                  </a:lnTo>
                  <a:lnTo>
                    <a:pt x="139" y="178"/>
                  </a:lnTo>
                  <a:lnTo>
                    <a:pt x="139" y="178"/>
                  </a:lnTo>
                  <a:lnTo>
                    <a:pt x="140" y="176"/>
                  </a:lnTo>
                  <a:lnTo>
                    <a:pt x="141" y="174"/>
                  </a:lnTo>
                  <a:lnTo>
                    <a:pt x="144" y="169"/>
                  </a:lnTo>
                  <a:lnTo>
                    <a:pt x="149" y="151"/>
                  </a:lnTo>
                  <a:lnTo>
                    <a:pt x="152" y="144"/>
                  </a:lnTo>
                  <a:lnTo>
                    <a:pt x="157" y="137"/>
                  </a:lnTo>
                  <a:lnTo>
                    <a:pt x="161" y="135"/>
                  </a:lnTo>
                  <a:lnTo>
                    <a:pt x="164" y="134"/>
                  </a:lnTo>
                  <a:lnTo>
                    <a:pt x="169" y="132"/>
                  </a:lnTo>
                  <a:lnTo>
                    <a:pt x="174" y="134"/>
                  </a:lnTo>
                  <a:lnTo>
                    <a:pt x="174" y="134"/>
                  </a:lnTo>
                  <a:lnTo>
                    <a:pt x="179" y="135"/>
                  </a:lnTo>
                  <a:lnTo>
                    <a:pt x="183" y="137"/>
                  </a:lnTo>
                  <a:lnTo>
                    <a:pt x="185" y="141"/>
                  </a:lnTo>
                  <a:lnTo>
                    <a:pt x="189" y="144"/>
                  </a:lnTo>
                  <a:lnTo>
                    <a:pt x="191" y="152"/>
                  </a:lnTo>
                  <a:lnTo>
                    <a:pt x="194" y="163"/>
                  </a:lnTo>
                  <a:lnTo>
                    <a:pt x="194" y="173"/>
                  </a:lnTo>
                  <a:lnTo>
                    <a:pt x="193" y="181"/>
                  </a:lnTo>
                  <a:lnTo>
                    <a:pt x="190" y="189"/>
                  </a:lnTo>
                  <a:lnTo>
                    <a:pt x="188" y="195"/>
                  </a:lnTo>
                  <a:lnTo>
                    <a:pt x="188" y="195"/>
                  </a:lnTo>
                  <a:lnTo>
                    <a:pt x="186" y="200"/>
                  </a:lnTo>
                  <a:lnTo>
                    <a:pt x="185" y="208"/>
                  </a:lnTo>
                  <a:lnTo>
                    <a:pt x="188" y="217"/>
                  </a:lnTo>
                  <a:lnTo>
                    <a:pt x="190" y="226"/>
                  </a:lnTo>
                  <a:lnTo>
                    <a:pt x="194" y="233"/>
                  </a:lnTo>
                  <a:lnTo>
                    <a:pt x="199" y="239"/>
                  </a:lnTo>
                  <a:lnTo>
                    <a:pt x="203" y="242"/>
                  </a:lnTo>
                  <a:lnTo>
                    <a:pt x="205" y="243"/>
                  </a:lnTo>
                  <a:lnTo>
                    <a:pt x="209" y="244"/>
                  </a:lnTo>
                  <a:lnTo>
                    <a:pt x="213" y="244"/>
                  </a:lnTo>
                  <a:lnTo>
                    <a:pt x="213" y="244"/>
                  </a:lnTo>
                  <a:lnTo>
                    <a:pt x="220" y="242"/>
                  </a:lnTo>
                  <a:lnTo>
                    <a:pt x="227" y="238"/>
                  </a:lnTo>
                  <a:lnTo>
                    <a:pt x="232" y="234"/>
                  </a:lnTo>
                  <a:lnTo>
                    <a:pt x="237" y="231"/>
                  </a:lnTo>
                  <a:lnTo>
                    <a:pt x="243" y="220"/>
                  </a:lnTo>
                  <a:lnTo>
                    <a:pt x="248" y="212"/>
                  </a:lnTo>
                  <a:lnTo>
                    <a:pt x="248" y="212"/>
                  </a:lnTo>
                  <a:lnTo>
                    <a:pt x="254" y="203"/>
                  </a:lnTo>
                  <a:lnTo>
                    <a:pt x="257" y="198"/>
                  </a:lnTo>
                  <a:lnTo>
                    <a:pt x="261" y="192"/>
                  </a:lnTo>
                  <a:lnTo>
                    <a:pt x="263" y="183"/>
                  </a:lnTo>
                  <a:lnTo>
                    <a:pt x="266" y="173"/>
                  </a:lnTo>
                  <a:lnTo>
                    <a:pt x="266" y="159"/>
                  </a:lnTo>
                  <a:lnTo>
                    <a:pt x="266" y="141"/>
                  </a:lnTo>
                  <a:lnTo>
                    <a:pt x="266" y="141"/>
                  </a:lnTo>
                  <a:lnTo>
                    <a:pt x="263" y="121"/>
                  </a:lnTo>
                  <a:lnTo>
                    <a:pt x="259" y="100"/>
                  </a:lnTo>
                  <a:lnTo>
                    <a:pt x="254" y="79"/>
                  </a:lnTo>
                  <a:lnTo>
                    <a:pt x="246" y="59"/>
                  </a:lnTo>
                  <a:lnTo>
                    <a:pt x="242" y="49"/>
                  </a:lnTo>
                  <a:lnTo>
                    <a:pt x="236" y="40"/>
                  </a:lnTo>
                  <a:lnTo>
                    <a:pt x="229" y="33"/>
                  </a:lnTo>
                  <a:lnTo>
                    <a:pt x="223" y="25"/>
                  </a:lnTo>
                  <a:lnTo>
                    <a:pt x="214" y="19"/>
                  </a:lnTo>
                  <a:lnTo>
                    <a:pt x="205" y="13"/>
                  </a:lnTo>
                  <a:lnTo>
                    <a:pt x="197" y="9"/>
                  </a:lnTo>
                  <a:lnTo>
                    <a:pt x="185" y="5"/>
                  </a:lnTo>
                  <a:lnTo>
                    <a:pt x="185" y="5"/>
                  </a:lnTo>
                  <a:lnTo>
                    <a:pt x="164" y="1"/>
                  </a:lnTo>
                  <a:lnTo>
                    <a:pt x="142" y="0"/>
                  </a:lnTo>
                  <a:lnTo>
                    <a:pt x="121" y="0"/>
                  </a:lnTo>
                  <a:lnTo>
                    <a:pt x="102" y="3"/>
                  </a:lnTo>
                  <a:lnTo>
                    <a:pt x="86" y="5"/>
                  </a:lnTo>
                  <a:lnTo>
                    <a:pt x="72" y="9"/>
                  </a:lnTo>
                  <a:lnTo>
                    <a:pt x="62" y="14"/>
                  </a:lnTo>
                  <a:lnTo>
                    <a:pt x="54" y="19"/>
                  </a:lnTo>
                  <a:lnTo>
                    <a:pt x="54" y="19"/>
                  </a:lnTo>
                  <a:lnTo>
                    <a:pt x="35" y="38"/>
                  </a:lnTo>
                  <a:lnTo>
                    <a:pt x="25" y="50"/>
                  </a:lnTo>
                  <a:lnTo>
                    <a:pt x="25" y="50"/>
                  </a:lnTo>
                  <a:lnTo>
                    <a:pt x="23" y="52"/>
                  </a:lnTo>
                  <a:lnTo>
                    <a:pt x="19" y="52"/>
                  </a:lnTo>
                  <a:lnTo>
                    <a:pt x="16" y="49"/>
                  </a:lnTo>
                  <a:lnTo>
                    <a:pt x="16" y="45"/>
                  </a:lnTo>
                  <a:lnTo>
                    <a:pt x="16" y="45"/>
                  </a:lnTo>
                  <a:lnTo>
                    <a:pt x="16" y="43"/>
                  </a:lnTo>
                  <a:lnTo>
                    <a:pt x="16" y="42"/>
                  </a:lnTo>
                  <a:lnTo>
                    <a:pt x="13" y="44"/>
                  </a:lnTo>
                  <a:lnTo>
                    <a:pt x="8" y="49"/>
                  </a:lnTo>
                  <a:lnTo>
                    <a:pt x="5" y="54"/>
                  </a:lnTo>
                  <a:close/>
                </a:path>
              </a:pathLst>
            </a:custGeom>
            <a:solidFill>
              <a:srgbClr val="5B5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10" name="Freeform 378">
              <a:extLst>
                <a:ext uri="{FF2B5EF4-FFF2-40B4-BE49-F238E27FC236}">
                  <a16:creationId xmlns:a16="http://schemas.microsoft.com/office/drawing/2014/main" id="{09ED2C12-2EE4-4D11-9076-F9E580D270CD}"/>
                </a:ext>
              </a:extLst>
            </p:cNvPr>
            <p:cNvSpPr>
              <a:spLocks/>
            </p:cNvSpPr>
            <p:nvPr/>
          </p:nvSpPr>
          <p:spPr bwMode="auto">
            <a:xfrm>
              <a:off x="10621963" y="3600450"/>
              <a:ext cx="422275" cy="387350"/>
            </a:xfrm>
            <a:custGeom>
              <a:avLst/>
              <a:gdLst>
                <a:gd name="T0" fmla="*/ 3 w 266"/>
                <a:gd name="T1" fmla="*/ 64 h 244"/>
                <a:gd name="T2" fmla="*/ 0 w 266"/>
                <a:gd name="T3" fmla="*/ 89 h 244"/>
                <a:gd name="T4" fmla="*/ 5 w 266"/>
                <a:gd name="T5" fmla="*/ 103 h 244"/>
                <a:gd name="T6" fmla="*/ 11 w 266"/>
                <a:gd name="T7" fmla="*/ 106 h 244"/>
                <a:gd name="T8" fmla="*/ 43 w 266"/>
                <a:gd name="T9" fmla="*/ 102 h 244"/>
                <a:gd name="T10" fmla="*/ 61 w 266"/>
                <a:gd name="T11" fmla="*/ 103 h 244"/>
                <a:gd name="T12" fmla="*/ 67 w 266"/>
                <a:gd name="T13" fmla="*/ 113 h 244"/>
                <a:gd name="T14" fmla="*/ 76 w 266"/>
                <a:gd name="T15" fmla="*/ 132 h 244"/>
                <a:gd name="T16" fmla="*/ 101 w 266"/>
                <a:gd name="T17" fmla="*/ 156 h 244"/>
                <a:gd name="T18" fmla="*/ 106 w 266"/>
                <a:gd name="T19" fmla="*/ 165 h 244"/>
                <a:gd name="T20" fmla="*/ 108 w 266"/>
                <a:gd name="T21" fmla="*/ 174 h 244"/>
                <a:gd name="T22" fmla="*/ 120 w 266"/>
                <a:gd name="T23" fmla="*/ 173 h 244"/>
                <a:gd name="T24" fmla="*/ 125 w 266"/>
                <a:gd name="T25" fmla="*/ 165 h 244"/>
                <a:gd name="T26" fmla="*/ 129 w 266"/>
                <a:gd name="T27" fmla="*/ 160 h 244"/>
                <a:gd name="T28" fmla="*/ 131 w 266"/>
                <a:gd name="T29" fmla="*/ 173 h 244"/>
                <a:gd name="T30" fmla="*/ 139 w 266"/>
                <a:gd name="T31" fmla="*/ 178 h 244"/>
                <a:gd name="T32" fmla="*/ 141 w 266"/>
                <a:gd name="T33" fmla="*/ 174 h 244"/>
                <a:gd name="T34" fmla="*/ 152 w 266"/>
                <a:gd name="T35" fmla="*/ 144 h 244"/>
                <a:gd name="T36" fmla="*/ 164 w 266"/>
                <a:gd name="T37" fmla="*/ 134 h 244"/>
                <a:gd name="T38" fmla="*/ 174 w 266"/>
                <a:gd name="T39" fmla="*/ 134 h 244"/>
                <a:gd name="T40" fmla="*/ 185 w 266"/>
                <a:gd name="T41" fmla="*/ 141 h 244"/>
                <a:gd name="T42" fmla="*/ 194 w 266"/>
                <a:gd name="T43" fmla="*/ 163 h 244"/>
                <a:gd name="T44" fmla="*/ 190 w 266"/>
                <a:gd name="T45" fmla="*/ 189 h 244"/>
                <a:gd name="T46" fmla="*/ 186 w 266"/>
                <a:gd name="T47" fmla="*/ 200 h 244"/>
                <a:gd name="T48" fmla="*/ 190 w 266"/>
                <a:gd name="T49" fmla="*/ 226 h 244"/>
                <a:gd name="T50" fmla="*/ 203 w 266"/>
                <a:gd name="T51" fmla="*/ 242 h 244"/>
                <a:gd name="T52" fmla="*/ 213 w 266"/>
                <a:gd name="T53" fmla="*/ 244 h 244"/>
                <a:gd name="T54" fmla="*/ 227 w 266"/>
                <a:gd name="T55" fmla="*/ 238 h 244"/>
                <a:gd name="T56" fmla="*/ 243 w 266"/>
                <a:gd name="T57" fmla="*/ 220 h 244"/>
                <a:gd name="T58" fmla="*/ 254 w 266"/>
                <a:gd name="T59" fmla="*/ 203 h 244"/>
                <a:gd name="T60" fmla="*/ 263 w 266"/>
                <a:gd name="T61" fmla="*/ 183 h 244"/>
                <a:gd name="T62" fmla="*/ 266 w 266"/>
                <a:gd name="T63" fmla="*/ 141 h 244"/>
                <a:gd name="T64" fmla="*/ 259 w 266"/>
                <a:gd name="T65" fmla="*/ 100 h 244"/>
                <a:gd name="T66" fmla="*/ 242 w 266"/>
                <a:gd name="T67" fmla="*/ 49 h 244"/>
                <a:gd name="T68" fmla="*/ 223 w 266"/>
                <a:gd name="T69" fmla="*/ 25 h 244"/>
                <a:gd name="T70" fmla="*/ 197 w 266"/>
                <a:gd name="T71" fmla="*/ 9 h 244"/>
                <a:gd name="T72" fmla="*/ 164 w 266"/>
                <a:gd name="T73" fmla="*/ 1 h 244"/>
                <a:gd name="T74" fmla="*/ 102 w 266"/>
                <a:gd name="T75" fmla="*/ 3 h 244"/>
                <a:gd name="T76" fmla="*/ 62 w 266"/>
                <a:gd name="T77" fmla="*/ 14 h 244"/>
                <a:gd name="T78" fmla="*/ 35 w 266"/>
                <a:gd name="T79" fmla="*/ 38 h 244"/>
                <a:gd name="T80" fmla="*/ 23 w 266"/>
                <a:gd name="T81" fmla="*/ 52 h 244"/>
                <a:gd name="T82" fmla="*/ 16 w 266"/>
                <a:gd name="T83" fmla="*/ 45 h 244"/>
                <a:gd name="T84" fmla="*/ 16 w 266"/>
                <a:gd name="T85" fmla="*/ 42 h 244"/>
                <a:gd name="T86" fmla="*/ 5 w 266"/>
                <a:gd name="T87" fmla="*/ 5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244">
                  <a:moveTo>
                    <a:pt x="5" y="54"/>
                  </a:moveTo>
                  <a:lnTo>
                    <a:pt x="5" y="54"/>
                  </a:lnTo>
                  <a:lnTo>
                    <a:pt x="3" y="64"/>
                  </a:lnTo>
                  <a:lnTo>
                    <a:pt x="0" y="72"/>
                  </a:lnTo>
                  <a:lnTo>
                    <a:pt x="0" y="81"/>
                  </a:lnTo>
                  <a:lnTo>
                    <a:pt x="0" y="89"/>
                  </a:lnTo>
                  <a:lnTo>
                    <a:pt x="1" y="97"/>
                  </a:lnTo>
                  <a:lnTo>
                    <a:pt x="4" y="101"/>
                  </a:lnTo>
                  <a:lnTo>
                    <a:pt x="5" y="103"/>
                  </a:lnTo>
                  <a:lnTo>
                    <a:pt x="8" y="105"/>
                  </a:lnTo>
                  <a:lnTo>
                    <a:pt x="11" y="106"/>
                  </a:lnTo>
                  <a:lnTo>
                    <a:pt x="11" y="106"/>
                  </a:lnTo>
                  <a:lnTo>
                    <a:pt x="19" y="107"/>
                  </a:lnTo>
                  <a:lnTo>
                    <a:pt x="27" y="106"/>
                  </a:lnTo>
                  <a:lnTo>
                    <a:pt x="43" y="102"/>
                  </a:lnTo>
                  <a:lnTo>
                    <a:pt x="50" y="101"/>
                  </a:lnTo>
                  <a:lnTo>
                    <a:pt x="58" y="102"/>
                  </a:lnTo>
                  <a:lnTo>
                    <a:pt x="61" y="103"/>
                  </a:lnTo>
                  <a:lnTo>
                    <a:pt x="63" y="106"/>
                  </a:lnTo>
                  <a:lnTo>
                    <a:pt x="64" y="108"/>
                  </a:lnTo>
                  <a:lnTo>
                    <a:pt x="67" y="113"/>
                  </a:lnTo>
                  <a:lnTo>
                    <a:pt x="67" y="113"/>
                  </a:lnTo>
                  <a:lnTo>
                    <a:pt x="71" y="123"/>
                  </a:lnTo>
                  <a:lnTo>
                    <a:pt x="76" y="132"/>
                  </a:lnTo>
                  <a:lnTo>
                    <a:pt x="83" y="140"/>
                  </a:lnTo>
                  <a:lnTo>
                    <a:pt x="90" y="146"/>
                  </a:lnTo>
                  <a:lnTo>
                    <a:pt x="101" y="156"/>
                  </a:lnTo>
                  <a:lnTo>
                    <a:pt x="105" y="161"/>
                  </a:lnTo>
                  <a:lnTo>
                    <a:pt x="106" y="165"/>
                  </a:lnTo>
                  <a:lnTo>
                    <a:pt x="106" y="165"/>
                  </a:lnTo>
                  <a:lnTo>
                    <a:pt x="106" y="169"/>
                  </a:lnTo>
                  <a:lnTo>
                    <a:pt x="107" y="173"/>
                  </a:lnTo>
                  <a:lnTo>
                    <a:pt x="108" y="174"/>
                  </a:lnTo>
                  <a:lnTo>
                    <a:pt x="111" y="175"/>
                  </a:lnTo>
                  <a:lnTo>
                    <a:pt x="116" y="174"/>
                  </a:lnTo>
                  <a:lnTo>
                    <a:pt x="120" y="173"/>
                  </a:lnTo>
                  <a:lnTo>
                    <a:pt x="120" y="173"/>
                  </a:lnTo>
                  <a:lnTo>
                    <a:pt x="122" y="169"/>
                  </a:lnTo>
                  <a:lnTo>
                    <a:pt x="125" y="165"/>
                  </a:lnTo>
                  <a:lnTo>
                    <a:pt x="127" y="161"/>
                  </a:lnTo>
                  <a:lnTo>
                    <a:pt x="129" y="160"/>
                  </a:lnTo>
                  <a:lnTo>
                    <a:pt x="129" y="160"/>
                  </a:lnTo>
                  <a:lnTo>
                    <a:pt x="130" y="163"/>
                  </a:lnTo>
                  <a:lnTo>
                    <a:pt x="131" y="169"/>
                  </a:lnTo>
                  <a:lnTo>
                    <a:pt x="131" y="173"/>
                  </a:lnTo>
                  <a:lnTo>
                    <a:pt x="134" y="175"/>
                  </a:lnTo>
                  <a:lnTo>
                    <a:pt x="135" y="178"/>
                  </a:lnTo>
                  <a:lnTo>
                    <a:pt x="139" y="178"/>
                  </a:lnTo>
                  <a:lnTo>
                    <a:pt x="139" y="178"/>
                  </a:lnTo>
                  <a:lnTo>
                    <a:pt x="140" y="176"/>
                  </a:lnTo>
                  <a:lnTo>
                    <a:pt x="141" y="174"/>
                  </a:lnTo>
                  <a:lnTo>
                    <a:pt x="144" y="169"/>
                  </a:lnTo>
                  <a:lnTo>
                    <a:pt x="149" y="151"/>
                  </a:lnTo>
                  <a:lnTo>
                    <a:pt x="152" y="144"/>
                  </a:lnTo>
                  <a:lnTo>
                    <a:pt x="157" y="137"/>
                  </a:lnTo>
                  <a:lnTo>
                    <a:pt x="161" y="135"/>
                  </a:lnTo>
                  <a:lnTo>
                    <a:pt x="164" y="134"/>
                  </a:lnTo>
                  <a:lnTo>
                    <a:pt x="169" y="132"/>
                  </a:lnTo>
                  <a:lnTo>
                    <a:pt x="174" y="134"/>
                  </a:lnTo>
                  <a:lnTo>
                    <a:pt x="174" y="134"/>
                  </a:lnTo>
                  <a:lnTo>
                    <a:pt x="179" y="135"/>
                  </a:lnTo>
                  <a:lnTo>
                    <a:pt x="183" y="137"/>
                  </a:lnTo>
                  <a:lnTo>
                    <a:pt x="185" y="141"/>
                  </a:lnTo>
                  <a:lnTo>
                    <a:pt x="189" y="144"/>
                  </a:lnTo>
                  <a:lnTo>
                    <a:pt x="191" y="152"/>
                  </a:lnTo>
                  <a:lnTo>
                    <a:pt x="194" y="163"/>
                  </a:lnTo>
                  <a:lnTo>
                    <a:pt x="194" y="173"/>
                  </a:lnTo>
                  <a:lnTo>
                    <a:pt x="193" y="181"/>
                  </a:lnTo>
                  <a:lnTo>
                    <a:pt x="190" y="189"/>
                  </a:lnTo>
                  <a:lnTo>
                    <a:pt x="188" y="195"/>
                  </a:lnTo>
                  <a:lnTo>
                    <a:pt x="188" y="195"/>
                  </a:lnTo>
                  <a:lnTo>
                    <a:pt x="186" y="200"/>
                  </a:lnTo>
                  <a:lnTo>
                    <a:pt x="185" y="208"/>
                  </a:lnTo>
                  <a:lnTo>
                    <a:pt x="188" y="217"/>
                  </a:lnTo>
                  <a:lnTo>
                    <a:pt x="190" y="226"/>
                  </a:lnTo>
                  <a:lnTo>
                    <a:pt x="194" y="233"/>
                  </a:lnTo>
                  <a:lnTo>
                    <a:pt x="199" y="239"/>
                  </a:lnTo>
                  <a:lnTo>
                    <a:pt x="203" y="242"/>
                  </a:lnTo>
                  <a:lnTo>
                    <a:pt x="205" y="243"/>
                  </a:lnTo>
                  <a:lnTo>
                    <a:pt x="209" y="244"/>
                  </a:lnTo>
                  <a:lnTo>
                    <a:pt x="213" y="244"/>
                  </a:lnTo>
                  <a:lnTo>
                    <a:pt x="213" y="244"/>
                  </a:lnTo>
                  <a:lnTo>
                    <a:pt x="220" y="242"/>
                  </a:lnTo>
                  <a:lnTo>
                    <a:pt x="227" y="238"/>
                  </a:lnTo>
                  <a:lnTo>
                    <a:pt x="232" y="234"/>
                  </a:lnTo>
                  <a:lnTo>
                    <a:pt x="237" y="231"/>
                  </a:lnTo>
                  <a:lnTo>
                    <a:pt x="243" y="220"/>
                  </a:lnTo>
                  <a:lnTo>
                    <a:pt x="248" y="212"/>
                  </a:lnTo>
                  <a:lnTo>
                    <a:pt x="248" y="212"/>
                  </a:lnTo>
                  <a:lnTo>
                    <a:pt x="254" y="203"/>
                  </a:lnTo>
                  <a:lnTo>
                    <a:pt x="257" y="198"/>
                  </a:lnTo>
                  <a:lnTo>
                    <a:pt x="261" y="192"/>
                  </a:lnTo>
                  <a:lnTo>
                    <a:pt x="263" y="183"/>
                  </a:lnTo>
                  <a:lnTo>
                    <a:pt x="266" y="173"/>
                  </a:lnTo>
                  <a:lnTo>
                    <a:pt x="266" y="159"/>
                  </a:lnTo>
                  <a:lnTo>
                    <a:pt x="266" y="141"/>
                  </a:lnTo>
                  <a:lnTo>
                    <a:pt x="266" y="141"/>
                  </a:lnTo>
                  <a:lnTo>
                    <a:pt x="263" y="121"/>
                  </a:lnTo>
                  <a:lnTo>
                    <a:pt x="259" y="100"/>
                  </a:lnTo>
                  <a:lnTo>
                    <a:pt x="254" y="79"/>
                  </a:lnTo>
                  <a:lnTo>
                    <a:pt x="246" y="59"/>
                  </a:lnTo>
                  <a:lnTo>
                    <a:pt x="242" y="49"/>
                  </a:lnTo>
                  <a:lnTo>
                    <a:pt x="236" y="40"/>
                  </a:lnTo>
                  <a:lnTo>
                    <a:pt x="229" y="33"/>
                  </a:lnTo>
                  <a:lnTo>
                    <a:pt x="223" y="25"/>
                  </a:lnTo>
                  <a:lnTo>
                    <a:pt x="214" y="19"/>
                  </a:lnTo>
                  <a:lnTo>
                    <a:pt x="205" y="13"/>
                  </a:lnTo>
                  <a:lnTo>
                    <a:pt x="197" y="9"/>
                  </a:lnTo>
                  <a:lnTo>
                    <a:pt x="185" y="5"/>
                  </a:lnTo>
                  <a:lnTo>
                    <a:pt x="185" y="5"/>
                  </a:lnTo>
                  <a:lnTo>
                    <a:pt x="164" y="1"/>
                  </a:lnTo>
                  <a:lnTo>
                    <a:pt x="142" y="0"/>
                  </a:lnTo>
                  <a:lnTo>
                    <a:pt x="121" y="0"/>
                  </a:lnTo>
                  <a:lnTo>
                    <a:pt x="102" y="3"/>
                  </a:lnTo>
                  <a:lnTo>
                    <a:pt x="86" y="5"/>
                  </a:lnTo>
                  <a:lnTo>
                    <a:pt x="72" y="9"/>
                  </a:lnTo>
                  <a:lnTo>
                    <a:pt x="62" y="14"/>
                  </a:lnTo>
                  <a:lnTo>
                    <a:pt x="54" y="19"/>
                  </a:lnTo>
                  <a:lnTo>
                    <a:pt x="54" y="19"/>
                  </a:lnTo>
                  <a:lnTo>
                    <a:pt x="35" y="38"/>
                  </a:lnTo>
                  <a:lnTo>
                    <a:pt x="25" y="50"/>
                  </a:lnTo>
                  <a:lnTo>
                    <a:pt x="25" y="50"/>
                  </a:lnTo>
                  <a:lnTo>
                    <a:pt x="23" y="52"/>
                  </a:lnTo>
                  <a:lnTo>
                    <a:pt x="19" y="52"/>
                  </a:lnTo>
                  <a:lnTo>
                    <a:pt x="16" y="49"/>
                  </a:lnTo>
                  <a:lnTo>
                    <a:pt x="16" y="45"/>
                  </a:lnTo>
                  <a:lnTo>
                    <a:pt x="16" y="45"/>
                  </a:lnTo>
                  <a:lnTo>
                    <a:pt x="16" y="43"/>
                  </a:lnTo>
                  <a:lnTo>
                    <a:pt x="16" y="42"/>
                  </a:lnTo>
                  <a:lnTo>
                    <a:pt x="13" y="44"/>
                  </a:lnTo>
                  <a:lnTo>
                    <a:pt x="8" y="49"/>
                  </a:lnTo>
                  <a:lnTo>
                    <a:pt x="5"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11" name="Freeform 379">
              <a:extLst>
                <a:ext uri="{FF2B5EF4-FFF2-40B4-BE49-F238E27FC236}">
                  <a16:creationId xmlns:a16="http://schemas.microsoft.com/office/drawing/2014/main" id="{80164C77-C8B1-42B5-B046-61FE913D5D2C}"/>
                </a:ext>
              </a:extLst>
            </p:cNvPr>
            <p:cNvSpPr>
              <a:spLocks/>
            </p:cNvSpPr>
            <p:nvPr/>
          </p:nvSpPr>
          <p:spPr bwMode="auto">
            <a:xfrm>
              <a:off x="10650538" y="3848100"/>
              <a:ext cx="26988" cy="100013"/>
            </a:xfrm>
            <a:custGeom>
              <a:avLst/>
              <a:gdLst>
                <a:gd name="T0" fmla="*/ 17 w 17"/>
                <a:gd name="T1" fmla="*/ 0 h 63"/>
                <a:gd name="T2" fmla="*/ 17 w 17"/>
                <a:gd name="T3" fmla="*/ 0 h 63"/>
                <a:gd name="T4" fmla="*/ 14 w 17"/>
                <a:gd name="T5" fmla="*/ 9 h 63"/>
                <a:gd name="T6" fmla="*/ 6 w 17"/>
                <a:gd name="T7" fmla="*/ 28 h 63"/>
                <a:gd name="T8" fmla="*/ 4 w 17"/>
                <a:gd name="T9" fmla="*/ 38 h 63"/>
                <a:gd name="T10" fmla="*/ 1 w 17"/>
                <a:gd name="T11" fmla="*/ 48 h 63"/>
                <a:gd name="T12" fmla="*/ 0 w 17"/>
                <a:gd name="T13" fmla="*/ 56 h 63"/>
                <a:gd name="T14" fmla="*/ 0 w 17"/>
                <a:gd name="T15" fmla="*/ 58 h 63"/>
                <a:gd name="T16" fmla="*/ 1 w 17"/>
                <a:gd name="T17" fmla="*/ 61 h 63"/>
                <a:gd name="T18" fmla="*/ 1 w 17"/>
                <a:gd name="T19" fmla="*/ 61 h 63"/>
                <a:gd name="T20" fmla="*/ 4 w 17"/>
                <a:gd name="T21" fmla="*/ 62 h 63"/>
                <a:gd name="T22" fmla="*/ 7 w 17"/>
                <a:gd name="T23" fmla="*/ 63 h 63"/>
                <a:gd name="T24" fmla="*/ 12 w 17"/>
                <a:gd name="T25" fmla="*/ 63 h 63"/>
                <a:gd name="T26" fmla="*/ 16 w 17"/>
                <a:gd name="T27" fmla="*/ 61 h 63"/>
                <a:gd name="T28" fmla="*/ 17 w 17"/>
                <a:gd name="T29" fmla="*/ 61 h 63"/>
                <a:gd name="T30" fmla="*/ 17 w 17"/>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63">
                  <a:moveTo>
                    <a:pt x="17" y="0"/>
                  </a:moveTo>
                  <a:lnTo>
                    <a:pt x="17" y="0"/>
                  </a:lnTo>
                  <a:lnTo>
                    <a:pt x="14" y="9"/>
                  </a:lnTo>
                  <a:lnTo>
                    <a:pt x="6" y="28"/>
                  </a:lnTo>
                  <a:lnTo>
                    <a:pt x="4" y="38"/>
                  </a:lnTo>
                  <a:lnTo>
                    <a:pt x="1" y="48"/>
                  </a:lnTo>
                  <a:lnTo>
                    <a:pt x="0" y="56"/>
                  </a:lnTo>
                  <a:lnTo>
                    <a:pt x="0" y="58"/>
                  </a:lnTo>
                  <a:lnTo>
                    <a:pt x="1" y="61"/>
                  </a:lnTo>
                  <a:lnTo>
                    <a:pt x="1" y="61"/>
                  </a:lnTo>
                  <a:lnTo>
                    <a:pt x="4" y="62"/>
                  </a:lnTo>
                  <a:lnTo>
                    <a:pt x="7" y="63"/>
                  </a:lnTo>
                  <a:lnTo>
                    <a:pt x="12" y="63"/>
                  </a:lnTo>
                  <a:lnTo>
                    <a:pt x="16" y="61"/>
                  </a:lnTo>
                  <a:lnTo>
                    <a:pt x="17" y="61"/>
                  </a:lnTo>
                  <a:lnTo>
                    <a:pt x="17" y="0"/>
                  </a:lnTo>
                  <a:close/>
                </a:path>
              </a:pathLst>
            </a:custGeom>
            <a:solidFill>
              <a:srgbClr val="F6C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12" name="Freeform 380">
              <a:extLst>
                <a:ext uri="{FF2B5EF4-FFF2-40B4-BE49-F238E27FC236}">
                  <a16:creationId xmlns:a16="http://schemas.microsoft.com/office/drawing/2014/main" id="{F064B1E9-A475-4063-8181-3DAC4A06833A}"/>
                </a:ext>
              </a:extLst>
            </p:cNvPr>
            <p:cNvSpPr>
              <a:spLocks/>
            </p:cNvSpPr>
            <p:nvPr/>
          </p:nvSpPr>
          <p:spPr bwMode="auto">
            <a:xfrm>
              <a:off x="10650538" y="3848100"/>
              <a:ext cx="26988" cy="100013"/>
            </a:xfrm>
            <a:custGeom>
              <a:avLst/>
              <a:gdLst>
                <a:gd name="T0" fmla="*/ 17 w 17"/>
                <a:gd name="T1" fmla="*/ 0 h 63"/>
                <a:gd name="T2" fmla="*/ 17 w 17"/>
                <a:gd name="T3" fmla="*/ 0 h 63"/>
                <a:gd name="T4" fmla="*/ 14 w 17"/>
                <a:gd name="T5" fmla="*/ 9 h 63"/>
                <a:gd name="T6" fmla="*/ 6 w 17"/>
                <a:gd name="T7" fmla="*/ 28 h 63"/>
                <a:gd name="T8" fmla="*/ 4 w 17"/>
                <a:gd name="T9" fmla="*/ 38 h 63"/>
                <a:gd name="T10" fmla="*/ 1 w 17"/>
                <a:gd name="T11" fmla="*/ 48 h 63"/>
                <a:gd name="T12" fmla="*/ 0 w 17"/>
                <a:gd name="T13" fmla="*/ 56 h 63"/>
                <a:gd name="T14" fmla="*/ 0 w 17"/>
                <a:gd name="T15" fmla="*/ 58 h 63"/>
                <a:gd name="T16" fmla="*/ 1 w 17"/>
                <a:gd name="T17" fmla="*/ 61 h 63"/>
                <a:gd name="T18" fmla="*/ 1 w 17"/>
                <a:gd name="T19" fmla="*/ 61 h 63"/>
                <a:gd name="T20" fmla="*/ 4 w 17"/>
                <a:gd name="T21" fmla="*/ 62 h 63"/>
                <a:gd name="T22" fmla="*/ 7 w 17"/>
                <a:gd name="T23" fmla="*/ 63 h 63"/>
                <a:gd name="T24" fmla="*/ 12 w 17"/>
                <a:gd name="T25" fmla="*/ 63 h 63"/>
                <a:gd name="T26" fmla="*/ 16 w 17"/>
                <a:gd name="T27" fmla="*/ 61 h 63"/>
                <a:gd name="T28" fmla="*/ 17 w 17"/>
                <a:gd name="T29"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63">
                  <a:moveTo>
                    <a:pt x="17" y="0"/>
                  </a:moveTo>
                  <a:lnTo>
                    <a:pt x="17" y="0"/>
                  </a:lnTo>
                  <a:lnTo>
                    <a:pt x="14" y="9"/>
                  </a:lnTo>
                  <a:lnTo>
                    <a:pt x="6" y="28"/>
                  </a:lnTo>
                  <a:lnTo>
                    <a:pt x="4" y="38"/>
                  </a:lnTo>
                  <a:lnTo>
                    <a:pt x="1" y="48"/>
                  </a:lnTo>
                  <a:lnTo>
                    <a:pt x="0" y="56"/>
                  </a:lnTo>
                  <a:lnTo>
                    <a:pt x="0" y="58"/>
                  </a:lnTo>
                  <a:lnTo>
                    <a:pt x="1" y="61"/>
                  </a:lnTo>
                  <a:lnTo>
                    <a:pt x="1" y="61"/>
                  </a:lnTo>
                  <a:lnTo>
                    <a:pt x="4" y="62"/>
                  </a:lnTo>
                  <a:lnTo>
                    <a:pt x="7" y="63"/>
                  </a:lnTo>
                  <a:lnTo>
                    <a:pt x="12" y="63"/>
                  </a:lnTo>
                  <a:lnTo>
                    <a:pt x="16" y="61"/>
                  </a:lnTo>
                  <a:lnTo>
                    <a:pt x="17"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13" name="Freeform 381">
              <a:extLst>
                <a:ext uri="{FF2B5EF4-FFF2-40B4-BE49-F238E27FC236}">
                  <a16:creationId xmlns:a16="http://schemas.microsoft.com/office/drawing/2014/main" id="{0B202A96-FEAA-4C57-847B-C1B5277B6DDA}"/>
                </a:ext>
              </a:extLst>
            </p:cNvPr>
            <p:cNvSpPr>
              <a:spLocks/>
            </p:cNvSpPr>
            <p:nvPr/>
          </p:nvSpPr>
          <p:spPr bwMode="auto">
            <a:xfrm>
              <a:off x="11045826" y="6154738"/>
              <a:ext cx="354013" cy="282575"/>
            </a:xfrm>
            <a:custGeom>
              <a:avLst/>
              <a:gdLst>
                <a:gd name="T0" fmla="*/ 131 w 223"/>
                <a:gd name="T1" fmla="*/ 34 h 178"/>
                <a:gd name="T2" fmla="*/ 131 w 223"/>
                <a:gd name="T3" fmla="*/ 34 h 178"/>
                <a:gd name="T4" fmla="*/ 110 w 223"/>
                <a:gd name="T5" fmla="*/ 61 h 178"/>
                <a:gd name="T6" fmla="*/ 89 w 223"/>
                <a:gd name="T7" fmla="*/ 86 h 178"/>
                <a:gd name="T8" fmla="*/ 68 w 223"/>
                <a:gd name="T9" fmla="*/ 110 h 178"/>
                <a:gd name="T10" fmla="*/ 68 w 223"/>
                <a:gd name="T11" fmla="*/ 110 h 178"/>
                <a:gd name="T12" fmla="*/ 58 w 223"/>
                <a:gd name="T13" fmla="*/ 120 h 178"/>
                <a:gd name="T14" fmla="*/ 47 w 223"/>
                <a:gd name="T15" fmla="*/ 129 h 178"/>
                <a:gd name="T16" fmla="*/ 25 w 223"/>
                <a:gd name="T17" fmla="*/ 146 h 178"/>
                <a:gd name="T18" fmla="*/ 8 w 223"/>
                <a:gd name="T19" fmla="*/ 157 h 178"/>
                <a:gd name="T20" fmla="*/ 3 w 223"/>
                <a:gd name="T21" fmla="*/ 162 h 178"/>
                <a:gd name="T22" fmla="*/ 1 w 223"/>
                <a:gd name="T23" fmla="*/ 165 h 178"/>
                <a:gd name="T24" fmla="*/ 1 w 223"/>
                <a:gd name="T25" fmla="*/ 165 h 178"/>
                <a:gd name="T26" fmla="*/ 0 w 223"/>
                <a:gd name="T27" fmla="*/ 172 h 178"/>
                <a:gd name="T28" fmla="*/ 0 w 223"/>
                <a:gd name="T29" fmla="*/ 176 h 178"/>
                <a:gd name="T30" fmla="*/ 0 w 223"/>
                <a:gd name="T31" fmla="*/ 178 h 178"/>
                <a:gd name="T32" fmla="*/ 4 w 223"/>
                <a:gd name="T33" fmla="*/ 178 h 178"/>
                <a:gd name="T34" fmla="*/ 10 w 223"/>
                <a:gd name="T35" fmla="*/ 177 h 178"/>
                <a:gd name="T36" fmla="*/ 21 w 223"/>
                <a:gd name="T37" fmla="*/ 173 h 178"/>
                <a:gd name="T38" fmla="*/ 37 w 223"/>
                <a:gd name="T39" fmla="*/ 166 h 178"/>
                <a:gd name="T40" fmla="*/ 37 w 223"/>
                <a:gd name="T41" fmla="*/ 166 h 178"/>
                <a:gd name="T42" fmla="*/ 55 w 223"/>
                <a:gd name="T43" fmla="*/ 154 h 178"/>
                <a:gd name="T44" fmla="*/ 73 w 223"/>
                <a:gd name="T45" fmla="*/ 142 h 178"/>
                <a:gd name="T46" fmla="*/ 92 w 223"/>
                <a:gd name="T47" fmla="*/ 128 h 178"/>
                <a:gd name="T48" fmla="*/ 108 w 223"/>
                <a:gd name="T49" fmla="*/ 114 h 178"/>
                <a:gd name="T50" fmla="*/ 136 w 223"/>
                <a:gd name="T51" fmla="*/ 90 h 178"/>
                <a:gd name="T52" fmla="*/ 152 w 223"/>
                <a:gd name="T53" fmla="*/ 76 h 178"/>
                <a:gd name="T54" fmla="*/ 152 w 223"/>
                <a:gd name="T55" fmla="*/ 76 h 178"/>
                <a:gd name="T56" fmla="*/ 157 w 223"/>
                <a:gd name="T57" fmla="*/ 74 h 178"/>
                <a:gd name="T58" fmla="*/ 161 w 223"/>
                <a:gd name="T59" fmla="*/ 74 h 178"/>
                <a:gd name="T60" fmla="*/ 164 w 223"/>
                <a:gd name="T61" fmla="*/ 74 h 178"/>
                <a:gd name="T62" fmla="*/ 166 w 223"/>
                <a:gd name="T63" fmla="*/ 75 h 178"/>
                <a:gd name="T64" fmla="*/ 170 w 223"/>
                <a:gd name="T65" fmla="*/ 78 h 178"/>
                <a:gd name="T66" fmla="*/ 171 w 223"/>
                <a:gd name="T67" fmla="*/ 79 h 178"/>
                <a:gd name="T68" fmla="*/ 223 w 223"/>
                <a:gd name="T69" fmla="*/ 44 h 178"/>
                <a:gd name="T70" fmla="*/ 223 w 223"/>
                <a:gd name="T71" fmla="*/ 44 h 178"/>
                <a:gd name="T72" fmla="*/ 217 w 223"/>
                <a:gd name="T73" fmla="*/ 40 h 178"/>
                <a:gd name="T74" fmla="*/ 204 w 223"/>
                <a:gd name="T75" fmla="*/ 27 h 178"/>
                <a:gd name="T76" fmla="*/ 196 w 223"/>
                <a:gd name="T77" fmla="*/ 21 h 178"/>
                <a:gd name="T78" fmla="*/ 191 w 223"/>
                <a:gd name="T79" fmla="*/ 13 h 178"/>
                <a:gd name="T80" fmla="*/ 188 w 223"/>
                <a:gd name="T81" fmla="*/ 6 h 178"/>
                <a:gd name="T82" fmla="*/ 188 w 223"/>
                <a:gd name="T83" fmla="*/ 2 h 178"/>
                <a:gd name="T84" fmla="*/ 189 w 223"/>
                <a:gd name="T85" fmla="*/ 0 h 178"/>
                <a:gd name="T86" fmla="*/ 131 w 223"/>
                <a:gd name="T87" fmla="*/ 3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3" h="178">
                  <a:moveTo>
                    <a:pt x="131" y="34"/>
                  </a:moveTo>
                  <a:lnTo>
                    <a:pt x="131" y="34"/>
                  </a:lnTo>
                  <a:lnTo>
                    <a:pt x="110" y="61"/>
                  </a:lnTo>
                  <a:lnTo>
                    <a:pt x="89" y="86"/>
                  </a:lnTo>
                  <a:lnTo>
                    <a:pt x="68" y="110"/>
                  </a:lnTo>
                  <a:lnTo>
                    <a:pt x="68" y="110"/>
                  </a:lnTo>
                  <a:lnTo>
                    <a:pt x="58" y="120"/>
                  </a:lnTo>
                  <a:lnTo>
                    <a:pt x="47" y="129"/>
                  </a:lnTo>
                  <a:lnTo>
                    <a:pt x="25" y="146"/>
                  </a:lnTo>
                  <a:lnTo>
                    <a:pt x="8" y="157"/>
                  </a:lnTo>
                  <a:lnTo>
                    <a:pt x="3" y="162"/>
                  </a:lnTo>
                  <a:lnTo>
                    <a:pt x="1" y="165"/>
                  </a:lnTo>
                  <a:lnTo>
                    <a:pt x="1" y="165"/>
                  </a:lnTo>
                  <a:lnTo>
                    <a:pt x="0" y="172"/>
                  </a:lnTo>
                  <a:lnTo>
                    <a:pt x="0" y="176"/>
                  </a:lnTo>
                  <a:lnTo>
                    <a:pt x="0" y="178"/>
                  </a:lnTo>
                  <a:lnTo>
                    <a:pt x="4" y="178"/>
                  </a:lnTo>
                  <a:lnTo>
                    <a:pt x="10" y="177"/>
                  </a:lnTo>
                  <a:lnTo>
                    <a:pt x="21" y="173"/>
                  </a:lnTo>
                  <a:lnTo>
                    <a:pt x="37" y="166"/>
                  </a:lnTo>
                  <a:lnTo>
                    <a:pt x="37" y="166"/>
                  </a:lnTo>
                  <a:lnTo>
                    <a:pt x="55" y="154"/>
                  </a:lnTo>
                  <a:lnTo>
                    <a:pt x="73" y="142"/>
                  </a:lnTo>
                  <a:lnTo>
                    <a:pt x="92" y="128"/>
                  </a:lnTo>
                  <a:lnTo>
                    <a:pt x="108" y="114"/>
                  </a:lnTo>
                  <a:lnTo>
                    <a:pt x="136" y="90"/>
                  </a:lnTo>
                  <a:lnTo>
                    <a:pt x="152" y="76"/>
                  </a:lnTo>
                  <a:lnTo>
                    <a:pt x="152" y="76"/>
                  </a:lnTo>
                  <a:lnTo>
                    <a:pt x="157" y="74"/>
                  </a:lnTo>
                  <a:lnTo>
                    <a:pt x="161" y="74"/>
                  </a:lnTo>
                  <a:lnTo>
                    <a:pt x="164" y="74"/>
                  </a:lnTo>
                  <a:lnTo>
                    <a:pt x="166" y="75"/>
                  </a:lnTo>
                  <a:lnTo>
                    <a:pt x="170" y="78"/>
                  </a:lnTo>
                  <a:lnTo>
                    <a:pt x="171" y="79"/>
                  </a:lnTo>
                  <a:lnTo>
                    <a:pt x="223" y="44"/>
                  </a:lnTo>
                  <a:lnTo>
                    <a:pt x="223" y="44"/>
                  </a:lnTo>
                  <a:lnTo>
                    <a:pt x="217" y="40"/>
                  </a:lnTo>
                  <a:lnTo>
                    <a:pt x="204" y="27"/>
                  </a:lnTo>
                  <a:lnTo>
                    <a:pt x="196" y="21"/>
                  </a:lnTo>
                  <a:lnTo>
                    <a:pt x="191" y="13"/>
                  </a:lnTo>
                  <a:lnTo>
                    <a:pt x="188" y="6"/>
                  </a:lnTo>
                  <a:lnTo>
                    <a:pt x="188" y="2"/>
                  </a:lnTo>
                  <a:lnTo>
                    <a:pt x="189" y="0"/>
                  </a:lnTo>
                  <a:lnTo>
                    <a:pt x="131" y="34"/>
                  </a:lnTo>
                  <a:close/>
                </a:path>
              </a:pathLst>
            </a:custGeom>
            <a:solidFill>
              <a:srgbClr val="29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14" name="Freeform 382">
              <a:extLst>
                <a:ext uri="{FF2B5EF4-FFF2-40B4-BE49-F238E27FC236}">
                  <a16:creationId xmlns:a16="http://schemas.microsoft.com/office/drawing/2014/main" id="{5AF27D2A-20A5-432F-8717-7C2734C0436C}"/>
                </a:ext>
              </a:extLst>
            </p:cNvPr>
            <p:cNvSpPr>
              <a:spLocks/>
            </p:cNvSpPr>
            <p:nvPr/>
          </p:nvSpPr>
          <p:spPr bwMode="auto">
            <a:xfrm>
              <a:off x="10883901" y="4970463"/>
              <a:ext cx="339725" cy="1377950"/>
            </a:xfrm>
            <a:custGeom>
              <a:avLst/>
              <a:gdLst>
                <a:gd name="T0" fmla="*/ 0 w 214"/>
                <a:gd name="T1" fmla="*/ 16 h 868"/>
                <a:gd name="T2" fmla="*/ 16 w 214"/>
                <a:gd name="T3" fmla="*/ 444 h 868"/>
                <a:gd name="T4" fmla="*/ 16 w 214"/>
                <a:gd name="T5" fmla="*/ 868 h 868"/>
                <a:gd name="T6" fmla="*/ 113 w 214"/>
                <a:gd name="T7" fmla="*/ 868 h 868"/>
                <a:gd name="T8" fmla="*/ 113 w 214"/>
                <a:gd name="T9" fmla="*/ 412 h 868"/>
                <a:gd name="T10" fmla="*/ 113 w 214"/>
                <a:gd name="T11" fmla="*/ 412 h 868"/>
                <a:gd name="T12" fmla="*/ 133 w 214"/>
                <a:gd name="T13" fmla="*/ 360 h 868"/>
                <a:gd name="T14" fmla="*/ 152 w 214"/>
                <a:gd name="T15" fmla="*/ 305 h 868"/>
                <a:gd name="T16" fmla="*/ 174 w 214"/>
                <a:gd name="T17" fmla="*/ 239 h 868"/>
                <a:gd name="T18" fmla="*/ 184 w 214"/>
                <a:gd name="T19" fmla="*/ 204 h 868"/>
                <a:gd name="T20" fmla="*/ 193 w 214"/>
                <a:gd name="T21" fmla="*/ 169 h 868"/>
                <a:gd name="T22" fmla="*/ 201 w 214"/>
                <a:gd name="T23" fmla="*/ 135 h 868"/>
                <a:gd name="T24" fmla="*/ 208 w 214"/>
                <a:gd name="T25" fmla="*/ 102 h 868"/>
                <a:gd name="T26" fmla="*/ 212 w 214"/>
                <a:gd name="T27" fmla="*/ 72 h 868"/>
                <a:gd name="T28" fmla="*/ 214 w 214"/>
                <a:gd name="T29" fmla="*/ 44 h 868"/>
                <a:gd name="T30" fmla="*/ 213 w 214"/>
                <a:gd name="T31" fmla="*/ 31 h 868"/>
                <a:gd name="T32" fmla="*/ 213 w 214"/>
                <a:gd name="T33" fmla="*/ 20 h 868"/>
                <a:gd name="T34" fmla="*/ 210 w 214"/>
                <a:gd name="T35" fmla="*/ 10 h 868"/>
                <a:gd name="T36" fmla="*/ 208 w 214"/>
                <a:gd name="T37" fmla="*/ 0 h 868"/>
                <a:gd name="T38" fmla="*/ 0 w 214"/>
                <a:gd name="T39" fmla="*/ 16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4" h="868">
                  <a:moveTo>
                    <a:pt x="0" y="16"/>
                  </a:moveTo>
                  <a:lnTo>
                    <a:pt x="16" y="444"/>
                  </a:lnTo>
                  <a:lnTo>
                    <a:pt x="16" y="868"/>
                  </a:lnTo>
                  <a:lnTo>
                    <a:pt x="113" y="868"/>
                  </a:lnTo>
                  <a:lnTo>
                    <a:pt x="113" y="412"/>
                  </a:lnTo>
                  <a:lnTo>
                    <a:pt x="113" y="412"/>
                  </a:lnTo>
                  <a:lnTo>
                    <a:pt x="133" y="360"/>
                  </a:lnTo>
                  <a:lnTo>
                    <a:pt x="152" y="305"/>
                  </a:lnTo>
                  <a:lnTo>
                    <a:pt x="174" y="239"/>
                  </a:lnTo>
                  <a:lnTo>
                    <a:pt x="184" y="204"/>
                  </a:lnTo>
                  <a:lnTo>
                    <a:pt x="193" y="169"/>
                  </a:lnTo>
                  <a:lnTo>
                    <a:pt x="201" y="135"/>
                  </a:lnTo>
                  <a:lnTo>
                    <a:pt x="208" y="102"/>
                  </a:lnTo>
                  <a:lnTo>
                    <a:pt x="212" y="72"/>
                  </a:lnTo>
                  <a:lnTo>
                    <a:pt x="214" y="44"/>
                  </a:lnTo>
                  <a:lnTo>
                    <a:pt x="213" y="31"/>
                  </a:lnTo>
                  <a:lnTo>
                    <a:pt x="213" y="20"/>
                  </a:lnTo>
                  <a:lnTo>
                    <a:pt x="210" y="10"/>
                  </a:lnTo>
                  <a:lnTo>
                    <a:pt x="208" y="0"/>
                  </a:lnTo>
                  <a:lnTo>
                    <a:pt x="0" y="16"/>
                  </a:lnTo>
                  <a:close/>
                </a:path>
              </a:pathLst>
            </a:custGeom>
            <a:solidFill>
              <a:srgbClr val="413E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15" name="Freeform 383">
              <a:extLst>
                <a:ext uri="{FF2B5EF4-FFF2-40B4-BE49-F238E27FC236}">
                  <a16:creationId xmlns:a16="http://schemas.microsoft.com/office/drawing/2014/main" id="{20728DB5-C503-40ED-948F-920947E10D88}"/>
                </a:ext>
              </a:extLst>
            </p:cNvPr>
            <p:cNvSpPr>
              <a:spLocks/>
            </p:cNvSpPr>
            <p:nvPr/>
          </p:nvSpPr>
          <p:spPr bwMode="auto">
            <a:xfrm>
              <a:off x="10685463" y="4995863"/>
              <a:ext cx="679450" cy="1238250"/>
            </a:xfrm>
            <a:custGeom>
              <a:avLst/>
              <a:gdLst>
                <a:gd name="T0" fmla="*/ 73 w 428"/>
                <a:gd name="T1" fmla="*/ 0 h 780"/>
                <a:gd name="T2" fmla="*/ 0 w 428"/>
                <a:gd name="T3" fmla="*/ 418 h 780"/>
                <a:gd name="T4" fmla="*/ 339 w 428"/>
                <a:gd name="T5" fmla="*/ 780 h 780"/>
                <a:gd name="T6" fmla="*/ 428 w 428"/>
                <a:gd name="T7" fmla="*/ 737 h 780"/>
                <a:gd name="T8" fmla="*/ 109 w 428"/>
                <a:gd name="T9" fmla="*/ 389 h 780"/>
                <a:gd name="T10" fmla="*/ 300 w 428"/>
                <a:gd name="T11" fmla="*/ 0 h 780"/>
                <a:gd name="T12" fmla="*/ 73 w 428"/>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428" h="780">
                  <a:moveTo>
                    <a:pt x="73" y="0"/>
                  </a:moveTo>
                  <a:lnTo>
                    <a:pt x="0" y="418"/>
                  </a:lnTo>
                  <a:lnTo>
                    <a:pt x="339" y="780"/>
                  </a:lnTo>
                  <a:lnTo>
                    <a:pt x="428" y="737"/>
                  </a:lnTo>
                  <a:lnTo>
                    <a:pt x="109" y="389"/>
                  </a:lnTo>
                  <a:lnTo>
                    <a:pt x="300" y="0"/>
                  </a:lnTo>
                  <a:lnTo>
                    <a:pt x="73" y="0"/>
                  </a:lnTo>
                  <a:close/>
                </a:path>
              </a:pathLst>
            </a:custGeom>
            <a:solidFill>
              <a:srgbClr val="413E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16" name="Freeform 384">
              <a:extLst>
                <a:ext uri="{FF2B5EF4-FFF2-40B4-BE49-F238E27FC236}">
                  <a16:creationId xmlns:a16="http://schemas.microsoft.com/office/drawing/2014/main" id="{30C206D5-0D34-48B4-9C95-A328304E6A9C}"/>
                </a:ext>
              </a:extLst>
            </p:cNvPr>
            <p:cNvSpPr>
              <a:spLocks/>
            </p:cNvSpPr>
            <p:nvPr/>
          </p:nvSpPr>
          <p:spPr bwMode="auto">
            <a:xfrm>
              <a:off x="10628313" y="6348413"/>
              <a:ext cx="403225" cy="104775"/>
            </a:xfrm>
            <a:custGeom>
              <a:avLst/>
              <a:gdLst>
                <a:gd name="T0" fmla="*/ 177 w 254"/>
                <a:gd name="T1" fmla="*/ 0 h 66"/>
                <a:gd name="T2" fmla="*/ 177 w 254"/>
                <a:gd name="T3" fmla="*/ 0 h 66"/>
                <a:gd name="T4" fmla="*/ 147 w 254"/>
                <a:gd name="T5" fmla="*/ 14 h 66"/>
                <a:gd name="T6" fmla="*/ 118 w 254"/>
                <a:gd name="T7" fmla="*/ 25 h 66"/>
                <a:gd name="T8" fmla="*/ 89 w 254"/>
                <a:gd name="T9" fmla="*/ 35 h 66"/>
                <a:gd name="T10" fmla="*/ 89 w 254"/>
                <a:gd name="T11" fmla="*/ 35 h 66"/>
                <a:gd name="T12" fmla="*/ 75 w 254"/>
                <a:gd name="T13" fmla="*/ 38 h 66"/>
                <a:gd name="T14" fmla="*/ 62 w 254"/>
                <a:gd name="T15" fmla="*/ 40 h 66"/>
                <a:gd name="T16" fmla="*/ 35 w 254"/>
                <a:gd name="T17" fmla="*/ 43 h 66"/>
                <a:gd name="T18" fmla="*/ 15 w 254"/>
                <a:gd name="T19" fmla="*/ 45 h 66"/>
                <a:gd name="T20" fmla="*/ 9 w 254"/>
                <a:gd name="T21" fmla="*/ 46 h 66"/>
                <a:gd name="T22" fmla="*/ 6 w 254"/>
                <a:gd name="T23" fmla="*/ 48 h 66"/>
                <a:gd name="T24" fmla="*/ 6 w 254"/>
                <a:gd name="T25" fmla="*/ 48 h 66"/>
                <a:gd name="T26" fmla="*/ 2 w 254"/>
                <a:gd name="T27" fmla="*/ 53 h 66"/>
                <a:gd name="T28" fmla="*/ 0 w 254"/>
                <a:gd name="T29" fmla="*/ 56 h 66"/>
                <a:gd name="T30" fmla="*/ 0 w 254"/>
                <a:gd name="T31" fmla="*/ 59 h 66"/>
                <a:gd name="T32" fmla="*/ 2 w 254"/>
                <a:gd name="T33" fmla="*/ 61 h 66"/>
                <a:gd name="T34" fmla="*/ 9 w 254"/>
                <a:gd name="T35" fmla="*/ 64 h 66"/>
                <a:gd name="T36" fmla="*/ 20 w 254"/>
                <a:gd name="T37" fmla="*/ 65 h 66"/>
                <a:gd name="T38" fmla="*/ 36 w 254"/>
                <a:gd name="T39" fmla="*/ 66 h 66"/>
                <a:gd name="T40" fmla="*/ 36 w 254"/>
                <a:gd name="T41" fmla="*/ 66 h 66"/>
                <a:gd name="T42" fmla="*/ 58 w 254"/>
                <a:gd name="T43" fmla="*/ 66 h 66"/>
                <a:gd name="T44" fmla="*/ 80 w 254"/>
                <a:gd name="T45" fmla="*/ 65 h 66"/>
                <a:gd name="T46" fmla="*/ 102 w 254"/>
                <a:gd name="T47" fmla="*/ 61 h 66"/>
                <a:gd name="T48" fmla="*/ 122 w 254"/>
                <a:gd name="T49" fmla="*/ 59 h 66"/>
                <a:gd name="T50" fmla="*/ 157 w 254"/>
                <a:gd name="T51" fmla="*/ 53 h 66"/>
                <a:gd name="T52" fmla="*/ 177 w 254"/>
                <a:gd name="T53" fmla="*/ 49 h 66"/>
                <a:gd name="T54" fmla="*/ 177 w 254"/>
                <a:gd name="T55" fmla="*/ 49 h 66"/>
                <a:gd name="T56" fmla="*/ 182 w 254"/>
                <a:gd name="T57" fmla="*/ 50 h 66"/>
                <a:gd name="T58" fmla="*/ 186 w 254"/>
                <a:gd name="T59" fmla="*/ 51 h 66"/>
                <a:gd name="T60" fmla="*/ 189 w 254"/>
                <a:gd name="T61" fmla="*/ 53 h 66"/>
                <a:gd name="T62" fmla="*/ 190 w 254"/>
                <a:gd name="T63" fmla="*/ 55 h 66"/>
                <a:gd name="T64" fmla="*/ 193 w 254"/>
                <a:gd name="T65" fmla="*/ 59 h 66"/>
                <a:gd name="T66" fmla="*/ 193 w 254"/>
                <a:gd name="T67" fmla="*/ 61 h 66"/>
                <a:gd name="T68" fmla="*/ 254 w 254"/>
                <a:gd name="T69" fmla="*/ 58 h 66"/>
                <a:gd name="T70" fmla="*/ 254 w 254"/>
                <a:gd name="T71" fmla="*/ 58 h 66"/>
                <a:gd name="T72" fmla="*/ 250 w 254"/>
                <a:gd name="T73" fmla="*/ 50 h 66"/>
                <a:gd name="T74" fmla="*/ 243 w 254"/>
                <a:gd name="T75" fmla="*/ 32 h 66"/>
                <a:gd name="T76" fmla="*/ 240 w 254"/>
                <a:gd name="T77" fmla="*/ 24 h 66"/>
                <a:gd name="T78" fmla="*/ 239 w 254"/>
                <a:gd name="T79" fmla="*/ 14 h 66"/>
                <a:gd name="T80" fmla="*/ 239 w 254"/>
                <a:gd name="T81" fmla="*/ 6 h 66"/>
                <a:gd name="T82" fmla="*/ 240 w 254"/>
                <a:gd name="T83" fmla="*/ 2 h 66"/>
                <a:gd name="T84" fmla="*/ 242 w 254"/>
                <a:gd name="T85" fmla="*/ 0 h 66"/>
                <a:gd name="T86" fmla="*/ 177 w 254"/>
                <a:gd name="T8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 h="66">
                  <a:moveTo>
                    <a:pt x="177" y="0"/>
                  </a:moveTo>
                  <a:lnTo>
                    <a:pt x="177" y="0"/>
                  </a:lnTo>
                  <a:lnTo>
                    <a:pt x="147" y="14"/>
                  </a:lnTo>
                  <a:lnTo>
                    <a:pt x="118" y="25"/>
                  </a:lnTo>
                  <a:lnTo>
                    <a:pt x="89" y="35"/>
                  </a:lnTo>
                  <a:lnTo>
                    <a:pt x="89" y="35"/>
                  </a:lnTo>
                  <a:lnTo>
                    <a:pt x="75" y="38"/>
                  </a:lnTo>
                  <a:lnTo>
                    <a:pt x="62" y="40"/>
                  </a:lnTo>
                  <a:lnTo>
                    <a:pt x="35" y="43"/>
                  </a:lnTo>
                  <a:lnTo>
                    <a:pt x="15" y="45"/>
                  </a:lnTo>
                  <a:lnTo>
                    <a:pt x="9" y="46"/>
                  </a:lnTo>
                  <a:lnTo>
                    <a:pt x="6" y="48"/>
                  </a:lnTo>
                  <a:lnTo>
                    <a:pt x="6" y="48"/>
                  </a:lnTo>
                  <a:lnTo>
                    <a:pt x="2" y="53"/>
                  </a:lnTo>
                  <a:lnTo>
                    <a:pt x="0" y="56"/>
                  </a:lnTo>
                  <a:lnTo>
                    <a:pt x="0" y="59"/>
                  </a:lnTo>
                  <a:lnTo>
                    <a:pt x="2" y="61"/>
                  </a:lnTo>
                  <a:lnTo>
                    <a:pt x="9" y="64"/>
                  </a:lnTo>
                  <a:lnTo>
                    <a:pt x="20" y="65"/>
                  </a:lnTo>
                  <a:lnTo>
                    <a:pt x="36" y="66"/>
                  </a:lnTo>
                  <a:lnTo>
                    <a:pt x="36" y="66"/>
                  </a:lnTo>
                  <a:lnTo>
                    <a:pt x="58" y="66"/>
                  </a:lnTo>
                  <a:lnTo>
                    <a:pt x="80" y="65"/>
                  </a:lnTo>
                  <a:lnTo>
                    <a:pt x="102" y="61"/>
                  </a:lnTo>
                  <a:lnTo>
                    <a:pt x="122" y="59"/>
                  </a:lnTo>
                  <a:lnTo>
                    <a:pt x="157" y="53"/>
                  </a:lnTo>
                  <a:lnTo>
                    <a:pt x="177" y="49"/>
                  </a:lnTo>
                  <a:lnTo>
                    <a:pt x="177" y="49"/>
                  </a:lnTo>
                  <a:lnTo>
                    <a:pt x="182" y="50"/>
                  </a:lnTo>
                  <a:lnTo>
                    <a:pt x="186" y="51"/>
                  </a:lnTo>
                  <a:lnTo>
                    <a:pt x="189" y="53"/>
                  </a:lnTo>
                  <a:lnTo>
                    <a:pt x="190" y="55"/>
                  </a:lnTo>
                  <a:lnTo>
                    <a:pt x="193" y="59"/>
                  </a:lnTo>
                  <a:lnTo>
                    <a:pt x="193" y="61"/>
                  </a:lnTo>
                  <a:lnTo>
                    <a:pt x="254" y="58"/>
                  </a:lnTo>
                  <a:lnTo>
                    <a:pt x="254" y="58"/>
                  </a:lnTo>
                  <a:lnTo>
                    <a:pt x="250" y="50"/>
                  </a:lnTo>
                  <a:lnTo>
                    <a:pt x="243" y="32"/>
                  </a:lnTo>
                  <a:lnTo>
                    <a:pt x="240" y="24"/>
                  </a:lnTo>
                  <a:lnTo>
                    <a:pt x="239" y="14"/>
                  </a:lnTo>
                  <a:lnTo>
                    <a:pt x="239" y="6"/>
                  </a:lnTo>
                  <a:lnTo>
                    <a:pt x="240" y="2"/>
                  </a:lnTo>
                  <a:lnTo>
                    <a:pt x="242" y="0"/>
                  </a:lnTo>
                  <a:lnTo>
                    <a:pt x="177" y="0"/>
                  </a:lnTo>
                  <a:close/>
                </a:path>
              </a:pathLst>
            </a:custGeom>
            <a:solidFill>
              <a:srgbClr val="29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17" name="Freeform 385">
              <a:extLst>
                <a:ext uri="{FF2B5EF4-FFF2-40B4-BE49-F238E27FC236}">
                  <a16:creationId xmlns:a16="http://schemas.microsoft.com/office/drawing/2014/main" id="{FCB09B49-9DFB-41F1-A8C0-242BAED9F678}"/>
                </a:ext>
              </a:extLst>
            </p:cNvPr>
            <p:cNvSpPr>
              <a:spLocks/>
            </p:cNvSpPr>
            <p:nvPr/>
          </p:nvSpPr>
          <p:spPr bwMode="auto">
            <a:xfrm>
              <a:off x="10875963" y="4995863"/>
              <a:ext cx="28575" cy="531813"/>
            </a:xfrm>
            <a:custGeom>
              <a:avLst/>
              <a:gdLst>
                <a:gd name="T0" fmla="*/ 18 w 18"/>
                <a:gd name="T1" fmla="*/ 332 h 335"/>
                <a:gd name="T2" fmla="*/ 18 w 18"/>
                <a:gd name="T3" fmla="*/ 332 h 335"/>
                <a:gd name="T4" fmla="*/ 14 w 18"/>
                <a:gd name="T5" fmla="*/ 310 h 335"/>
                <a:gd name="T6" fmla="*/ 10 w 18"/>
                <a:gd name="T7" fmla="*/ 285 h 335"/>
                <a:gd name="T8" fmla="*/ 5 w 18"/>
                <a:gd name="T9" fmla="*/ 248 h 335"/>
                <a:gd name="T10" fmla="*/ 3 w 18"/>
                <a:gd name="T11" fmla="*/ 202 h 335"/>
                <a:gd name="T12" fmla="*/ 0 w 18"/>
                <a:gd name="T13" fmla="*/ 145 h 335"/>
                <a:gd name="T14" fmla="*/ 1 w 18"/>
                <a:gd name="T15" fmla="*/ 78 h 335"/>
                <a:gd name="T16" fmla="*/ 3 w 18"/>
                <a:gd name="T17" fmla="*/ 41 h 335"/>
                <a:gd name="T18" fmla="*/ 5 w 18"/>
                <a:gd name="T19" fmla="*/ 0 h 335"/>
                <a:gd name="T20" fmla="*/ 18 w 18"/>
                <a:gd name="T21" fmla="*/ 335 h 335"/>
                <a:gd name="T22" fmla="*/ 18 w 18"/>
                <a:gd name="T23" fmla="*/ 332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335">
                  <a:moveTo>
                    <a:pt x="18" y="332"/>
                  </a:moveTo>
                  <a:lnTo>
                    <a:pt x="18" y="332"/>
                  </a:lnTo>
                  <a:lnTo>
                    <a:pt x="14" y="310"/>
                  </a:lnTo>
                  <a:lnTo>
                    <a:pt x="10" y="285"/>
                  </a:lnTo>
                  <a:lnTo>
                    <a:pt x="5" y="248"/>
                  </a:lnTo>
                  <a:lnTo>
                    <a:pt x="3" y="202"/>
                  </a:lnTo>
                  <a:lnTo>
                    <a:pt x="0" y="145"/>
                  </a:lnTo>
                  <a:lnTo>
                    <a:pt x="1" y="78"/>
                  </a:lnTo>
                  <a:lnTo>
                    <a:pt x="3" y="41"/>
                  </a:lnTo>
                  <a:lnTo>
                    <a:pt x="5" y="0"/>
                  </a:lnTo>
                  <a:lnTo>
                    <a:pt x="18" y="335"/>
                  </a:lnTo>
                  <a:lnTo>
                    <a:pt x="18" y="332"/>
                  </a:lnTo>
                  <a:close/>
                </a:path>
              </a:pathLst>
            </a:custGeom>
            <a:solidFill>
              <a:srgbClr val="29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18" name="Freeform 386">
              <a:extLst>
                <a:ext uri="{FF2B5EF4-FFF2-40B4-BE49-F238E27FC236}">
                  <a16:creationId xmlns:a16="http://schemas.microsoft.com/office/drawing/2014/main" id="{E908A2AB-95A8-4085-AADD-25A7135690F5}"/>
                </a:ext>
              </a:extLst>
            </p:cNvPr>
            <p:cNvSpPr>
              <a:spLocks/>
            </p:cNvSpPr>
            <p:nvPr/>
          </p:nvSpPr>
          <p:spPr bwMode="auto">
            <a:xfrm>
              <a:off x="10875963" y="4995863"/>
              <a:ext cx="28575" cy="531813"/>
            </a:xfrm>
            <a:custGeom>
              <a:avLst/>
              <a:gdLst>
                <a:gd name="T0" fmla="*/ 18 w 18"/>
                <a:gd name="T1" fmla="*/ 332 h 335"/>
                <a:gd name="T2" fmla="*/ 18 w 18"/>
                <a:gd name="T3" fmla="*/ 332 h 335"/>
                <a:gd name="T4" fmla="*/ 14 w 18"/>
                <a:gd name="T5" fmla="*/ 310 h 335"/>
                <a:gd name="T6" fmla="*/ 10 w 18"/>
                <a:gd name="T7" fmla="*/ 285 h 335"/>
                <a:gd name="T8" fmla="*/ 5 w 18"/>
                <a:gd name="T9" fmla="*/ 248 h 335"/>
                <a:gd name="T10" fmla="*/ 3 w 18"/>
                <a:gd name="T11" fmla="*/ 202 h 335"/>
                <a:gd name="T12" fmla="*/ 0 w 18"/>
                <a:gd name="T13" fmla="*/ 145 h 335"/>
                <a:gd name="T14" fmla="*/ 1 w 18"/>
                <a:gd name="T15" fmla="*/ 78 h 335"/>
                <a:gd name="T16" fmla="*/ 3 w 18"/>
                <a:gd name="T17" fmla="*/ 41 h 335"/>
                <a:gd name="T18" fmla="*/ 5 w 18"/>
                <a:gd name="T19" fmla="*/ 0 h 335"/>
                <a:gd name="T20" fmla="*/ 18 w 18"/>
                <a:gd name="T21"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335">
                  <a:moveTo>
                    <a:pt x="18" y="332"/>
                  </a:moveTo>
                  <a:lnTo>
                    <a:pt x="18" y="332"/>
                  </a:lnTo>
                  <a:lnTo>
                    <a:pt x="14" y="310"/>
                  </a:lnTo>
                  <a:lnTo>
                    <a:pt x="10" y="285"/>
                  </a:lnTo>
                  <a:lnTo>
                    <a:pt x="5" y="248"/>
                  </a:lnTo>
                  <a:lnTo>
                    <a:pt x="3" y="202"/>
                  </a:lnTo>
                  <a:lnTo>
                    <a:pt x="0" y="145"/>
                  </a:lnTo>
                  <a:lnTo>
                    <a:pt x="1" y="78"/>
                  </a:lnTo>
                  <a:lnTo>
                    <a:pt x="3" y="41"/>
                  </a:lnTo>
                  <a:lnTo>
                    <a:pt x="5" y="0"/>
                  </a:lnTo>
                  <a:lnTo>
                    <a:pt x="18" y="3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19" name="Freeform 387">
              <a:extLst>
                <a:ext uri="{FF2B5EF4-FFF2-40B4-BE49-F238E27FC236}">
                  <a16:creationId xmlns:a16="http://schemas.microsoft.com/office/drawing/2014/main" id="{97284F8D-AD1E-47F0-A325-1DA6F61E5B7E}"/>
                </a:ext>
              </a:extLst>
            </p:cNvPr>
            <p:cNvSpPr>
              <a:spLocks/>
            </p:cNvSpPr>
            <p:nvPr/>
          </p:nvSpPr>
          <p:spPr bwMode="auto">
            <a:xfrm>
              <a:off x="10837863" y="4040188"/>
              <a:ext cx="201613" cy="166688"/>
            </a:xfrm>
            <a:custGeom>
              <a:avLst/>
              <a:gdLst>
                <a:gd name="T0" fmla="*/ 96 w 127"/>
                <a:gd name="T1" fmla="*/ 0 h 105"/>
                <a:gd name="T2" fmla="*/ 18 w 127"/>
                <a:gd name="T3" fmla="*/ 48 h 105"/>
                <a:gd name="T4" fmla="*/ 0 w 127"/>
                <a:gd name="T5" fmla="*/ 105 h 105"/>
                <a:gd name="T6" fmla="*/ 127 w 127"/>
                <a:gd name="T7" fmla="*/ 25 h 105"/>
                <a:gd name="T8" fmla="*/ 127 w 127"/>
                <a:gd name="T9" fmla="*/ 25 h 105"/>
                <a:gd name="T10" fmla="*/ 125 w 127"/>
                <a:gd name="T11" fmla="*/ 22 h 105"/>
                <a:gd name="T12" fmla="*/ 118 w 127"/>
                <a:gd name="T13" fmla="*/ 15 h 105"/>
                <a:gd name="T14" fmla="*/ 108 w 127"/>
                <a:gd name="T15" fmla="*/ 6 h 105"/>
                <a:gd name="T16" fmla="*/ 102 w 127"/>
                <a:gd name="T17" fmla="*/ 3 h 105"/>
                <a:gd name="T18" fmla="*/ 96 w 127"/>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5">
                  <a:moveTo>
                    <a:pt x="96" y="0"/>
                  </a:moveTo>
                  <a:lnTo>
                    <a:pt x="18" y="48"/>
                  </a:lnTo>
                  <a:lnTo>
                    <a:pt x="0" y="105"/>
                  </a:lnTo>
                  <a:lnTo>
                    <a:pt x="127" y="25"/>
                  </a:lnTo>
                  <a:lnTo>
                    <a:pt x="127" y="25"/>
                  </a:lnTo>
                  <a:lnTo>
                    <a:pt x="125" y="22"/>
                  </a:lnTo>
                  <a:lnTo>
                    <a:pt x="118" y="15"/>
                  </a:lnTo>
                  <a:lnTo>
                    <a:pt x="108" y="6"/>
                  </a:lnTo>
                  <a:lnTo>
                    <a:pt x="102" y="3"/>
                  </a:lnTo>
                  <a:lnTo>
                    <a:pt x="96" y="0"/>
                  </a:lnTo>
                  <a:close/>
                </a:path>
              </a:pathLst>
            </a:custGeom>
            <a:solidFill>
              <a:srgbClr val="FCF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20" name="Freeform 388">
              <a:extLst>
                <a:ext uri="{FF2B5EF4-FFF2-40B4-BE49-F238E27FC236}">
                  <a16:creationId xmlns:a16="http://schemas.microsoft.com/office/drawing/2014/main" id="{C6628EE9-6E66-4E1C-B03E-31A162EC2B73}"/>
                </a:ext>
              </a:extLst>
            </p:cNvPr>
            <p:cNvSpPr>
              <a:spLocks/>
            </p:cNvSpPr>
            <p:nvPr/>
          </p:nvSpPr>
          <p:spPr bwMode="auto">
            <a:xfrm>
              <a:off x="10837863" y="4040188"/>
              <a:ext cx="201613" cy="166688"/>
            </a:xfrm>
            <a:custGeom>
              <a:avLst/>
              <a:gdLst>
                <a:gd name="T0" fmla="*/ 96 w 127"/>
                <a:gd name="T1" fmla="*/ 0 h 105"/>
                <a:gd name="T2" fmla="*/ 18 w 127"/>
                <a:gd name="T3" fmla="*/ 48 h 105"/>
                <a:gd name="T4" fmla="*/ 0 w 127"/>
                <a:gd name="T5" fmla="*/ 105 h 105"/>
                <a:gd name="T6" fmla="*/ 127 w 127"/>
                <a:gd name="T7" fmla="*/ 25 h 105"/>
                <a:gd name="T8" fmla="*/ 127 w 127"/>
                <a:gd name="T9" fmla="*/ 25 h 105"/>
                <a:gd name="T10" fmla="*/ 125 w 127"/>
                <a:gd name="T11" fmla="*/ 22 h 105"/>
                <a:gd name="T12" fmla="*/ 118 w 127"/>
                <a:gd name="T13" fmla="*/ 15 h 105"/>
                <a:gd name="T14" fmla="*/ 108 w 127"/>
                <a:gd name="T15" fmla="*/ 6 h 105"/>
                <a:gd name="T16" fmla="*/ 102 w 127"/>
                <a:gd name="T17" fmla="*/ 3 h 105"/>
                <a:gd name="T18" fmla="*/ 96 w 127"/>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5">
                  <a:moveTo>
                    <a:pt x="96" y="0"/>
                  </a:moveTo>
                  <a:lnTo>
                    <a:pt x="18" y="48"/>
                  </a:lnTo>
                  <a:lnTo>
                    <a:pt x="0" y="105"/>
                  </a:lnTo>
                  <a:lnTo>
                    <a:pt x="127" y="25"/>
                  </a:lnTo>
                  <a:lnTo>
                    <a:pt x="127" y="25"/>
                  </a:lnTo>
                  <a:lnTo>
                    <a:pt x="125" y="22"/>
                  </a:lnTo>
                  <a:lnTo>
                    <a:pt x="118" y="15"/>
                  </a:lnTo>
                  <a:lnTo>
                    <a:pt x="108" y="6"/>
                  </a:lnTo>
                  <a:lnTo>
                    <a:pt x="102" y="3"/>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21" name="Freeform 389">
              <a:extLst>
                <a:ext uri="{FF2B5EF4-FFF2-40B4-BE49-F238E27FC236}">
                  <a16:creationId xmlns:a16="http://schemas.microsoft.com/office/drawing/2014/main" id="{5D59DFD2-8D86-48E7-9B3C-4DC75D475F5B}"/>
                </a:ext>
              </a:extLst>
            </p:cNvPr>
            <p:cNvSpPr>
              <a:spLocks/>
            </p:cNvSpPr>
            <p:nvPr/>
          </p:nvSpPr>
          <p:spPr bwMode="auto">
            <a:xfrm>
              <a:off x="10760076" y="4079875"/>
              <a:ext cx="488950" cy="996950"/>
            </a:xfrm>
            <a:custGeom>
              <a:avLst/>
              <a:gdLst>
                <a:gd name="T0" fmla="*/ 176 w 308"/>
                <a:gd name="T1" fmla="*/ 0 h 628"/>
                <a:gd name="T2" fmla="*/ 176 w 308"/>
                <a:gd name="T3" fmla="*/ 0 h 628"/>
                <a:gd name="T4" fmla="*/ 188 w 308"/>
                <a:gd name="T5" fmla="*/ 14 h 628"/>
                <a:gd name="T6" fmla="*/ 200 w 308"/>
                <a:gd name="T7" fmla="*/ 32 h 628"/>
                <a:gd name="T8" fmla="*/ 214 w 308"/>
                <a:gd name="T9" fmla="*/ 53 h 628"/>
                <a:gd name="T10" fmla="*/ 229 w 308"/>
                <a:gd name="T11" fmla="*/ 80 h 628"/>
                <a:gd name="T12" fmla="*/ 237 w 308"/>
                <a:gd name="T13" fmla="*/ 94 h 628"/>
                <a:gd name="T14" fmla="*/ 243 w 308"/>
                <a:gd name="T15" fmla="*/ 109 h 628"/>
                <a:gd name="T16" fmla="*/ 249 w 308"/>
                <a:gd name="T17" fmla="*/ 125 h 628"/>
                <a:gd name="T18" fmla="*/ 254 w 308"/>
                <a:gd name="T19" fmla="*/ 140 h 628"/>
                <a:gd name="T20" fmla="*/ 258 w 308"/>
                <a:gd name="T21" fmla="*/ 157 h 628"/>
                <a:gd name="T22" fmla="*/ 261 w 308"/>
                <a:gd name="T23" fmla="*/ 173 h 628"/>
                <a:gd name="T24" fmla="*/ 261 w 308"/>
                <a:gd name="T25" fmla="*/ 173 h 628"/>
                <a:gd name="T26" fmla="*/ 288 w 308"/>
                <a:gd name="T27" fmla="*/ 413 h 628"/>
                <a:gd name="T28" fmla="*/ 302 w 308"/>
                <a:gd name="T29" fmla="*/ 536 h 628"/>
                <a:gd name="T30" fmla="*/ 308 w 308"/>
                <a:gd name="T31" fmla="*/ 594 h 628"/>
                <a:gd name="T32" fmla="*/ 308 w 308"/>
                <a:gd name="T33" fmla="*/ 594 h 628"/>
                <a:gd name="T34" fmla="*/ 303 w 308"/>
                <a:gd name="T35" fmla="*/ 596 h 628"/>
                <a:gd name="T36" fmla="*/ 286 w 308"/>
                <a:gd name="T37" fmla="*/ 604 h 628"/>
                <a:gd name="T38" fmla="*/ 259 w 308"/>
                <a:gd name="T39" fmla="*/ 613 h 628"/>
                <a:gd name="T40" fmla="*/ 242 w 308"/>
                <a:gd name="T41" fmla="*/ 616 h 628"/>
                <a:gd name="T42" fmla="*/ 223 w 308"/>
                <a:gd name="T43" fmla="*/ 620 h 628"/>
                <a:gd name="T44" fmla="*/ 201 w 308"/>
                <a:gd name="T45" fmla="*/ 624 h 628"/>
                <a:gd name="T46" fmla="*/ 179 w 308"/>
                <a:gd name="T47" fmla="*/ 626 h 628"/>
                <a:gd name="T48" fmla="*/ 154 w 308"/>
                <a:gd name="T49" fmla="*/ 628 h 628"/>
                <a:gd name="T50" fmla="*/ 127 w 308"/>
                <a:gd name="T51" fmla="*/ 628 h 628"/>
                <a:gd name="T52" fmla="*/ 99 w 308"/>
                <a:gd name="T53" fmla="*/ 626 h 628"/>
                <a:gd name="T54" fmla="*/ 70 w 308"/>
                <a:gd name="T55" fmla="*/ 623 h 628"/>
                <a:gd name="T56" fmla="*/ 39 w 308"/>
                <a:gd name="T57" fmla="*/ 616 h 628"/>
                <a:gd name="T58" fmla="*/ 8 w 308"/>
                <a:gd name="T59" fmla="*/ 607 h 628"/>
                <a:gd name="T60" fmla="*/ 8 w 308"/>
                <a:gd name="T61" fmla="*/ 607 h 628"/>
                <a:gd name="T62" fmla="*/ 6 w 308"/>
                <a:gd name="T63" fmla="*/ 590 h 628"/>
                <a:gd name="T64" fmla="*/ 4 w 308"/>
                <a:gd name="T65" fmla="*/ 542 h 628"/>
                <a:gd name="T66" fmla="*/ 1 w 308"/>
                <a:gd name="T67" fmla="*/ 473 h 628"/>
                <a:gd name="T68" fmla="*/ 0 w 308"/>
                <a:gd name="T69" fmla="*/ 390 h 628"/>
                <a:gd name="T70" fmla="*/ 1 w 308"/>
                <a:gd name="T71" fmla="*/ 344 h 628"/>
                <a:gd name="T72" fmla="*/ 4 w 308"/>
                <a:gd name="T73" fmla="*/ 300 h 628"/>
                <a:gd name="T74" fmla="*/ 6 w 308"/>
                <a:gd name="T75" fmla="*/ 256 h 628"/>
                <a:gd name="T76" fmla="*/ 11 w 308"/>
                <a:gd name="T77" fmla="*/ 213 h 628"/>
                <a:gd name="T78" fmla="*/ 18 w 308"/>
                <a:gd name="T79" fmla="*/ 173 h 628"/>
                <a:gd name="T80" fmla="*/ 26 w 308"/>
                <a:gd name="T81" fmla="*/ 136 h 628"/>
                <a:gd name="T82" fmla="*/ 31 w 308"/>
                <a:gd name="T83" fmla="*/ 120 h 628"/>
                <a:gd name="T84" fmla="*/ 37 w 308"/>
                <a:gd name="T85" fmla="*/ 105 h 628"/>
                <a:gd name="T86" fmla="*/ 43 w 308"/>
                <a:gd name="T87" fmla="*/ 91 h 628"/>
                <a:gd name="T88" fmla="*/ 49 w 308"/>
                <a:gd name="T89" fmla="*/ 80 h 628"/>
                <a:gd name="T90" fmla="*/ 176 w 308"/>
                <a:gd name="T91" fmla="*/ 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628">
                  <a:moveTo>
                    <a:pt x="176" y="0"/>
                  </a:moveTo>
                  <a:lnTo>
                    <a:pt x="176" y="0"/>
                  </a:lnTo>
                  <a:lnTo>
                    <a:pt x="188" y="14"/>
                  </a:lnTo>
                  <a:lnTo>
                    <a:pt x="200" y="32"/>
                  </a:lnTo>
                  <a:lnTo>
                    <a:pt x="214" y="53"/>
                  </a:lnTo>
                  <a:lnTo>
                    <a:pt x="229" y="80"/>
                  </a:lnTo>
                  <a:lnTo>
                    <a:pt x="237" y="94"/>
                  </a:lnTo>
                  <a:lnTo>
                    <a:pt x="243" y="109"/>
                  </a:lnTo>
                  <a:lnTo>
                    <a:pt x="249" y="125"/>
                  </a:lnTo>
                  <a:lnTo>
                    <a:pt x="254" y="140"/>
                  </a:lnTo>
                  <a:lnTo>
                    <a:pt x="258" y="157"/>
                  </a:lnTo>
                  <a:lnTo>
                    <a:pt x="261" y="173"/>
                  </a:lnTo>
                  <a:lnTo>
                    <a:pt x="261" y="173"/>
                  </a:lnTo>
                  <a:lnTo>
                    <a:pt x="288" y="413"/>
                  </a:lnTo>
                  <a:lnTo>
                    <a:pt x="302" y="536"/>
                  </a:lnTo>
                  <a:lnTo>
                    <a:pt x="308" y="594"/>
                  </a:lnTo>
                  <a:lnTo>
                    <a:pt x="308" y="594"/>
                  </a:lnTo>
                  <a:lnTo>
                    <a:pt x="303" y="596"/>
                  </a:lnTo>
                  <a:lnTo>
                    <a:pt x="286" y="604"/>
                  </a:lnTo>
                  <a:lnTo>
                    <a:pt x="259" y="613"/>
                  </a:lnTo>
                  <a:lnTo>
                    <a:pt x="242" y="616"/>
                  </a:lnTo>
                  <a:lnTo>
                    <a:pt x="223" y="620"/>
                  </a:lnTo>
                  <a:lnTo>
                    <a:pt x="201" y="624"/>
                  </a:lnTo>
                  <a:lnTo>
                    <a:pt x="179" y="626"/>
                  </a:lnTo>
                  <a:lnTo>
                    <a:pt x="154" y="628"/>
                  </a:lnTo>
                  <a:lnTo>
                    <a:pt x="127" y="628"/>
                  </a:lnTo>
                  <a:lnTo>
                    <a:pt x="99" y="626"/>
                  </a:lnTo>
                  <a:lnTo>
                    <a:pt x="70" y="623"/>
                  </a:lnTo>
                  <a:lnTo>
                    <a:pt x="39" y="616"/>
                  </a:lnTo>
                  <a:lnTo>
                    <a:pt x="8" y="607"/>
                  </a:lnTo>
                  <a:lnTo>
                    <a:pt x="8" y="607"/>
                  </a:lnTo>
                  <a:lnTo>
                    <a:pt x="6" y="590"/>
                  </a:lnTo>
                  <a:lnTo>
                    <a:pt x="4" y="542"/>
                  </a:lnTo>
                  <a:lnTo>
                    <a:pt x="1" y="473"/>
                  </a:lnTo>
                  <a:lnTo>
                    <a:pt x="0" y="390"/>
                  </a:lnTo>
                  <a:lnTo>
                    <a:pt x="1" y="344"/>
                  </a:lnTo>
                  <a:lnTo>
                    <a:pt x="4" y="300"/>
                  </a:lnTo>
                  <a:lnTo>
                    <a:pt x="6" y="256"/>
                  </a:lnTo>
                  <a:lnTo>
                    <a:pt x="11" y="213"/>
                  </a:lnTo>
                  <a:lnTo>
                    <a:pt x="18" y="173"/>
                  </a:lnTo>
                  <a:lnTo>
                    <a:pt x="26" y="136"/>
                  </a:lnTo>
                  <a:lnTo>
                    <a:pt x="31" y="120"/>
                  </a:lnTo>
                  <a:lnTo>
                    <a:pt x="37" y="105"/>
                  </a:lnTo>
                  <a:lnTo>
                    <a:pt x="43" y="91"/>
                  </a:lnTo>
                  <a:lnTo>
                    <a:pt x="49" y="80"/>
                  </a:lnTo>
                  <a:lnTo>
                    <a:pt x="176" y="0"/>
                  </a:lnTo>
                  <a:close/>
                </a:path>
              </a:pathLst>
            </a:custGeom>
            <a:solidFill>
              <a:srgbClr val="E44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22" name="Freeform 390">
              <a:extLst>
                <a:ext uri="{FF2B5EF4-FFF2-40B4-BE49-F238E27FC236}">
                  <a16:creationId xmlns:a16="http://schemas.microsoft.com/office/drawing/2014/main" id="{55E8BE3C-8386-4374-9C67-C80B534AE82D}"/>
                </a:ext>
              </a:extLst>
            </p:cNvPr>
            <p:cNvSpPr>
              <a:spLocks/>
            </p:cNvSpPr>
            <p:nvPr/>
          </p:nvSpPr>
          <p:spPr bwMode="auto">
            <a:xfrm>
              <a:off x="10263188" y="4456113"/>
              <a:ext cx="676275" cy="469900"/>
            </a:xfrm>
            <a:custGeom>
              <a:avLst/>
              <a:gdLst>
                <a:gd name="T0" fmla="*/ 285 w 426"/>
                <a:gd name="T1" fmla="*/ 100 h 296"/>
                <a:gd name="T2" fmla="*/ 0 w 426"/>
                <a:gd name="T3" fmla="*/ 272 h 296"/>
                <a:gd name="T4" fmla="*/ 25 w 426"/>
                <a:gd name="T5" fmla="*/ 296 h 296"/>
                <a:gd name="T6" fmla="*/ 337 w 426"/>
                <a:gd name="T7" fmla="*/ 142 h 296"/>
                <a:gd name="T8" fmla="*/ 426 w 426"/>
                <a:gd name="T9" fmla="*/ 33 h 296"/>
                <a:gd name="T10" fmla="*/ 338 w 426"/>
                <a:gd name="T11" fmla="*/ 0 h 296"/>
                <a:gd name="T12" fmla="*/ 285 w 426"/>
                <a:gd name="T13" fmla="*/ 100 h 296"/>
              </a:gdLst>
              <a:ahLst/>
              <a:cxnLst>
                <a:cxn ang="0">
                  <a:pos x="T0" y="T1"/>
                </a:cxn>
                <a:cxn ang="0">
                  <a:pos x="T2" y="T3"/>
                </a:cxn>
                <a:cxn ang="0">
                  <a:pos x="T4" y="T5"/>
                </a:cxn>
                <a:cxn ang="0">
                  <a:pos x="T6" y="T7"/>
                </a:cxn>
                <a:cxn ang="0">
                  <a:pos x="T8" y="T9"/>
                </a:cxn>
                <a:cxn ang="0">
                  <a:pos x="T10" y="T11"/>
                </a:cxn>
                <a:cxn ang="0">
                  <a:pos x="T12" y="T13"/>
                </a:cxn>
              </a:cxnLst>
              <a:rect l="0" t="0" r="r" b="b"/>
              <a:pathLst>
                <a:path w="426" h="296">
                  <a:moveTo>
                    <a:pt x="285" y="100"/>
                  </a:moveTo>
                  <a:lnTo>
                    <a:pt x="0" y="272"/>
                  </a:lnTo>
                  <a:lnTo>
                    <a:pt x="25" y="296"/>
                  </a:lnTo>
                  <a:lnTo>
                    <a:pt x="337" y="142"/>
                  </a:lnTo>
                  <a:lnTo>
                    <a:pt x="426" y="33"/>
                  </a:lnTo>
                  <a:lnTo>
                    <a:pt x="338" y="0"/>
                  </a:lnTo>
                  <a:lnTo>
                    <a:pt x="285" y="100"/>
                  </a:lnTo>
                  <a:close/>
                </a:path>
              </a:pathLst>
            </a:custGeom>
            <a:solidFill>
              <a:srgbClr val="F6C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23" name="Freeform 391">
              <a:extLst>
                <a:ext uri="{FF2B5EF4-FFF2-40B4-BE49-F238E27FC236}">
                  <a16:creationId xmlns:a16="http://schemas.microsoft.com/office/drawing/2014/main" id="{B8989659-423A-4C70-843E-E09F802B1C54}"/>
                </a:ext>
              </a:extLst>
            </p:cNvPr>
            <p:cNvSpPr>
              <a:spLocks/>
            </p:cNvSpPr>
            <p:nvPr/>
          </p:nvSpPr>
          <p:spPr bwMode="auto">
            <a:xfrm>
              <a:off x="10152063" y="4887913"/>
              <a:ext cx="150813" cy="119063"/>
            </a:xfrm>
            <a:custGeom>
              <a:avLst/>
              <a:gdLst>
                <a:gd name="T0" fmla="*/ 70 w 95"/>
                <a:gd name="T1" fmla="*/ 0 h 75"/>
                <a:gd name="T2" fmla="*/ 25 w 95"/>
                <a:gd name="T3" fmla="*/ 0 h 75"/>
                <a:gd name="T4" fmla="*/ 25 w 95"/>
                <a:gd name="T5" fmla="*/ 0 h 75"/>
                <a:gd name="T6" fmla="*/ 20 w 95"/>
                <a:gd name="T7" fmla="*/ 4 h 75"/>
                <a:gd name="T8" fmla="*/ 10 w 95"/>
                <a:gd name="T9" fmla="*/ 14 h 75"/>
                <a:gd name="T10" fmla="*/ 5 w 95"/>
                <a:gd name="T11" fmla="*/ 20 h 75"/>
                <a:gd name="T12" fmla="*/ 2 w 95"/>
                <a:gd name="T13" fmla="*/ 27 h 75"/>
                <a:gd name="T14" fmla="*/ 0 w 95"/>
                <a:gd name="T15" fmla="*/ 32 h 75"/>
                <a:gd name="T16" fmla="*/ 0 w 95"/>
                <a:gd name="T17" fmla="*/ 34 h 75"/>
                <a:gd name="T18" fmla="*/ 2 w 95"/>
                <a:gd name="T19" fmla="*/ 35 h 75"/>
                <a:gd name="T20" fmla="*/ 2 w 95"/>
                <a:gd name="T21" fmla="*/ 35 h 75"/>
                <a:gd name="T22" fmla="*/ 2 w 95"/>
                <a:gd name="T23" fmla="*/ 38 h 75"/>
                <a:gd name="T24" fmla="*/ 2 w 95"/>
                <a:gd name="T25" fmla="*/ 42 h 75"/>
                <a:gd name="T26" fmla="*/ 3 w 95"/>
                <a:gd name="T27" fmla="*/ 47 h 75"/>
                <a:gd name="T28" fmla="*/ 5 w 95"/>
                <a:gd name="T29" fmla="*/ 48 h 75"/>
                <a:gd name="T30" fmla="*/ 8 w 95"/>
                <a:gd name="T31" fmla="*/ 49 h 75"/>
                <a:gd name="T32" fmla="*/ 8 w 95"/>
                <a:gd name="T33" fmla="*/ 49 h 75"/>
                <a:gd name="T34" fmla="*/ 7 w 95"/>
                <a:gd name="T35" fmla="*/ 52 h 75"/>
                <a:gd name="T36" fmla="*/ 7 w 95"/>
                <a:gd name="T37" fmla="*/ 57 h 75"/>
                <a:gd name="T38" fmla="*/ 7 w 95"/>
                <a:gd name="T39" fmla="*/ 59 h 75"/>
                <a:gd name="T40" fmla="*/ 8 w 95"/>
                <a:gd name="T41" fmla="*/ 61 h 75"/>
                <a:gd name="T42" fmla="*/ 10 w 95"/>
                <a:gd name="T43" fmla="*/ 63 h 75"/>
                <a:gd name="T44" fmla="*/ 14 w 95"/>
                <a:gd name="T45" fmla="*/ 63 h 75"/>
                <a:gd name="T46" fmla="*/ 14 w 95"/>
                <a:gd name="T47" fmla="*/ 63 h 75"/>
                <a:gd name="T48" fmla="*/ 15 w 95"/>
                <a:gd name="T49" fmla="*/ 66 h 75"/>
                <a:gd name="T50" fmla="*/ 19 w 95"/>
                <a:gd name="T51" fmla="*/ 70 h 75"/>
                <a:gd name="T52" fmla="*/ 25 w 95"/>
                <a:gd name="T53" fmla="*/ 73 h 75"/>
                <a:gd name="T54" fmla="*/ 29 w 95"/>
                <a:gd name="T55" fmla="*/ 75 h 75"/>
                <a:gd name="T56" fmla="*/ 34 w 95"/>
                <a:gd name="T57" fmla="*/ 75 h 75"/>
                <a:gd name="T58" fmla="*/ 34 w 95"/>
                <a:gd name="T59" fmla="*/ 75 h 75"/>
                <a:gd name="T60" fmla="*/ 41 w 95"/>
                <a:gd name="T61" fmla="*/ 73 h 75"/>
                <a:gd name="T62" fmla="*/ 48 w 95"/>
                <a:gd name="T63" fmla="*/ 72 h 75"/>
                <a:gd name="T64" fmla="*/ 56 w 95"/>
                <a:gd name="T65" fmla="*/ 68 h 75"/>
                <a:gd name="T66" fmla="*/ 63 w 95"/>
                <a:gd name="T67" fmla="*/ 63 h 75"/>
                <a:gd name="T68" fmla="*/ 71 w 95"/>
                <a:gd name="T69" fmla="*/ 58 h 75"/>
                <a:gd name="T70" fmla="*/ 76 w 95"/>
                <a:gd name="T71" fmla="*/ 51 h 75"/>
                <a:gd name="T72" fmla="*/ 81 w 95"/>
                <a:gd name="T73" fmla="*/ 42 h 75"/>
                <a:gd name="T74" fmla="*/ 83 w 95"/>
                <a:gd name="T75" fmla="*/ 32 h 75"/>
                <a:gd name="T76" fmla="*/ 95 w 95"/>
                <a:gd name="T77" fmla="*/ 24 h 75"/>
                <a:gd name="T78" fmla="*/ 70 w 95"/>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75">
                  <a:moveTo>
                    <a:pt x="70" y="0"/>
                  </a:moveTo>
                  <a:lnTo>
                    <a:pt x="25" y="0"/>
                  </a:lnTo>
                  <a:lnTo>
                    <a:pt x="25" y="0"/>
                  </a:lnTo>
                  <a:lnTo>
                    <a:pt x="20" y="4"/>
                  </a:lnTo>
                  <a:lnTo>
                    <a:pt x="10" y="14"/>
                  </a:lnTo>
                  <a:lnTo>
                    <a:pt x="5" y="20"/>
                  </a:lnTo>
                  <a:lnTo>
                    <a:pt x="2" y="27"/>
                  </a:lnTo>
                  <a:lnTo>
                    <a:pt x="0" y="32"/>
                  </a:lnTo>
                  <a:lnTo>
                    <a:pt x="0" y="34"/>
                  </a:lnTo>
                  <a:lnTo>
                    <a:pt x="2" y="35"/>
                  </a:lnTo>
                  <a:lnTo>
                    <a:pt x="2" y="35"/>
                  </a:lnTo>
                  <a:lnTo>
                    <a:pt x="2" y="38"/>
                  </a:lnTo>
                  <a:lnTo>
                    <a:pt x="2" y="42"/>
                  </a:lnTo>
                  <a:lnTo>
                    <a:pt x="3" y="47"/>
                  </a:lnTo>
                  <a:lnTo>
                    <a:pt x="5" y="48"/>
                  </a:lnTo>
                  <a:lnTo>
                    <a:pt x="8" y="49"/>
                  </a:lnTo>
                  <a:lnTo>
                    <a:pt x="8" y="49"/>
                  </a:lnTo>
                  <a:lnTo>
                    <a:pt x="7" y="52"/>
                  </a:lnTo>
                  <a:lnTo>
                    <a:pt x="7" y="57"/>
                  </a:lnTo>
                  <a:lnTo>
                    <a:pt x="7" y="59"/>
                  </a:lnTo>
                  <a:lnTo>
                    <a:pt x="8" y="61"/>
                  </a:lnTo>
                  <a:lnTo>
                    <a:pt x="10" y="63"/>
                  </a:lnTo>
                  <a:lnTo>
                    <a:pt x="14" y="63"/>
                  </a:lnTo>
                  <a:lnTo>
                    <a:pt x="14" y="63"/>
                  </a:lnTo>
                  <a:lnTo>
                    <a:pt x="15" y="66"/>
                  </a:lnTo>
                  <a:lnTo>
                    <a:pt x="19" y="70"/>
                  </a:lnTo>
                  <a:lnTo>
                    <a:pt x="25" y="73"/>
                  </a:lnTo>
                  <a:lnTo>
                    <a:pt x="29" y="75"/>
                  </a:lnTo>
                  <a:lnTo>
                    <a:pt x="34" y="75"/>
                  </a:lnTo>
                  <a:lnTo>
                    <a:pt x="34" y="75"/>
                  </a:lnTo>
                  <a:lnTo>
                    <a:pt x="41" y="73"/>
                  </a:lnTo>
                  <a:lnTo>
                    <a:pt x="48" y="72"/>
                  </a:lnTo>
                  <a:lnTo>
                    <a:pt x="56" y="68"/>
                  </a:lnTo>
                  <a:lnTo>
                    <a:pt x="63" y="63"/>
                  </a:lnTo>
                  <a:lnTo>
                    <a:pt x="71" y="58"/>
                  </a:lnTo>
                  <a:lnTo>
                    <a:pt x="76" y="51"/>
                  </a:lnTo>
                  <a:lnTo>
                    <a:pt x="81" y="42"/>
                  </a:lnTo>
                  <a:lnTo>
                    <a:pt x="83" y="32"/>
                  </a:lnTo>
                  <a:lnTo>
                    <a:pt x="95" y="24"/>
                  </a:lnTo>
                  <a:lnTo>
                    <a:pt x="70" y="0"/>
                  </a:lnTo>
                  <a:close/>
                </a:path>
              </a:pathLst>
            </a:custGeom>
            <a:solidFill>
              <a:srgbClr val="F6C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24" name="Freeform 392">
              <a:extLst>
                <a:ext uri="{FF2B5EF4-FFF2-40B4-BE49-F238E27FC236}">
                  <a16:creationId xmlns:a16="http://schemas.microsoft.com/office/drawing/2014/main" id="{123D7A2D-5F9E-404B-A374-BF0104579C70}"/>
                </a:ext>
              </a:extLst>
            </p:cNvPr>
            <p:cNvSpPr>
              <a:spLocks/>
            </p:cNvSpPr>
            <p:nvPr/>
          </p:nvSpPr>
          <p:spPr bwMode="auto">
            <a:xfrm>
              <a:off x="10772776" y="4214813"/>
              <a:ext cx="333375" cy="315913"/>
            </a:xfrm>
            <a:custGeom>
              <a:avLst/>
              <a:gdLst>
                <a:gd name="T0" fmla="*/ 118 w 210"/>
                <a:gd name="T1" fmla="*/ 199 h 199"/>
                <a:gd name="T2" fmla="*/ 202 w 210"/>
                <a:gd name="T3" fmla="*/ 78 h 199"/>
                <a:gd name="T4" fmla="*/ 202 w 210"/>
                <a:gd name="T5" fmla="*/ 78 h 199"/>
                <a:gd name="T6" fmla="*/ 206 w 210"/>
                <a:gd name="T7" fmla="*/ 74 h 199"/>
                <a:gd name="T8" fmla="*/ 207 w 210"/>
                <a:gd name="T9" fmla="*/ 69 h 199"/>
                <a:gd name="T10" fmla="*/ 209 w 210"/>
                <a:gd name="T11" fmla="*/ 64 h 199"/>
                <a:gd name="T12" fmla="*/ 210 w 210"/>
                <a:gd name="T13" fmla="*/ 59 h 199"/>
                <a:gd name="T14" fmla="*/ 209 w 210"/>
                <a:gd name="T15" fmla="*/ 48 h 199"/>
                <a:gd name="T16" fmla="*/ 205 w 210"/>
                <a:gd name="T17" fmla="*/ 36 h 199"/>
                <a:gd name="T18" fmla="*/ 198 w 210"/>
                <a:gd name="T19" fmla="*/ 26 h 199"/>
                <a:gd name="T20" fmla="*/ 190 w 210"/>
                <a:gd name="T21" fmla="*/ 17 h 199"/>
                <a:gd name="T22" fmla="*/ 180 w 210"/>
                <a:gd name="T23" fmla="*/ 10 h 199"/>
                <a:gd name="T24" fmla="*/ 168 w 210"/>
                <a:gd name="T25" fmla="*/ 4 h 199"/>
                <a:gd name="T26" fmla="*/ 168 w 210"/>
                <a:gd name="T27" fmla="*/ 4 h 199"/>
                <a:gd name="T28" fmla="*/ 156 w 210"/>
                <a:gd name="T29" fmla="*/ 1 h 199"/>
                <a:gd name="T30" fmla="*/ 143 w 210"/>
                <a:gd name="T31" fmla="*/ 0 h 199"/>
                <a:gd name="T32" fmla="*/ 132 w 210"/>
                <a:gd name="T33" fmla="*/ 2 h 199"/>
                <a:gd name="T34" fmla="*/ 120 w 210"/>
                <a:gd name="T35" fmla="*/ 6 h 199"/>
                <a:gd name="T36" fmla="*/ 109 w 210"/>
                <a:gd name="T37" fmla="*/ 11 h 199"/>
                <a:gd name="T38" fmla="*/ 100 w 210"/>
                <a:gd name="T39" fmla="*/ 19 h 199"/>
                <a:gd name="T40" fmla="*/ 91 w 210"/>
                <a:gd name="T41" fmla="*/ 26 h 199"/>
                <a:gd name="T42" fmla="*/ 84 w 210"/>
                <a:gd name="T43" fmla="*/ 35 h 199"/>
                <a:gd name="T44" fmla="*/ 0 w 210"/>
                <a:gd name="T45" fmla="*/ 146 h 199"/>
                <a:gd name="T46" fmla="*/ 26 w 210"/>
                <a:gd name="T47" fmla="*/ 156 h 199"/>
                <a:gd name="T48" fmla="*/ 118 w 210"/>
                <a:gd name="T4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 h="199">
                  <a:moveTo>
                    <a:pt x="118" y="199"/>
                  </a:moveTo>
                  <a:lnTo>
                    <a:pt x="202" y="78"/>
                  </a:lnTo>
                  <a:lnTo>
                    <a:pt x="202" y="78"/>
                  </a:lnTo>
                  <a:lnTo>
                    <a:pt x="206" y="74"/>
                  </a:lnTo>
                  <a:lnTo>
                    <a:pt x="207" y="69"/>
                  </a:lnTo>
                  <a:lnTo>
                    <a:pt x="209" y="64"/>
                  </a:lnTo>
                  <a:lnTo>
                    <a:pt x="210" y="59"/>
                  </a:lnTo>
                  <a:lnTo>
                    <a:pt x="209" y="48"/>
                  </a:lnTo>
                  <a:lnTo>
                    <a:pt x="205" y="36"/>
                  </a:lnTo>
                  <a:lnTo>
                    <a:pt x="198" y="26"/>
                  </a:lnTo>
                  <a:lnTo>
                    <a:pt x="190" y="17"/>
                  </a:lnTo>
                  <a:lnTo>
                    <a:pt x="180" y="10"/>
                  </a:lnTo>
                  <a:lnTo>
                    <a:pt x="168" y="4"/>
                  </a:lnTo>
                  <a:lnTo>
                    <a:pt x="168" y="4"/>
                  </a:lnTo>
                  <a:lnTo>
                    <a:pt x="156" y="1"/>
                  </a:lnTo>
                  <a:lnTo>
                    <a:pt x="143" y="0"/>
                  </a:lnTo>
                  <a:lnTo>
                    <a:pt x="132" y="2"/>
                  </a:lnTo>
                  <a:lnTo>
                    <a:pt x="120" y="6"/>
                  </a:lnTo>
                  <a:lnTo>
                    <a:pt x="109" y="11"/>
                  </a:lnTo>
                  <a:lnTo>
                    <a:pt x="100" y="19"/>
                  </a:lnTo>
                  <a:lnTo>
                    <a:pt x="91" y="26"/>
                  </a:lnTo>
                  <a:lnTo>
                    <a:pt x="84" y="35"/>
                  </a:lnTo>
                  <a:lnTo>
                    <a:pt x="0" y="146"/>
                  </a:lnTo>
                  <a:lnTo>
                    <a:pt x="26" y="156"/>
                  </a:lnTo>
                  <a:lnTo>
                    <a:pt x="118" y="199"/>
                  </a:lnTo>
                  <a:close/>
                </a:path>
              </a:pathLst>
            </a:custGeom>
            <a:solidFill>
              <a:srgbClr val="EA5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25" name="Rectangle 393">
              <a:extLst>
                <a:ext uri="{FF2B5EF4-FFF2-40B4-BE49-F238E27FC236}">
                  <a16:creationId xmlns:a16="http://schemas.microsoft.com/office/drawing/2014/main" id="{C6667182-1D64-47E0-AF4F-144BF7FAA2A8}"/>
                </a:ext>
              </a:extLst>
            </p:cNvPr>
            <p:cNvSpPr>
              <a:spLocks noChangeArrowheads="1"/>
            </p:cNvSpPr>
            <p:nvPr/>
          </p:nvSpPr>
          <p:spPr bwMode="auto">
            <a:xfrm>
              <a:off x="9323388" y="4802188"/>
              <a:ext cx="433388" cy="407988"/>
            </a:xfrm>
            <a:prstGeom prst="rect">
              <a:avLst/>
            </a:prstGeom>
            <a:solidFill>
              <a:srgbClr val="345C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26" name="Rectangle 394">
              <a:extLst>
                <a:ext uri="{FF2B5EF4-FFF2-40B4-BE49-F238E27FC236}">
                  <a16:creationId xmlns:a16="http://schemas.microsoft.com/office/drawing/2014/main" id="{862F1720-15B5-45E5-A8E0-A6B919DD85F0}"/>
                </a:ext>
              </a:extLst>
            </p:cNvPr>
            <p:cNvSpPr>
              <a:spLocks noChangeArrowheads="1"/>
            </p:cNvSpPr>
            <p:nvPr/>
          </p:nvSpPr>
          <p:spPr bwMode="auto">
            <a:xfrm>
              <a:off x="9323388" y="4822825"/>
              <a:ext cx="433388" cy="61913"/>
            </a:xfrm>
            <a:prstGeom prst="rect">
              <a:avLst/>
            </a:prstGeom>
            <a:solidFill>
              <a:srgbClr val="E2CD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27" name="Rectangle 395">
              <a:extLst>
                <a:ext uri="{FF2B5EF4-FFF2-40B4-BE49-F238E27FC236}">
                  <a16:creationId xmlns:a16="http://schemas.microsoft.com/office/drawing/2014/main" id="{76CF74C3-E30C-4D65-BCA0-DCF7339102C8}"/>
                </a:ext>
              </a:extLst>
            </p:cNvPr>
            <p:cNvSpPr>
              <a:spLocks noChangeArrowheads="1"/>
            </p:cNvSpPr>
            <p:nvPr/>
          </p:nvSpPr>
          <p:spPr bwMode="auto">
            <a:xfrm>
              <a:off x="9317038" y="4800600"/>
              <a:ext cx="446088" cy="69850"/>
            </a:xfrm>
            <a:prstGeom prst="rect">
              <a:avLst/>
            </a:prstGeom>
            <a:solidFill>
              <a:srgbClr val="CCC0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28" name="Freeform 396">
              <a:extLst>
                <a:ext uri="{FF2B5EF4-FFF2-40B4-BE49-F238E27FC236}">
                  <a16:creationId xmlns:a16="http://schemas.microsoft.com/office/drawing/2014/main" id="{438D546E-97E2-4D3C-B70F-ED496FA80BB8}"/>
                </a:ext>
              </a:extLst>
            </p:cNvPr>
            <p:cNvSpPr>
              <a:spLocks/>
            </p:cNvSpPr>
            <p:nvPr/>
          </p:nvSpPr>
          <p:spPr bwMode="auto">
            <a:xfrm>
              <a:off x="9494838" y="4938713"/>
              <a:ext cx="223838" cy="211138"/>
            </a:xfrm>
            <a:custGeom>
              <a:avLst/>
              <a:gdLst>
                <a:gd name="T0" fmla="*/ 15 w 141"/>
                <a:gd name="T1" fmla="*/ 99 h 133"/>
                <a:gd name="T2" fmla="*/ 15 w 141"/>
                <a:gd name="T3" fmla="*/ 99 h 133"/>
                <a:gd name="T4" fmla="*/ 23 w 141"/>
                <a:gd name="T5" fmla="*/ 80 h 133"/>
                <a:gd name="T6" fmla="*/ 30 w 141"/>
                <a:gd name="T7" fmla="*/ 61 h 133"/>
                <a:gd name="T8" fmla="*/ 40 w 141"/>
                <a:gd name="T9" fmla="*/ 46 h 133"/>
                <a:gd name="T10" fmla="*/ 50 w 141"/>
                <a:gd name="T11" fmla="*/ 34 h 133"/>
                <a:gd name="T12" fmla="*/ 62 w 141"/>
                <a:gd name="T13" fmla="*/ 24 h 133"/>
                <a:gd name="T14" fmla="*/ 67 w 141"/>
                <a:gd name="T15" fmla="*/ 20 h 133"/>
                <a:gd name="T16" fmla="*/ 73 w 141"/>
                <a:gd name="T17" fmla="*/ 16 h 133"/>
                <a:gd name="T18" fmla="*/ 78 w 141"/>
                <a:gd name="T19" fmla="*/ 15 h 133"/>
                <a:gd name="T20" fmla="*/ 84 w 141"/>
                <a:gd name="T21" fmla="*/ 14 h 133"/>
                <a:gd name="T22" fmla="*/ 91 w 141"/>
                <a:gd name="T23" fmla="*/ 14 h 133"/>
                <a:gd name="T24" fmla="*/ 96 w 141"/>
                <a:gd name="T25" fmla="*/ 15 h 133"/>
                <a:gd name="T26" fmla="*/ 96 w 141"/>
                <a:gd name="T27" fmla="*/ 15 h 133"/>
                <a:gd name="T28" fmla="*/ 102 w 141"/>
                <a:gd name="T29" fmla="*/ 17 h 133"/>
                <a:gd name="T30" fmla="*/ 107 w 141"/>
                <a:gd name="T31" fmla="*/ 20 h 133"/>
                <a:gd name="T32" fmla="*/ 111 w 141"/>
                <a:gd name="T33" fmla="*/ 24 h 133"/>
                <a:gd name="T34" fmla="*/ 115 w 141"/>
                <a:gd name="T35" fmla="*/ 29 h 133"/>
                <a:gd name="T36" fmla="*/ 118 w 141"/>
                <a:gd name="T37" fmla="*/ 34 h 133"/>
                <a:gd name="T38" fmla="*/ 121 w 141"/>
                <a:gd name="T39" fmla="*/ 40 h 133"/>
                <a:gd name="T40" fmla="*/ 125 w 141"/>
                <a:gd name="T41" fmla="*/ 54 h 133"/>
                <a:gd name="T42" fmla="*/ 127 w 141"/>
                <a:gd name="T43" fmla="*/ 72 h 133"/>
                <a:gd name="T44" fmla="*/ 127 w 141"/>
                <a:gd name="T45" fmla="*/ 89 h 133"/>
                <a:gd name="T46" fmla="*/ 125 w 141"/>
                <a:gd name="T47" fmla="*/ 109 h 133"/>
                <a:gd name="T48" fmla="*/ 120 w 141"/>
                <a:gd name="T49" fmla="*/ 129 h 133"/>
                <a:gd name="T50" fmla="*/ 135 w 141"/>
                <a:gd name="T51" fmla="*/ 133 h 133"/>
                <a:gd name="T52" fmla="*/ 135 w 141"/>
                <a:gd name="T53" fmla="*/ 133 h 133"/>
                <a:gd name="T54" fmla="*/ 140 w 141"/>
                <a:gd name="T55" fmla="*/ 111 h 133"/>
                <a:gd name="T56" fmla="*/ 141 w 141"/>
                <a:gd name="T57" fmla="*/ 88 h 133"/>
                <a:gd name="T58" fmla="*/ 141 w 141"/>
                <a:gd name="T59" fmla="*/ 66 h 133"/>
                <a:gd name="T60" fmla="*/ 137 w 141"/>
                <a:gd name="T61" fmla="*/ 48 h 133"/>
                <a:gd name="T62" fmla="*/ 135 w 141"/>
                <a:gd name="T63" fmla="*/ 39 h 133"/>
                <a:gd name="T64" fmla="*/ 131 w 141"/>
                <a:gd name="T65" fmla="*/ 31 h 133"/>
                <a:gd name="T66" fmla="*/ 127 w 141"/>
                <a:gd name="T67" fmla="*/ 24 h 133"/>
                <a:gd name="T68" fmla="*/ 123 w 141"/>
                <a:gd name="T69" fmla="*/ 17 h 133"/>
                <a:gd name="T70" fmla="*/ 118 w 141"/>
                <a:gd name="T71" fmla="*/ 12 h 133"/>
                <a:gd name="T72" fmla="*/ 112 w 141"/>
                <a:gd name="T73" fmla="*/ 7 h 133"/>
                <a:gd name="T74" fmla="*/ 106 w 141"/>
                <a:gd name="T75" fmla="*/ 5 h 133"/>
                <a:gd name="T76" fmla="*/ 100 w 141"/>
                <a:gd name="T77" fmla="*/ 2 h 133"/>
                <a:gd name="T78" fmla="*/ 100 w 141"/>
                <a:gd name="T79" fmla="*/ 2 h 133"/>
                <a:gd name="T80" fmla="*/ 93 w 141"/>
                <a:gd name="T81" fmla="*/ 0 h 133"/>
                <a:gd name="T82" fmla="*/ 86 w 141"/>
                <a:gd name="T83" fmla="*/ 0 h 133"/>
                <a:gd name="T84" fmla="*/ 79 w 141"/>
                <a:gd name="T85" fmla="*/ 1 h 133"/>
                <a:gd name="T86" fmla="*/ 72 w 141"/>
                <a:gd name="T87" fmla="*/ 3 h 133"/>
                <a:gd name="T88" fmla="*/ 64 w 141"/>
                <a:gd name="T89" fmla="*/ 6 h 133"/>
                <a:gd name="T90" fmla="*/ 58 w 141"/>
                <a:gd name="T91" fmla="*/ 10 h 133"/>
                <a:gd name="T92" fmla="*/ 50 w 141"/>
                <a:gd name="T93" fmla="*/ 15 h 133"/>
                <a:gd name="T94" fmla="*/ 44 w 141"/>
                <a:gd name="T95" fmla="*/ 21 h 133"/>
                <a:gd name="T96" fmla="*/ 30 w 141"/>
                <a:gd name="T97" fmla="*/ 35 h 133"/>
                <a:gd name="T98" fmla="*/ 19 w 141"/>
                <a:gd name="T99" fmla="*/ 53 h 133"/>
                <a:gd name="T100" fmla="*/ 9 w 141"/>
                <a:gd name="T101" fmla="*/ 73 h 133"/>
                <a:gd name="T102" fmla="*/ 0 w 141"/>
                <a:gd name="T103" fmla="*/ 95 h 133"/>
                <a:gd name="T104" fmla="*/ 15 w 141"/>
                <a:gd name="T105"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 h="133">
                  <a:moveTo>
                    <a:pt x="15" y="99"/>
                  </a:moveTo>
                  <a:lnTo>
                    <a:pt x="15" y="99"/>
                  </a:lnTo>
                  <a:lnTo>
                    <a:pt x="23" y="80"/>
                  </a:lnTo>
                  <a:lnTo>
                    <a:pt x="30" y="61"/>
                  </a:lnTo>
                  <a:lnTo>
                    <a:pt x="40" y="46"/>
                  </a:lnTo>
                  <a:lnTo>
                    <a:pt x="50" y="34"/>
                  </a:lnTo>
                  <a:lnTo>
                    <a:pt x="62" y="24"/>
                  </a:lnTo>
                  <a:lnTo>
                    <a:pt x="67" y="20"/>
                  </a:lnTo>
                  <a:lnTo>
                    <a:pt x="73" y="16"/>
                  </a:lnTo>
                  <a:lnTo>
                    <a:pt x="78" y="15"/>
                  </a:lnTo>
                  <a:lnTo>
                    <a:pt x="84" y="14"/>
                  </a:lnTo>
                  <a:lnTo>
                    <a:pt x="91" y="14"/>
                  </a:lnTo>
                  <a:lnTo>
                    <a:pt x="96" y="15"/>
                  </a:lnTo>
                  <a:lnTo>
                    <a:pt x="96" y="15"/>
                  </a:lnTo>
                  <a:lnTo>
                    <a:pt x="102" y="17"/>
                  </a:lnTo>
                  <a:lnTo>
                    <a:pt x="107" y="20"/>
                  </a:lnTo>
                  <a:lnTo>
                    <a:pt x="111" y="24"/>
                  </a:lnTo>
                  <a:lnTo>
                    <a:pt x="115" y="29"/>
                  </a:lnTo>
                  <a:lnTo>
                    <a:pt x="118" y="34"/>
                  </a:lnTo>
                  <a:lnTo>
                    <a:pt x="121" y="40"/>
                  </a:lnTo>
                  <a:lnTo>
                    <a:pt x="125" y="54"/>
                  </a:lnTo>
                  <a:lnTo>
                    <a:pt x="127" y="72"/>
                  </a:lnTo>
                  <a:lnTo>
                    <a:pt x="127" y="89"/>
                  </a:lnTo>
                  <a:lnTo>
                    <a:pt x="125" y="109"/>
                  </a:lnTo>
                  <a:lnTo>
                    <a:pt x="120" y="129"/>
                  </a:lnTo>
                  <a:lnTo>
                    <a:pt x="135" y="133"/>
                  </a:lnTo>
                  <a:lnTo>
                    <a:pt x="135" y="133"/>
                  </a:lnTo>
                  <a:lnTo>
                    <a:pt x="140" y="111"/>
                  </a:lnTo>
                  <a:lnTo>
                    <a:pt x="141" y="88"/>
                  </a:lnTo>
                  <a:lnTo>
                    <a:pt x="141" y="66"/>
                  </a:lnTo>
                  <a:lnTo>
                    <a:pt x="137" y="48"/>
                  </a:lnTo>
                  <a:lnTo>
                    <a:pt x="135" y="39"/>
                  </a:lnTo>
                  <a:lnTo>
                    <a:pt x="131" y="31"/>
                  </a:lnTo>
                  <a:lnTo>
                    <a:pt x="127" y="24"/>
                  </a:lnTo>
                  <a:lnTo>
                    <a:pt x="123" y="17"/>
                  </a:lnTo>
                  <a:lnTo>
                    <a:pt x="118" y="12"/>
                  </a:lnTo>
                  <a:lnTo>
                    <a:pt x="112" y="7"/>
                  </a:lnTo>
                  <a:lnTo>
                    <a:pt x="106" y="5"/>
                  </a:lnTo>
                  <a:lnTo>
                    <a:pt x="100" y="2"/>
                  </a:lnTo>
                  <a:lnTo>
                    <a:pt x="100" y="2"/>
                  </a:lnTo>
                  <a:lnTo>
                    <a:pt x="93" y="0"/>
                  </a:lnTo>
                  <a:lnTo>
                    <a:pt x="86" y="0"/>
                  </a:lnTo>
                  <a:lnTo>
                    <a:pt x="79" y="1"/>
                  </a:lnTo>
                  <a:lnTo>
                    <a:pt x="72" y="3"/>
                  </a:lnTo>
                  <a:lnTo>
                    <a:pt x="64" y="6"/>
                  </a:lnTo>
                  <a:lnTo>
                    <a:pt x="58" y="10"/>
                  </a:lnTo>
                  <a:lnTo>
                    <a:pt x="50" y="15"/>
                  </a:lnTo>
                  <a:lnTo>
                    <a:pt x="44" y="21"/>
                  </a:lnTo>
                  <a:lnTo>
                    <a:pt x="30" y="35"/>
                  </a:lnTo>
                  <a:lnTo>
                    <a:pt x="19" y="53"/>
                  </a:lnTo>
                  <a:lnTo>
                    <a:pt x="9" y="73"/>
                  </a:lnTo>
                  <a:lnTo>
                    <a:pt x="0" y="95"/>
                  </a:lnTo>
                  <a:lnTo>
                    <a:pt x="15" y="99"/>
                  </a:lnTo>
                  <a:close/>
                </a:path>
              </a:pathLst>
            </a:custGeom>
            <a:solidFill>
              <a:srgbClr val="EFC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29" name="Freeform 397">
              <a:extLst>
                <a:ext uri="{FF2B5EF4-FFF2-40B4-BE49-F238E27FC236}">
                  <a16:creationId xmlns:a16="http://schemas.microsoft.com/office/drawing/2014/main" id="{FE3AD99B-B702-4374-AAAB-0166E086141A}"/>
                </a:ext>
              </a:extLst>
            </p:cNvPr>
            <p:cNvSpPr>
              <a:spLocks/>
            </p:cNvSpPr>
            <p:nvPr/>
          </p:nvSpPr>
          <p:spPr bwMode="auto">
            <a:xfrm>
              <a:off x="9224963" y="5024438"/>
              <a:ext cx="622300" cy="688975"/>
            </a:xfrm>
            <a:custGeom>
              <a:avLst/>
              <a:gdLst>
                <a:gd name="T0" fmla="*/ 291 w 392"/>
                <a:gd name="T1" fmla="*/ 434 h 434"/>
                <a:gd name="T2" fmla="*/ 0 w 392"/>
                <a:gd name="T3" fmla="*/ 351 h 434"/>
                <a:gd name="T4" fmla="*/ 101 w 392"/>
                <a:gd name="T5" fmla="*/ 0 h 434"/>
                <a:gd name="T6" fmla="*/ 392 w 392"/>
                <a:gd name="T7" fmla="*/ 83 h 434"/>
                <a:gd name="T8" fmla="*/ 291 w 392"/>
                <a:gd name="T9" fmla="*/ 434 h 434"/>
              </a:gdLst>
              <a:ahLst/>
              <a:cxnLst>
                <a:cxn ang="0">
                  <a:pos x="T0" y="T1"/>
                </a:cxn>
                <a:cxn ang="0">
                  <a:pos x="T2" y="T3"/>
                </a:cxn>
                <a:cxn ang="0">
                  <a:pos x="T4" y="T5"/>
                </a:cxn>
                <a:cxn ang="0">
                  <a:pos x="T6" y="T7"/>
                </a:cxn>
                <a:cxn ang="0">
                  <a:pos x="T8" y="T9"/>
                </a:cxn>
              </a:cxnLst>
              <a:rect l="0" t="0" r="r" b="b"/>
              <a:pathLst>
                <a:path w="392" h="434">
                  <a:moveTo>
                    <a:pt x="291" y="434"/>
                  </a:moveTo>
                  <a:lnTo>
                    <a:pt x="0" y="351"/>
                  </a:lnTo>
                  <a:lnTo>
                    <a:pt x="101" y="0"/>
                  </a:lnTo>
                  <a:lnTo>
                    <a:pt x="392" y="83"/>
                  </a:lnTo>
                  <a:lnTo>
                    <a:pt x="291" y="434"/>
                  </a:lnTo>
                  <a:close/>
                </a:path>
              </a:pathLst>
            </a:custGeom>
            <a:solidFill>
              <a:srgbClr val="375A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30" name="Freeform 398">
              <a:extLst>
                <a:ext uri="{FF2B5EF4-FFF2-40B4-BE49-F238E27FC236}">
                  <a16:creationId xmlns:a16="http://schemas.microsoft.com/office/drawing/2014/main" id="{93308287-3B94-459E-ADBF-1239A09E25A8}"/>
                </a:ext>
              </a:extLst>
            </p:cNvPr>
            <p:cNvSpPr>
              <a:spLocks/>
            </p:cNvSpPr>
            <p:nvPr/>
          </p:nvSpPr>
          <p:spPr bwMode="auto">
            <a:xfrm>
              <a:off x="9725026" y="4870450"/>
              <a:ext cx="123825" cy="263525"/>
            </a:xfrm>
            <a:custGeom>
              <a:avLst/>
              <a:gdLst>
                <a:gd name="T0" fmla="*/ 15 w 78"/>
                <a:gd name="T1" fmla="*/ 161 h 166"/>
                <a:gd name="T2" fmla="*/ 15 w 78"/>
                <a:gd name="T3" fmla="*/ 161 h 166"/>
                <a:gd name="T4" fmla="*/ 14 w 78"/>
                <a:gd name="T5" fmla="*/ 164 h 166"/>
                <a:gd name="T6" fmla="*/ 11 w 78"/>
                <a:gd name="T7" fmla="*/ 165 h 166"/>
                <a:gd name="T8" fmla="*/ 7 w 78"/>
                <a:gd name="T9" fmla="*/ 166 h 166"/>
                <a:gd name="T10" fmla="*/ 5 w 78"/>
                <a:gd name="T11" fmla="*/ 165 h 166"/>
                <a:gd name="T12" fmla="*/ 5 w 78"/>
                <a:gd name="T13" fmla="*/ 165 h 166"/>
                <a:gd name="T14" fmla="*/ 2 w 78"/>
                <a:gd name="T15" fmla="*/ 164 h 166"/>
                <a:gd name="T16" fmla="*/ 0 w 78"/>
                <a:gd name="T17" fmla="*/ 161 h 166"/>
                <a:gd name="T18" fmla="*/ 0 w 78"/>
                <a:gd name="T19" fmla="*/ 157 h 166"/>
                <a:gd name="T20" fmla="*/ 0 w 78"/>
                <a:gd name="T21" fmla="*/ 155 h 166"/>
                <a:gd name="T22" fmla="*/ 62 w 78"/>
                <a:gd name="T23" fmla="*/ 5 h 166"/>
                <a:gd name="T24" fmla="*/ 62 w 78"/>
                <a:gd name="T25" fmla="*/ 5 h 166"/>
                <a:gd name="T26" fmla="*/ 64 w 78"/>
                <a:gd name="T27" fmla="*/ 2 h 166"/>
                <a:gd name="T28" fmla="*/ 67 w 78"/>
                <a:gd name="T29" fmla="*/ 0 h 166"/>
                <a:gd name="T30" fmla="*/ 69 w 78"/>
                <a:gd name="T31" fmla="*/ 0 h 166"/>
                <a:gd name="T32" fmla="*/ 73 w 78"/>
                <a:gd name="T33" fmla="*/ 0 h 166"/>
                <a:gd name="T34" fmla="*/ 73 w 78"/>
                <a:gd name="T35" fmla="*/ 0 h 166"/>
                <a:gd name="T36" fmla="*/ 75 w 78"/>
                <a:gd name="T37" fmla="*/ 2 h 166"/>
                <a:gd name="T38" fmla="*/ 77 w 78"/>
                <a:gd name="T39" fmla="*/ 5 h 166"/>
                <a:gd name="T40" fmla="*/ 78 w 78"/>
                <a:gd name="T41" fmla="*/ 7 h 166"/>
                <a:gd name="T42" fmla="*/ 77 w 78"/>
                <a:gd name="T43" fmla="*/ 11 h 166"/>
                <a:gd name="T44" fmla="*/ 15 w 78"/>
                <a:gd name="T45" fmla="*/ 1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6">
                  <a:moveTo>
                    <a:pt x="15" y="161"/>
                  </a:moveTo>
                  <a:lnTo>
                    <a:pt x="15" y="161"/>
                  </a:lnTo>
                  <a:lnTo>
                    <a:pt x="14" y="164"/>
                  </a:lnTo>
                  <a:lnTo>
                    <a:pt x="11" y="165"/>
                  </a:lnTo>
                  <a:lnTo>
                    <a:pt x="7" y="166"/>
                  </a:lnTo>
                  <a:lnTo>
                    <a:pt x="5" y="165"/>
                  </a:lnTo>
                  <a:lnTo>
                    <a:pt x="5" y="165"/>
                  </a:lnTo>
                  <a:lnTo>
                    <a:pt x="2" y="164"/>
                  </a:lnTo>
                  <a:lnTo>
                    <a:pt x="0" y="161"/>
                  </a:lnTo>
                  <a:lnTo>
                    <a:pt x="0" y="157"/>
                  </a:lnTo>
                  <a:lnTo>
                    <a:pt x="0" y="155"/>
                  </a:lnTo>
                  <a:lnTo>
                    <a:pt x="62" y="5"/>
                  </a:lnTo>
                  <a:lnTo>
                    <a:pt x="62" y="5"/>
                  </a:lnTo>
                  <a:lnTo>
                    <a:pt x="64" y="2"/>
                  </a:lnTo>
                  <a:lnTo>
                    <a:pt x="67" y="0"/>
                  </a:lnTo>
                  <a:lnTo>
                    <a:pt x="69" y="0"/>
                  </a:lnTo>
                  <a:lnTo>
                    <a:pt x="73" y="0"/>
                  </a:lnTo>
                  <a:lnTo>
                    <a:pt x="73" y="0"/>
                  </a:lnTo>
                  <a:lnTo>
                    <a:pt x="75" y="2"/>
                  </a:lnTo>
                  <a:lnTo>
                    <a:pt x="77" y="5"/>
                  </a:lnTo>
                  <a:lnTo>
                    <a:pt x="78" y="7"/>
                  </a:lnTo>
                  <a:lnTo>
                    <a:pt x="77" y="11"/>
                  </a:lnTo>
                  <a:lnTo>
                    <a:pt x="15" y="161"/>
                  </a:lnTo>
                  <a:close/>
                </a:path>
              </a:pathLst>
            </a:custGeom>
            <a:solidFill>
              <a:srgbClr val="BA98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31" name="Freeform 399">
              <a:extLst>
                <a:ext uri="{FF2B5EF4-FFF2-40B4-BE49-F238E27FC236}">
                  <a16:creationId xmlns:a16="http://schemas.microsoft.com/office/drawing/2014/main" id="{F41B236B-450B-40AC-81BF-BBD7E44FA4F3}"/>
                </a:ext>
              </a:extLst>
            </p:cNvPr>
            <p:cNvSpPr>
              <a:spLocks/>
            </p:cNvSpPr>
            <p:nvPr/>
          </p:nvSpPr>
          <p:spPr bwMode="auto">
            <a:xfrm>
              <a:off x="9904413" y="4900613"/>
              <a:ext cx="47625" cy="279400"/>
            </a:xfrm>
            <a:custGeom>
              <a:avLst/>
              <a:gdLst>
                <a:gd name="T0" fmla="*/ 17 w 30"/>
                <a:gd name="T1" fmla="*/ 169 h 176"/>
                <a:gd name="T2" fmla="*/ 17 w 30"/>
                <a:gd name="T3" fmla="*/ 169 h 176"/>
                <a:gd name="T4" fmla="*/ 15 w 30"/>
                <a:gd name="T5" fmla="*/ 172 h 176"/>
                <a:gd name="T6" fmla="*/ 13 w 30"/>
                <a:gd name="T7" fmla="*/ 175 h 176"/>
                <a:gd name="T8" fmla="*/ 10 w 30"/>
                <a:gd name="T9" fmla="*/ 176 h 176"/>
                <a:gd name="T10" fmla="*/ 8 w 30"/>
                <a:gd name="T11" fmla="*/ 176 h 176"/>
                <a:gd name="T12" fmla="*/ 8 w 30"/>
                <a:gd name="T13" fmla="*/ 176 h 176"/>
                <a:gd name="T14" fmla="*/ 4 w 30"/>
                <a:gd name="T15" fmla="*/ 176 h 176"/>
                <a:gd name="T16" fmla="*/ 1 w 30"/>
                <a:gd name="T17" fmla="*/ 174 h 176"/>
                <a:gd name="T18" fmla="*/ 0 w 30"/>
                <a:gd name="T19" fmla="*/ 171 h 176"/>
                <a:gd name="T20" fmla="*/ 0 w 30"/>
                <a:gd name="T21" fmla="*/ 167 h 176"/>
                <a:gd name="T22" fmla="*/ 14 w 30"/>
                <a:gd name="T23" fmla="*/ 7 h 176"/>
                <a:gd name="T24" fmla="*/ 14 w 30"/>
                <a:gd name="T25" fmla="*/ 7 h 176"/>
                <a:gd name="T26" fmla="*/ 15 w 30"/>
                <a:gd name="T27" fmla="*/ 4 h 176"/>
                <a:gd name="T28" fmla="*/ 18 w 30"/>
                <a:gd name="T29" fmla="*/ 1 h 176"/>
                <a:gd name="T30" fmla="*/ 20 w 30"/>
                <a:gd name="T31" fmla="*/ 0 h 176"/>
                <a:gd name="T32" fmla="*/ 23 w 30"/>
                <a:gd name="T33" fmla="*/ 0 h 176"/>
                <a:gd name="T34" fmla="*/ 23 w 30"/>
                <a:gd name="T35" fmla="*/ 0 h 176"/>
                <a:gd name="T36" fmla="*/ 27 w 30"/>
                <a:gd name="T37" fmla="*/ 1 h 176"/>
                <a:gd name="T38" fmla="*/ 29 w 30"/>
                <a:gd name="T39" fmla="*/ 2 h 176"/>
                <a:gd name="T40" fmla="*/ 30 w 30"/>
                <a:gd name="T41" fmla="*/ 5 h 176"/>
                <a:gd name="T42" fmla="*/ 30 w 30"/>
                <a:gd name="T43" fmla="*/ 9 h 176"/>
                <a:gd name="T44" fmla="*/ 17 w 30"/>
                <a:gd name="T45" fmla="*/ 1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176">
                  <a:moveTo>
                    <a:pt x="17" y="169"/>
                  </a:moveTo>
                  <a:lnTo>
                    <a:pt x="17" y="169"/>
                  </a:lnTo>
                  <a:lnTo>
                    <a:pt x="15" y="172"/>
                  </a:lnTo>
                  <a:lnTo>
                    <a:pt x="13" y="175"/>
                  </a:lnTo>
                  <a:lnTo>
                    <a:pt x="10" y="176"/>
                  </a:lnTo>
                  <a:lnTo>
                    <a:pt x="8" y="176"/>
                  </a:lnTo>
                  <a:lnTo>
                    <a:pt x="8" y="176"/>
                  </a:lnTo>
                  <a:lnTo>
                    <a:pt x="4" y="176"/>
                  </a:lnTo>
                  <a:lnTo>
                    <a:pt x="1" y="174"/>
                  </a:lnTo>
                  <a:lnTo>
                    <a:pt x="0" y="171"/>
                  </a:lnTo>
                  <a:lnTo>
                    <a:pt x="0" y="167"/>
                  </a:lnTo>
                  <a:lnTo>
                    <a:pt x="14" y="7"/>
                  </a:lnTo>
                  <a:lnTo>
                    <a:pt x="14" y="7"/>
                  </a:lnTo>
                  <a:lnTo>
                    <a:pt x="15" y="4"/>
                  </a:lnTo>
                  <a:lnTo>
                    <a:pt x="18" y="1"/>
                  </a:lnTo>
                  <a:lnTo>
                    <a:pt x="20" y="0"/>
                  </a:lnTo>
                  <a:lnTo>
                    <a:pt x="23" y="0"/>
                  </a:lnTo>
                  <a:lnTo>
                    <a:pt x="23" y="0"/>
                  </a:lnTo>
                  <a:lnTo>
                    <a:pt x="27" y="1"/>
                  </a:lnTo>
                  <a:lnTo>
                    <a:pt x="29" y="2"/>
                  </a:lnTo>
                  <a:lnTo>
                    <a:pt x="30" y="5"/>
                  </a:lnTo>
                  <a:lnTo>
                    <a:pt x="30" y="9"/>
                  </a:lnTo>
                  <a:lnTo>
                    <a:pt x="17" y="169"/>
                  </a:lnTo>
                  <a:close/>
                </a:path>
              </a:pathLst>
            </a:custGeom>
            <a:solidFill>
              <a:srgbClr val="BA98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32" name="Freeform 400">
              <a:extLst>
                <a:ext uri="{FF2B5EF4-FFF2-40B4-BE49-F238E27FC236}">
                  <a16:creationId xmlns:a16="http://schemas.microsoft.com/office/drawing/2014/main" id="{EC93E77B-D270-493B-B7AC-998C96369FD2}"/>
                </a:ext>
              </a:extLst>
            </p:cNvPr>
            <p:cNvSpPr>
              <a:spLocks/>
            </p:cNvSpPr>
            <p:nvPr/>
          </p:nvSpPr>
          <p:spPr bwMode="auto">
            <a:xfrm>
              <a:off x="9531351" y="5046663"/>
              <a:ext cx="419100" cy="700088"/>
            </a:xfrm>
            <a:custGeom>
              <a:avLst/>
              <a:gdLst>
                <a:gd name="T0" fmla="*/ 171 w 264"/>
                <a:gd name="T1" fmla="*/ 441 h 441"/>
                <a:gd name="T2" fmla="*/ 0 w 264"/>
                <a:gd name="T3" fmla="*/ 391 h 441"/>
                <a:gd name="T4" fmla="*/ 132 w 264"/>
                <a:gd name="T5" fmla="*/ 0 h 441"/>
                <a:gd name="T6" fmla="*/ 264 w 264"/>
                <a:gd name="T7" fmla="*/ 38 h 441"/>
                <a:gd name="T8" fmla="*/ 171 w 264"/>
                <a:gd name="T9" fmla="*/ 441 h 441"/>
              </a:gdLst>
              <a:ahLst/>
              <a:cxnLst>
                <a:cxn ang="0">
                  <a:pos x="T0" y="T1"/>
                </a:cxn>
                <a:cxn ang="0">
                  <a:pos x="T2" y="T3"/>
                </a:cxn>
                <a:cxn ang="0">
                  <a:pos x="T4" y="T5"/>
                </a:cxn>
                <a:cxn ang="0">
                  <a:pos x="T6" y="T7"/>
                </a:cxn>
                <a:cxn ang="0">
                  <a:pos x="T8" y="T9"/>
                </a:cxn>
              </a:cxnLst>
              <a:rect l="0" t="0" r="r" b="b"/>
              <a:pathLst>
                <a:path w="264" h="441">
                  <a:moveTo>
                    <a:pt x="171" y="441"/>
                  </a:moveTo>
                  <a:lnTo>
                    <a:pt x="0" y="391"/>
                  </a:lnTo>
                  <a:lnTo>
                    <a:pt x="132" y="0"/>
                  </a:lnTo>
                  <a:lnTo>
                    <a:pt x="264" y="38"/>
                  </a:lnTo>
                  <a:lnTo>
                    <a:pt x="171" y="441"/>
                  </a:lnTo>
                  <a:close/>
                </a:path>
              </a:pathLst>
            </a:custGeom>
            <a:solidFill>
              <a:srgbClr val="E24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33" name="Freeform 401">
              <a:extLst>
                <a:ext uri="{FF2B5EF4-FFF2-40B4-BE49-F238E27FC236}">
                  <a16:creationId xmlns:a16="http://schemas.microsoft.com/office/drawing/2014/main" id="{C0D55CA3-820E-4F51-AAA8-08C51BE8FF19}"/>
                </a:ext>
              </a:extLst>
            </p:cNvPr>
            <p:cNvSpPr>
              <a:spLocks/>
            </p:cNvSpPr>
            <p:nvPr/>
          </p:nvSpPr>
          <p:spPr bwMode="auto">
            <a:xfrm>
              <a:off x="9540876" y="5541963"/>
              <a:ext cx="260350" cy="201613"/>
            </a:xfrm>
            <a:custGeom>
              <a:avLst/>
              <a:gdLst>
                <a:gd name="T0" fmla="*/ 159 w 164"/>
                <a:gd name="T1" fmla="*/ 127 h 127"/>
                <a:gd name="T2" fmla="*/ 159 w 164"/>
                <a:gd name="T3" fmla="*/ 127 h 127"/>
                <a:gd name="T4" fmla="*/ 161 w 164"/>
                <a:gd name="T5" fmla="*/ 116 h 127"/>
                <a:gd name="T6" fmla="*/ 162 w 164"/>
                <a:gd name="T7" fmla="*/ 106 h 127"/>
                <a:gd name="T8" fmla="*/ 164 w 164"/>
                <a:gd name="T9" fmla="*/ 96 h 127"/>
                <a:gd name="T10" fmla="*/ 164 w 164"/>
                <a:gd name="T11" fmla="*/ 86 h 127"/>
                <a:gd name="T12" fmla="*/ 162 w 164"/>
                <a:gd name="T13" fmla="*/ 76 h 127"/>
                <a:gd name="T14" fmla="*/ 161 w 164"/>
                <a:gd name="T15" fmla="*/ 67 h 127"/>
                <a:gd name="T16" fmla="*/ 159 w 164"/>
                <a:gd name="T17" fmla="*/ 57 h 127"/>
                <a:gd name="T18" fmla="*/ 155 w 164"/>
                <a:gd name="T19" fmla="*/ 48 h 127"/>
                <a:gd name="T20" fmla="*/ 151 w 164"/>
                <a:gd name="T21" fmla="*/ 40 h 127"/>
                <a:gd name="T22" fmla="*/ 147 w 164"/>
                <a:gd name="T23" fmla="*/ 33 h 127"/>
                <a:gd name="T24" fmla="*/ 142 w 164"/>
                <a:gd name="T25" fmla="*/ 27 h 127"/>
                <a:gd name="T26" fmla="*/ 136 w 164"/>
                <a:gd name="T27" fmla="*/ 20 h 127"/>
                <a:gd name="T28" fmla="*/ 131 w 164"/>
                <a:gd name="T29" fmla="*/ 14 h 127"/>
                <a:gd name="T30" fmla="*/ 123 w 164"/>
                <a:gd name="T31" fmla="*/ 10 h 127"/>
                <a:gd name="T32" fmla="*/ 116 w 164"/>
                <a:gd name="T33" fmla="*/ 6 h 127"/>
                <a:gd name="T34" fmla="*/ 108 w 164"/>
                <a:gd name="T35" fmla="*/ 3 h 127"/>
                <a:gd name="T36" fmla="*/ 108 w 164"/>
                <a:gd name="T37" fmla="*/ 3 h 127"/>
                <a:gd name="T38" fmla="*/ 101 w 164"/>
                <a:gd name="T39" fmla="*/ 1 h 127"/>
                <a:gd name="T40" fmla="*/ 92 w 164"/>
                <a:gd name="T41" fmla="*/ 0 h 127"/>
                <a:gd name="T42" fmla="*/ 84 w 164"/>
                <a:gd name="T43" fmla="*/ 1 h 127"/>
                <a:gd name="T44" fmla="*/ 76 w 164"/>
                <a:gd name="T45" fmla="*/ 3 h 127"/>
                <a:gd name="T46" fmla="*/ 68 w 164"/>
                <a:gd name="T47" fmla="*/ 5 h 127"/>
                <a:gd name="T48" fmla="*/ 60 w 164"/>
                <a:gd name="T49" fmla="*/ 8 h 127"/>
                <a:gd name="T50" fmla="*/ 52 w 164"/>
                <a:gd name="T51" fmla="*/ 11 h 127"/>
                <a:gd name="T52" fmla="*/ 45 w 164"/>
                <a:gd name="T53" fmla="*/ 16 h 127"/>
                <a:gd name="T54" fmla="*/ 38 w 164"/>
                <a:gd name="T55" fmla="*/ 23 h 127"/>
                <a:gd name="T56" fmla="*/ 30 w 164"/>
                <a:gd name="T57" fmla="*/ 29 h 127"/>
                <a:gd name="T58" fmla="*/ 24 w 164"/>
                <a:gd name="T59" fmla="*/ 37 h 127"/>
                <a:gd name="T60" fmla="*/ 19 w 164"/>
                <a:gd name="T61" fmla="*/ 44 h 127"/>
                <a:gd name="T62" fmla="*/ 13 w 164"/>
                <a:gd name="T63" fmla="*/ 53 h 127"/>
                <a:gd name="T64" fmla="*/ 9 w 164"/>
                <a:gd name="T65" fmla="*/ 62 h 127"/>
                <a:gd name="T66" fmla="*/ 4 w 164"/>
                <a:gd name="T67" fmla="*/ 72 h 127"/>
                <a:gd name="T68" fmla="*/ 0 w 164"/>
                <a:gd name="T69" fmla="*/ 82 h 127"/>
                <a:gd name="T70" fmla="*/ 159 w 164"/>
                <a:gd name="T71"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127">
                  <a:moveTo>
                    <a:pt x="159" y="127"/>
                  </a:moveTo>
                  <a:lnTo>
                    <a:pt x="159" y="127"/>
                  </a:lnTo>
                  <a:lnTo>
                    <a:pt x="161" y="116"/>
                  </a:lnTo>
                  <a:lnTo>
                    <a:pt x="162" y="106"/>
                  </a:lnTo>
                  <a:lnTo>
                    <a:pt x="164" y="96"/>
                  </a:lnTo>
                  <a:lnTo>
                    <a:pt x="164" y="86"/>
                  </a:lnTo>
                  <a:lnTo>
                    <a:pt x="162" y="76"/>
                  </a:lnTo>
                  <a:lnTo>
                    <a:pt x="161" y="67"/>
                  </a:lnTo>
                  <a:lnTo>
                    <a:pt x="159" y="57"/>
                  </a:lnTo>
                  <a:lnTo>
                    <a:pt x="155" y="48"/>
                  </a:lnTo>
                  <a:lnTo>
                    <a:pt x="151" y="40"/>
                  </a:lnTo>
                  <a:lnTo>
                    <a:pt x="147" y="33"/>
                  </a:lnTo>
                  <a:lnTo>
                    <a:pt x="142" y="27"/>
                  </a:lnTo>
                  <a:lnTo>
                    <a:pt x="136" y="20"/>
                  </a:lnTo>
                  <a:lnTo>
                    <a:pt x="131" y="14"/>
                  </a:lnTo>
                  <a:lnTo>
                    <a:pt x="123" y="10"/>
                  </a:lnTo>
                  <a:lnTo>
                    <a:pt x="116" y="6"/>
                  </a:lnTo>
                  <a:lnTo>
                    <a:pt x="108" y="3"/>
                  </a:lnTo>
                  <a:lnTo>
                    <a:pt x="108" y="3"/>
                  </a:lnTo>
                  <a:lnTo>
                    <a:pt x="101" y="1"/>
                  </a:lnTo>
                  <a:lnTo>
                    <a:pt x="92" y="0"/>
                  </a:lnTo>
                  <a:lnTo>
                    <a:pt x="84" y="1"/>
                  </a:lnTo>
                  <a:lnTo>
                    <a:pt x="76" y="3"/>
                  </a:lnTo>
                  <a:lnTo>
                    <a:pt x="68" y="5"/>
                  </a:lnTo>
                  <a:lnTo>
                    <a:pt x="60" y="8"/>
                  </a:lnTo>
                  <a:lnTo>
                    <a:pt x="52" y="11"/>
                  </a:lnTo>
                  <a:lnTo>
                    <a:pt x="45" y="16"/>
                  </a:lnTo>
                  <a:lnTo>
                    <a:pt x="38" y="23"/>
                  </a:lnTo>
                  <a:lnTo>
                    <a:pt x="30" y="29"/>
                  </a:lnTo>
                  <a:lnTo>
                    <a:pt x="24" y="37"/>
                  </a:lnTo>
                  <a:lnTo>
                    <a:pt x="19" y="44"/>
                  </a:lnTo>
                  <a:lnTo>
                    <a:pt x="13" y="53"/>
                  </a:lnTo>
                  <a:lnTo>
                    <a:pt x="9" y="62"/>
                  </a:lnTo>
                  <a:lnTo>
                    <a:pt x="4" y="72"/>
                  </a:lnTo>
                  <a:lnTo>
                    <a:pt x="0" y="82"/>
                  </a:lnTo>
                  <a:lnTo>
                    <a:pt x="159" y="127"/>
                  </a:lnTo>
                  <a:close/>
                </a:path>
              </a:pathLst>
            </a:custGeom>
            <a:solidFill>
              <a:srgbClr val="BC37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34" name="Freeform 402">
              <a:extLst>
                <a:ext uri="{FF2B5EF4-FFF2-40B4-BE49-F238E27FC236}">
                  <a16:creationId xmlns:a16="http://schemas.microsoft.com/office/drawing/2014/main" id="{830AE05F-232C-4FF4-9626-BFA5DC66A45C}"/>
                </a:ext>
              </a:extLst>
            </p:cNvPr>
            <p:cNvSpPr>
              <a:spLocks/>
            </p:cNvSpPr>
            <p:nvPr/>
          </p:nvSpPr>
          <p:spPr bwMode="auto">
            <a:xfrm>
              <a:off x="8855076" y="5240338"/>
              <a:ext cx="561975" cy="292100"/>
            </a:xfrm>
            <a:custGeom>
              <a:avLst/>
              <a:gdLst>
                <a:gd name="T0" fmla="*/ 351 w 354"/>
                <a:gd name="T1" fmla="*/ 0 h 184"/>
                <a:gd name="T2" fmla="*/ 351 w 354"/>
                <a:gd name="T3" fmla="*/ 0 h 184"/>
                <a:gd name="T4" fmla="*/ 353 w 354"/>
                <a:gd name="T5" fmla="*/ 60 h 184"/>
                <a:gd name="T6" fmla="*/ 354 w 354"/>
                <a:gd name="T7" fmla="*/ 130 h 184"/>
                <a:gd name="T8" fmla="*/ 354 w 354"/>
                <a:gd name="T9" fmla="*/ 130 h 184"/>
                <a:gd name="T10" fmla="*/ 27 w 354"/>
                <a:gd name="T11" fmla="*/ 184 h 184"/>
                <a:gd name="T12" fmla="*/ 0 w 354"/>
                <a:gd name="T13" fmla="*/ 55 h 184"/>
                <a:gd name="T14" fmla="*/ 351 w 354"/>
                <a:gd name="T15" fmla="*/ 0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184">
                  <a:moveTo>
                    <a:pt x="351" y="0"/>
                  </a:moveTo>
                  <a:lnTo>
                    <a:pt x="351" y="0"/>
                  </a:lnTo>
                  <a:lnTo>
                    <a:pt x="353" y="60"/>
                  </a:lnTo>
                  <a:lnTo>
                    <a:pt x="354" y="130"/>
                  </a:lnTo>
                  <a:lnTo>
                    <a:pt x="354" y="130"/>
                  </a:lnTo>
                  <a:lnTo>
                    <a:pt x="27" y="184"/>
                  </a:lnTo>
                  <a:lnTo>
                    <a:pt x="0" y="55"/>
                  </a:lnTo>
                  <a:lnTo>
                    <a:pt x="351" y="0"/>
                  </a:lnTo>
                  <a:close/>
                </a:path>
              </a:pathLst>
            </a:custGeom>
            <a:solidFill>
              <a:srgbClr val="375A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35" name="Freeform 403">
              <a:extLst>
                <a:ext uri="{FF2B5EF4-FFF2-40B4-BE49-F238E27FC236}">
                  <a16:creationId xmlns:a16="http://schemas.microsoft.com/office/drawing/2014/main" id="{3BFF10BD-446F-492C-B3E5-D9EB7CC5C513}"/>
                </a:ext>
              </a:extLst>
            </p:cNvPr>
            <p:cNvSpPr>
              <a:spLocks/>
            </p:cNvSpPr>
            <p:nvPr/>
          </p:nvSpPr>
          <p:spPr bwMode="auto">
            <a:xfrm>
              <a:off x="8890001" y="5032375"/>
              <a:ext cx="450850" cy="236538"/>
            </a:xfrm>
            <a:custGeom>
              <a:avLst/>
              <a:gdLst>
                <a:gd name="T0" fmla="*/ 282 w 284"/>
                <a:gd name="T1" fmla="*/ 0 h 149"/>
                <a:gd name="T2" fmla="*/ 282 w 284"/>
                <a:gd name="T3" fmla="*/ 0 h 149"/>
                <a:gd name="T4" fmla="*/ 283 w 284"/>
                <a:gd name="T5" fmla="*/ 54 h 149"/>
                <a:gd name="T6" fmla="*/ 284 w 284"/>
                <a:gd name="T7" fmla="*/ 91 h 149"/>
                <a:gd name="T8" fmla="*/ 284 w 284"/>
                <a:gd name="T9" fmla="*/ 109 h 149"/>
                <a:gd name="T10" fmla="*/ 284 w 284"/>
                <a:gd name="T11" fmla="*/ 109 h 149"/>
                <a:gd name="T12" fmla="*/ 273 w 284"/>
                <a:gd name="T13" fmla="*/ 113 h 149"/>
                <a:gd name="T14" fmla="*/ 241 w 284"/>
                <a:gd name="T15" fmla="*/ 117 h 149"/>
                <a:gd name="T16" fmla="*/ 149 w 284"/>
                <a:gd name="T17" fmla="*/ 131 h 149"/>
                <a:gd name="T18" fmla="*/ 16 w 284"/>
                <a:gd name="T19" fmla="*/ 149 h 149"/>
                <a:gd name="T20" fmla="*/ 0 w 284"/>
                <a:gd name="T21" fmla="*/ 48 h 149"/>
                <a:gd name="T22" fmla="*/ 282 w 284"/>
                <a:gd name="T2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49">
                  <a:moveTo>
                    <a:pt x="282" y="0"/>
                  </a:moveTo>
                  <a:lnTo>
                    <a:pt x="282" y="0"/>
                  </a:lnTo>
                  <a:lnTo>
                    <a:pt x="283" y="54"/>
                  </a:lnTo>
                  <a:lnTo>
                    <a:pt x="284" y="91"/>
                  </a:lnTo>
                  <a:lnTo>
                    <a:pt x="284" y="109"/>
                  </a:lnTo>
                  <a:lnTo>
                    <a:pt x="284" y="109"/>
                  </a:lnTo>
                  <a:lnTo>
                    <a:pt x="273" y="113"/>
                  </a:lnTo>
                  <a:lnTo>
                    <a:pt x="241" y="117"/>
                  </a:lnTo>
                  <a:lnTo>
                    <a:pt x="149" y="131"/>
                  </a:lnTo>
                  <a:lnTo>
                    <a:pt x="16" y="149"/>
                  </a:lnTo>
                  <a:lnTo>
                    <a:pt x="0" y="48"/>
                  </a:lnTo>
                  <a:lnTo>
                    <a:pt x="282" y="0"/>
                  </a:lnTo>
                  <a:close/>
                </a:path>
              </a:pathLst>
            </a:custGeom>
            <a:solidFill>
              <a:srgbClr val="214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36" name="Freeform 404">
              <a:extLst>
                <a:ext uri="{FF2B5EF4-FFF2-40B4-BE49-F238E27FC236}">
                  <a16:creationId xmlns:a16="http://schemas.microsoft.com/office/drawing/2014/main" id="{B7FCD9C7-386E-4127-9BF6-6D75E10282E6}"/>
                </a:ext>
              </a:extLst>
            </p:cNvPr>
            <p:cNvSpPr>
              <a:spLocks/>
            </p:cNvSpPr>
            <p:nvPr/>
          </p:nvSpPr>
          <p:spPr bwMode="auto">
            <a:xfrm>
              <a:off x="8967788" y="4706938"/>
              <a:ext cx="304800" cy="303213"/>
            </a:xfrm>
            <a:custGeom>
              <a:avLst/>
              <a:gdLst>
                <a:gd name="T0" fmla="*/ 192 w 192"/>
                <a:gd name="T1" fmla="*/ 166 h 191"/>
                <a:gd name="T2" fmla="*/ 175 w 192"/>
                <a:gd name="T3" fmla="*/ 0 h 191"/>
                <a:gd name="T4" fmla="*/ 0 w 192"/>
                <a:gd name="T5" fmla="*/ 25 h 191"/>
                <a:gd name="T6" fmla="*/ 29 w 192"/>
                <a:gd name="T7" fmla="*/ 191 h 191"/>
                <a:gd name="T8" fmla="*/ 192 w 192"/>
                <a:gd name="T9" fmla="*/ 166 h 191"/>
              </a:gdLst>
              <a:ahLst/>
              <a:cxnLst>
                <a:cxn ang="0">
                  <a:pos x="T0" y="T1"/>
                </a:cxn>
                <a:cxn ang="0">
                  <a:pos x="T2" y="T3"/>
                </a:cxn>
                <a:cxn ang="0">
                  <a:pos x="T4" y="T5"/>
                </a:cxn>
                <a:cxn ang="0">
                  <a:pos x="T6" y="T7"/>
                </a:cxn>
                <a:cxn ang="0">
                  <a:pos x="T8" y="T9"/>
                </a:cxn>
              </a:cxnLst>
              <a:rect l="0" t="0" r="r" b="b"/>
              <a:pathLst>
                <a:path w="192" h="191">
                  <a:moveTo>
                    <a:pt x="192" y="166"/>
                  </a:moveTo>
                  <a:lnTo>
                    <a:pt x="175" y="0"/>
                  </a:lnTo>
                  <a:lnTo>
                    <a:pt x="0" y="25"/>
                  </a:lnTo>
                  <a:lnTo>
                    <a:pt x="29" y="191"/>
                  </a:lnTo>
                  <a:lnTo>
                    <a:pt x="192" y="166"/>
                  </a:lnTo>
                  <a:close/>
                </a:path>
              </a:pathLst>
            </a:custGeom>
            <a:solidFill>
              <a:srgbClr val="541B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37" name="Freeform 405">
              <a:extLst>
                <a:ext uri="{FF2B5EF4-FFF2-40B4-BE49-F238E27FC236}">
                  <a16:creationId xmlns:a16="http://schemas.microsoft.com/office/drawing/2014/main" id="{427C452B-DE60-4E41-8FB8-AEB17E9D7713}"/>
                </a:ext>
              </a:extLst>
            </p:cNvPr>
            <p:cNvSpPr>
              <a:spLocks/>
            </p:cNvSpPr>
            <p:nvPr/>
          </p:nvSpPr>
          <p:spPr bwMode="auto">
            <a:xfrm>
              <a:off x="8947151" y="4630738"/>
              <a:ext cx="307975" cy="127000"/>
            </a:xfrm>
            <a:custGeom>
              <a:avLst/>
              <a:gdLst>
                <a:gd name="T0" fmla="*/ 190 w 194"/>
                <a:gd name="T1" fmla="*/ 0 h 80"/>
                <a:gd name="T2" fmla="*/ 194 w 194"/>
                <a:gd name="T3" fmla="*/ 54 h 80"/>
                <a:gd name="T4" fmla="*/ 9 w 194"/>
                <a:gd name="T5" fmla="*/ 80 h 80"/>
                <a:gd name="T6" fmla="*/ 0 w 194"/>
                <a:gd name="T7" fmla="*/ 24 h 80"/>
                <a:gd name="T8" fmla="*/ 190 w 194"/>
                <a:gd name="T9" fmla="*/ 0 h 80"/>
              </a:gdLst>
              <a:ahLst/>
              <a:cxnLst>
                <a:cxn ang="0">
                  <a:pos x="T0" y="T1"/>
                </a:cxn>
                <a:cxn ang="0">
                  <a:pos x="T2" y="T3"/>
                </a:cxn>
                <a:cxn ang="0">
                  <a:pos x="T4" y="T5"/>
                </a:cxn>
                <a:cxn ang="0">
                  <a:pos x="T6" y="T7"/>
                </a:cxn>
                <a:cxn ang="0">
                  <a:pos x="T8" y="T9"/>
                </a:cxn>
              </a:cxnLst>
              <a:rect l="0" t="0" r="r" b="b"/>
              <a:pathLst>
                <a:path w="194" h="80">
                  <a:moveTo>
                    <a:pt x="190" y="0"/>
                  </a:moveTo>
                  <a:lnTo>
                    <a:pt x="194" y="54"/>
                  </a:lnTo>
                  <a:lnTo>
                    <a:pt x="9" y="80"/>
                  </a:lnTo>
                  <a:lnTo>
                    <a:pt x="0" y="24"/>
                  </a:lnTo>
                  <a:lnTo>
                    <a:pt x="190" y="0"/>
                  </a:lnTo>
                  <a:close/>
                </a:path>
              </a:pathLst>
            </a:custGeom>
            <a:solidFill>
              <a:srgbClr val="FB88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38" name="Freeform 407">
              <a:extLst>
                <a:ext uri="{FF2B5EF4-FFF2-40B4-BE49-F238E27FC236}">
                  <a16:creationId xmlns:a16="http://schemas.microsoft.com/office/drawing/2014/main" id="{04E85160-037A-4A08-8DD4-B5395C36D096}"/>
                </a:ext>
              </a:extLst>
            </p:cNvPr>
            <p:cNvSpPr>
              <a:spLocks/>
            </p:cNvSpPr>
            <p:nvPr/>
          </p:nvSpPr>
          <p:spPr bwMode="auto">
            <a:xfrm>
              <a:off x="8859838" y="4935538"/>
              <a:ext cx="495300" cy="188913"/>
            </a:xfrm>
            <a:custGeom>
              <a:avLst/>
              <a:gdLst>
                <a:gd name="T0" fmla="*/ 311 w 312"/>
                <a:gd name="T1" fmla="*/ 0 h 119"/>
                <a:gd name="T2" fmla="*/ 312 w 312"/>
                <a:gd name="T3" fmla="*/ 76 h 119"/>
                <a:gd name="T4" fmla="*/ 312 w 312"/>
                <a:gd name="T5" fmla="*/ 76 h 119"/>
                <a:gd name="T6" fmla="*/ 11 w 312"/>
                <a:gd name="T7" fmla="*/ 119 h 119"/>
                <a:gd name="T8" fmla="*/ 0 w 312"/>
                <a:gd name="T9" fmla="*/ 50 h 119"/>
                <a:gd name="T10" fmla="*/ 311 w 312"/>
                <a:gd name="T11" fmla="*/ 0 h 119"/>
              </a:gdLst>
              <a:ahLst/>
              <a:cxnLst>
                <a:cxn ang="0">
                  <a:pos x="T0" y="T1"/>
                </a:cxn>
                <a:cxn ang="0">
                  <a:pos x="T2" y="T3"/>
                </a:cxn>
                <a:cxn ang="0">
                  <a:pos x="T4" y="T5"/>
                </a:cxn>
                <a:cxn ang="0">
                  <a:pos x="T6" y="T7"/>
                </a:cxn>
                <a:cxn ang="0">
                  <a:pos x="T8" y="T9"/>
                </a:cxn>
                <a:cxn ang="0">
                  <a:pos x="T10" y="T11"/>
                </a:cxn>
              </a:cxnLst>
              <a:rect l="0" t="0" r="r" b="b"/>
              <a:pathLst>
                <a:path w="312" h="119">
                  <a:moveTo>
                    <a:pt x="311" y="0"/>
                  </a:moveTo>
                  <a:lnTo>
                    <a:pt x="312" y="76"/>
                  </a:lnTo>
                  <a:lnTo>
                    <a:pt x="312" y="76"/>
                  </a:lnTo>
                  <a:lnTo>
                    <a:pt x="11" y="119"/>
                  </a:lnTo>
                  <a:lnTo>
                    <a:pt x="0" y="50"/>
                  </a:lnTo>
                  <a:lnTo>
                    <a:pt x="311" y="0"/>
                  </a:lnTo>
                  <a:close/>
                </a:path>
              </a:pathLst>
            </a:custGeom>
            <a:solidFill>
              <a:srgbClr val="CCC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39" name="Freeform 408">
              <a:extLst>
                <a:ext uri="{FF2B5EF4-FFF2-40B4-BE49-F238E27FC236}">
                  <a16:creationId xmlns:a16="http://schemas.microsoft.com/office/drawing/2014/main" id="{535DCECF-8B4F-40D2-BBD6-ACD184CA5751}"/>
                </a:ext>
              </a:extLst>
            </p:cNvPr>
            <p:cNvSpPr>
              <a:spLocks/>
            </p:cNvSpPr>
            <p:nvPr/>
          </p:nvSpPr>
          <p:spPr bwMode="auto">
            <a:xfrm>
              <a:off x="8824913" y="5172075"/>
              <a:ext cx="601663" cy="171450"/>
            </a:xfrm>
            <a:custGeom>
              <a:avLst/>
              <a:gdLst>
                <a:gd name="T0" fmla="*/ 379 w 379"/>
                <a:gd name="T1" fmla="*/ 0 h 108"/>
                <a:gd name="T2" fmla="*/ 379 w 379"/>
                <a:gd name="T3" fmla="*/ 50 h 108"/>
                <a:gd name="T4" fmla="*/ 14 w 379"/>
                <a:gd name="T5" fmla="*/ 108 h 108"/>
                <a:gd name="T6" fmla="*/ 0 w 379"/>
                <a:gd name="T7" fmla="*/ 54 h 108"/>
                <a:gd name="T8" fmla="*/ 379 w 379"/>
                <a:gd name="T9" fmla="*/ 0 h 108"/>
              </a:gdLst>
              <a:ahLst/>
              <a:cxnLst>
                <a:cxn ang="0">
                  <a:pos x="T0" y="T1"/>
                </a:cxn>
                <a:cxn ang="0">
                  <a:pos x="T2" y="T3"/>
                </a:cxn>
                <a:cxn ang="0">
                  <a:pos x="T4" y="T5"/>
                </a:cxn>
                <a:cxn ang="0">
                  <a:pos x="T6" y="T7"/>
                </a:cxn>
                <a:cxn ang="0">
                  <a:pos x="T8" y="T9"/>
                </a:cxn>
              </a:cxnLst>
              <a:rect l="0" t="0" r="r" b="b"/>
              <a:pathLst>
                <a:path w="379" h="108">
                  <a:moveTo>
                    <a:pt x="379" y="0"/>
                  </a:moveTo>
                  <a:lnTo>
                    <a:pt x="379" y="50"/>
                  </a:lnTo>
                  <a:lnTo>
                    <a:pt x="14" y="108"/>
                  </a:lnTo>
                  <a:lnTo>
                    <a:pt x="0" y="54"/>
                  </a:lnTo>
                  <a:lnTo>
                    <a:pt x="379" y="0"/>
                  </a:lnTo>
                  <a:close/>
                </a:path>
              </a:pathLst>
            </a:custGeom>
            <a:solidFill>
              <a:srgbClr val="8B9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40" name="Freeform 409">
              <a:extLst>
                <a:ext uri="{FF2B5EF4-FFF2-40B4-BE49-F238E27FC236}">
                  <a16:creationId xmlns:a16="http://schemas.microsoft.com/office/drawing/2014/main" id="{637E4D42-EC9B-420E-BF4A-2324836E1CE7}"/>
                </a:ext>
              </a:extLst>
            </p:cNvPr>
            <p:cNvSpPr>
              <a:spLocks/>
            </p:cNvSpPr>
            <p:nvPr/>
          </p:nvSpPr>
          <p:spPr bwMode="auto">
            <a:xfrm>
              <a:off x="9731375" y="6016625"/>
              <a:ext cx="420688" cy="263525"/>
            </a:xfrm>
            <a:custGeom>
              <a:avLst/>
              <a:gdLst>
                <a:gd name="T0" fmla="*/ 16 w 265"/>
                <a:gd name="T1" fmla="*/ 0 h 166"/>
                <a:gd name="T2" fmla="*/ 265 w 265"/>
                <a:gd name="T3" fmla="*/ 151 h 166"/>
                <a:gd name="T4" fmla="*/ 235 w 265"/>
                <a:gd name="T5" fmla="*/ 166 h 166"/>
                <a:gd name="T6" fmla="*/ 0 w 265"/>
                <a:gd name="T7" fmla="*/ 24 h 166"/>
                <a:gd name="T8" fmla="*/ 16 w 265"/>
                <a:gd name="T9" fmla="*/ 0 h 166"/>
              </a:gdLst>
              <a:ahLst/>
              <a:cxnLst>
                <a:cxn ang="0">
                  <a:pos x="T0" y="T1"/>
                </a:cxn>
                <a:cxn ang="0">
                  <a:pos x="T2" y="T3"/>
                </a:cxn>
                <a:cxn ang="0">
                  <a:pos x="T4" y="T5"/>
                </a:cxn>
                <a:cxn ang="0">
                  <a:pos x="T6" y="T7"/>
                </a:cxn>
                <a:cxn ang="0">
                  <a:pos x="T8" y="T9"/>
                </a:cxn>
              </a:cxnLst>
              <a:rect l="0" t="0" r="r" b="b"/>
              <a:pathLst>
                <a:path w="265" h="166">
                  <a:moveTo>
                    <a:pt x="16" y="0"/>
                  </a:moveTo>
                  <a:lnTo>
                    <a:pt x="265" y="151"/>
                  </a:lnTo>
                  <a:lnTo>
                    <a:pt x="235" y="166"/>
                  </a:lnTo>
                  <a:lnTo>
                    <a:pt x="0" y="24"/>
                  </a:lnTo>
                  <a:lnTo>
                    <a:pt x="16" y="0"/>
                  </a:lnTo>
                  <a:close/>
                </a:path>
              </a:pathLst>
            </a:custGeom>
            <a:solidFill>
              <a:srgbClr val="171A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41" name="Freeform 410">
              <a:extLst>
                <a:ext uri="{FF2B5EF4-FFF2-40B4-BE49-F238E27FC236}">
                  <a16:creationId xmlns:a16="http://schemas.microsoft.com/office/drawing/2014/main" id="{8900F4E7-5D15-4384-9985-2A60E0720CD1}"/>
                </a:ext>
              </a:extLst>
            </p:cNvPr>
            <p:cNvSpPr>
              <a:spLocks/>
            </p:cNvSpPr>
            <p:nvPr/>
          </p:nvSpPr>
          <p:spPr bwMode="auto">
            <a:xfrm>
              <a:off x="8940800" y="6018213"/>
              <a:ext cx="801688" cy="233363"/>
            </a:xfrm>
            <a:custGeom>
              <a:avLst/>
              <a:gdLst>
                <a:gd name="T0" fmla="*/ 90 w 505"/>
                <a:gd name="T1" fmla="*/ 54 h 147"/>
                <a:gd name="T2" fmla="*/ 90 w 505"/>
                <a:gd name="T3" fmla="*/ 54 h 147"/>
                <a:gd name="T4" fmla="*/ 500 w 505"/>
                <a:gd name="T5" fmla="*/ 0 h 147"/>
                <a:gd name="T6" fmla="*/ 505 w 505"/>
                <a:gd name="T7" fmla="*/ 33 h 147"/>
                <a:gd name="T8" fmla="*/ 175 w 505"/>
                <a:gd name="T9" fmla="*/ 75 h 147"/>
                <a:gd name="T10" fmla="*/ 175 w 505"/>
                <a:gd name="T11" fmla="*/ 75 h 147"/>
                <a:gd name="T12" fmla="*/ 111 w 505"/>
                <a:gd name="T13" fmla="*/ 84 h 147"/>
                <a:gd name="T14" fmla="*/ 110 w 505"/>
                <a:gd name="T15" fmla="*/ 84 h 147"/>
                <a:gd name="T16" fmla="*/ 95 w 505"/>
                <a:gd name="T17" fmla="*/ 86 h 147"/>
                <a:gd name="T18" fmla="*/ 95 w 505"/>
                <a:gd name="T19" fmla="*/ 86 h 147"/>
                <a:gd name="T20" fmla="*/ 86 w 505"/>
                <a:gd name="T21" fmla="*/ 88 h 147"/>
                <a:gd name="T22" fmla="*/ 76 w 505"/>
                <a:gd name="T23" fmla="*/ 92 h 147"/>
                <a:gd name="T24" fmla="*/ 66 w 505"/>
                <a:gd name="T25" fmla="*/ 98 h 147"/>
                <a:gd name="T26" fmla="*/ 54 w 505"/>
                <a:gd name="T27" fmla="*/ 106 h 147"/>
                <a:gd name="T28" fmla="*/ 49 w 505"/>
                <a:gd name="T29" fmla="*/ 111 h 147"/>
                <a:gd name="T30" fmla="*/ 46 w 505"/>
                <a:gd name="T31" fmla="*/ 117 h 147"/>
                <a:gd name="T32" fmla="*/ 42 w 505"/>
                <a:gd name="T33" fmla="*/ 123 h 147"/>
                <a:gd name="T34" fmla="*/ 38 w 505"/>
                <a:gd name="T35" fmla="*/ 131 h 147"/>
                <a:gd name="T36" fmla="*/ 37 w 505"/>
                <a:gd name="T37" fmla="*/ 138 h 147"/>
                <a:gd name="T38" fmla="*/ 36 w 505"/>
                <a:gd name="T39" fmla="*/ 147 h 147"/>
                <a:gd name="T40" fmla="*/ 0 w 505"/>
                <a:gd name="T41" fmla="*/ 147 h 147"/>
                <a:gd name="T42" fmla="*/ 0 w 505"/>
                <a:gd name="T43" fmla="*/ 147 h 147"/>
                <a:gd name="T44" fmla="*/ 2 w 505"/>
                <a:gd name="T45" fmla="*/ 138 h 147"/>
                <a:gd name="T46" fmla="*/ 3 w 505"/>
                <a:gd name="T47" fmla="*/ 130 h 147"/>
                <a:gd name="T48" fmla="*/ 5 w 505"/>
                <a:gd name="T49" fmla="*/ 122 h 147"/>
                <a:gd name="T50" fmla="*/ 8 w 505"/>
                <a:gd name="T51" fmla="*/ 113 h 147"/>
                <a:gd name="T52" fmla="*/ 12 w 505"/>
                <a:gd name="T53" fmla="*/ 106 h 147"/>
                <a:gd name="T54" fmla="*/ 15 w 505"/>
                <a:gd name="T55" fmla="*/ 98 h 147"/>
                <a:gd name="T56" fmla="*/ 20 w 505"/>
                <a:gd name="T57" fmla="*/ 92 h 147"/>
                <a:gd name="T58" fmla="*/ 27 w 505"/>
                <a:gd name="T59" fmla="*/ 86 h 147"/>
                <a:gd name="T60" fmla="*/ 39 w 505"/>
                <a:gd name="T61" fmla="*/ 74 h 147"/>
                <a:gd name="T62" fmla="*/ 54 w 505"/>
                <a:gd name="T63" fmla="*/ 64 h 147"/>
                <a:gd name="T64" fmla="*/ 71 w 505"/>
                <a:gd name="T65" fmla="*/ 58 h 147"/>
                <a:gd name="T66" fmla="*/ 80 w 505"/>
                <a:gd name="T67" fmla="*/ 55 h 147"/>
                <a:gd name="T68" fmla="*/ 90 w 505"/>
                <a:gd name="T69" fmla="*/ 5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5" h="147">
                  <a:moveTo>
                    <a:pt x="90" y="54"/>
                  </a:moveTo>
                  <a:lnTo>
                    <a:pt x="90" y="54"/>
                  </a:lnTo>
                  <a:lnTo>
                    <a:pt x="500" y="0"/>
                  </a:lnTo>
                  <a:lnTo>
                    <a:pt x="505" y="33"/>
                  </a:lnTo>
                  <a:lnTo>
                    <a:pt x="175" y="75"/>
                  </a:lnTo>
                  <a:lnTo>
                    <a:pt x="175" y="75"/>
                  </a:lnTo>
                  <a:lnTo>
                    <a:pt x="111" y="84"/>
                  </a:lnTo>
                  <a:lnTo>
                    <a:pt x="110" y="84"/>
                  </a:lnTo>
                  <a:lnTo>
                    <a:pt x="95" y="86"/>
                  </a:lnTo>
                  <a:lnTo>
                    <a:pt x="95" y="86"/>
                  </a:lnTo>
                  <a:lnTo>
                    <a:pt x="86" y="88"/>
                  </a:lnTo>
                  <a:lnTo>
                    <a:pt x="76" y="92"/>
                  </a:lnTo>
                  <a:lnTo>
                    <a:pt x="66" y="98"/>
                  </a:lnTo>
                  <a:lnTo>
                    <a:pt x="54" y="106"/>
                  </a:lnTo>
                  <a:lnTo>
                    <a:pt x="49" y="111"/>
                  </a:lnTo>
                  <a:lnTo>
                    <a:pt x="46" y="117"/>
                  </a:lnTo>
                  <a:lnTo>
                    <a:pt x="42" y="123"/>
                  </a:lnTo>
                  <a:lnTo>
                    <a:pt x="38" y="131"/>
                  </a:lnTo>
                  <a:lnTo>
                    <a:pt x="37" y="138"/>
                  </a:lnTo>
                  <a:lnTo>
                    <a:pt x="36" y="147"/>
                  </a:lnTo>
                  <a:lnTo>
                    <a:pt x="0" y="147"/>
                  </a:lnTo>
                  <a:lnTo>
                    <a:pt x="0" y="147"/>
                  </a:lnTo>
                  <a:lnTo>
                    <a:pt x="2" y="138"/>
                  </a:lnTo>
                  <a:lnTo>
                    <a:pt x="3" y="130"/>
                  </a:lnTo>
                  <a:lnTo>
                    <a:pt x="5" y="122"/>
                  </a:lnTo>
                  <a:lnTo>
                    <a:pt x="8" y="113"/>
                  </a:lnTo>
                  <a:lnTo>
                    <a:pt x="12" y="106"/>
                  </a:lnTo>
                  <a:lnTo>
                    <a:pt x="15" y="98"/>
                  </a:lnTo>
                  <a:lnTo>
                    <a:pt x="20" y="92"/>
                  </a:lnTo>
                  <a:lnTo>
                    <a:pt x="27" y="86"/>
                  </a:lnTo>
                  <a:lnTo>
                    <a:pt x="39" y="74"/>
                  </a:lnTo>
                  <a:lnTo>
                    <a:pt x="54" y="64"/>
                  </a:lnTo>
                  <a:lnTo>
                    <a:pt x="71" y="58"/>
                  </a:lnTo>
                  <a:lnTo>
                    <a:pt x="80" y="55"/>
                  </a:lnTo>
                  <a:lnTo>
                    <a:pt x="90" y="54"/>
                  </a:lnTo>
                  <a:close/>
                </a:path>
              </a:pathLst>
            </a:custGeom>
            <a:solidFill>
              <a:srgbClr val="171A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42" name="Freeform 411">
              <a:extLst>
                <a:ext uri="{FF2B5EF4-FFF2-40B4-BE49-F238E27FC236}">
                  <a16:creationId xmlns:a16="http://schemas.microsoft.com/office/drawing/2014/main" id="{61F3717F-8399-4917-BE50-875582276525}"/>
                </a:ext>
              </a:extLst>
            </p:cNvPr>
            <p:cNvSpPr>
              <a:spLocks/>
            </p:cNvSpPr>
            <p:nvPr/>
          </p:nvSpPr>
          <p:spPr bwMode="auto">
            <a:xfrm>
              <a:off x="8940800" y="6018213"/>
              <a:ext cx="801688" cy="233363"/>
            </a:xfrm>
            <a:custGeom>
              <a:avLst/>
              <a:gdLst>
                <a:gd name="T0" fmla="*/ 90 w 505"/>
                <a:gd name="T1" fmla="*/ 54 h 147"/>
                <a:gd name="T2" fmla="*/ 90 w 505"/>
                <a:gd name="T3" fmla="*/ 54 h 147"/>
                <a:gd name="T4" fmla="*/ 500 w 505"/>
                <a:gd name="T5" fmla="*/ 0 h 147"/>
                <a:gd name="T6" fmla="*/ 505 w 505"/>
                <a:gd name="T7" fmla="*/ 33 h 147"/>
                <a:gd name="T8" fmla="*/ 175 w 505"/>
                <a:gd name="T9" fmla="*/ 75 h 147"/>
                <a:gd name="T10" fmla="*/ 175 w 505"/>
                <a:gd name="T11" fmla="*/ 75 h 147"/>
                <a:gd name="T12" fmla="*/ 111 w 505"/>
                <a:gd name="T13" fmla="*/ 84 h 147"/>
                <a:gd name="T14" fmla="*/ 110 w 505"/>
                <a:gd name="T15" fmla="*/ 84 h 147"/>
                <a:gd name="T16" fmla="*/ 95 w 505"/>
                <a:gd name="T17" fmla="*/ 86 h 147"/>
                <a:gd name="T18" fmla="*/ 95 w 505"/>
                <a:gd name="T19" fmla="*/ 86 h 147"/>
                <a:gd name="T20" fmla="*/ 86 w 505"/>
                <a:gd name="T21" fmla="*/ 88 h 147"/>
                <a:gd name="T22" fmla="*/ 76 w 505"/>
                <a:gd name="T23" fmla="*/ 92 h 147"/>
                <a:gd name="T24" fmla="*/ 66 w 505"/>
                <a:gd name="T25" fmla="*/ 98 h 147"/>
                <a:gd name="T26" fmla="*/ 54 w 505"/>
                <a:gd name="T27" fmla="*/ 106 h 147"/>
                <a:gd name="T28" fmla="*/ 49 w 505"/>
                <a:gd name="T29" fmla="*/ 111 h 147"/>
                <a:gd name="T30" fmla="*/ 46 w 505"/>
                <a:gd name="T31" fmla="*/ 117 h 147"/>
                <a:gd name="T32" fmla="*/ 42 w 505"/>
                <a:gd name="T33" fmla="*/ 123 h 147"/>
                <a:gd name="T34" fmla="*/ 38 w 505"/>
                <a:gd name="T35" fmla="*/ 131 h 147"/>
                <a:gd name="T36" fmla="*/ 37 w 505"/>
                <a:gd name="T37" fmla="*/ 138 h 147"/>
                <a:gd name="T38" fmla="*/ 36 w 505"/>
                <a:gd name="T39" fmla="*/ 147 h 147"/>
                <a:gd name="T40" fmla="*/ 0 w 505"/>
                <a:gd name="T41" fmla="*/ 147 h 147"/>
                <a:gd name="T42" fmla="*/ 0 w 505"/>
                <a:gd name="T43" fmla="*/ 147 h 147"/>
                <a:gd name="T44" fmla="*/ 2 w 505"/>
                <a:gd name="T45" fmla="*/ 138 h 147"/>
                <a:gd name="T46" fmla="*/ 3 w 505"/>
                <a:gd name="T47" fmla="*/ 130 h 147"/>
                <a:gd name="T48" fmla="*/ 5 w 505"/>
                <a:gd name="T49" fmla="*/ 122 h 147"/>
                <a:gd name="T50" fmla="*/ 8 w 505"/>
                <a:gd name="T51" fmla="*/ 113 h 147"/>
                <a:gd name="T52" fmla="*/ 12 w 505"/>
                <a:gd name="T53" fmla="*/ 106 h 147"/>
                <a:gd name="T54" fmla="*/ 15 w 505"/>
                <a:gd name="T55" fmla="*/ 98 h 147"/>
                <a:gd name="T56" fmla="*/ 20 w 505"/>
                <a:gd name="T57" fmla="*/ 92 h 147"/>
                <a:gd name="T58" fmla="*/ 27 w 505"/>
                <a:gd name="T59" fmla="*/ 86 h 147"/>
                <a:gd name="T60" fmla="*/ 39 w 505"/>
                <a:gd name="T61" fmla="*/ 74 h 147"/>
                <a:gd name="T62" fmla="*/ 54 w 505"/>
                <a:gd name="T63" fmla="*/ 64 h 147"/>
                <a:gd name="T64" fmla="*/ 71 w 505"/>
                <a:gd name="T65" fmla="*/ 58 h 147"/>
                <a:gd name="T66" fmla="*/ 80 w 505"/>
                <a:gd name="T67" fmla="*/ 55 h 147"/>
                <a:gd name="T68" fmla="*/ 90 w 505"/>
                <a:gd name="T69" fmla="*/ 5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5" h="147">
                  <a:moveTo>
                    <a:pt x="90" y="54"/>
                  </a:moveTo>
                  <a:lnTo>
                    <a:pt x="90" y="54"/>
                  </a:lnTo>
                  <a:lnTo>
                    <a:pt x="500" y="0"/>
                  </a:lnTo>
                  <a:lnTo>
                    <a:pt x="505" y="33"/>
                  </a:lnTo>
                  <a:lnTo>
                    <a:pt x="175" y="75"/>
                  </a:lnTo>
                  <a:lnTo>
                    <a:pt x="175" y="75"/>
                  </a:lnTo>
                  <a:lnTo>
                    <a:pt x="111" y="84"/>
                  </a:lnTo>
                  <a:lnTo>
                    <a:pt x="110" y="84"/>
                  </a:lnTo>
                  <a:lnTo>
                    <a:pt x="95" y="86"/>
                  </a:lnTo>
                  <a:lnTo>
                    <a:pt x="95" y="86"/>
                  </a:lnTo>
                  <a:lnTo>
                    <a:pt x="86" y="88"/>
                  </a:lnTo>
                  <a:lnTo>
                    <a:pt x="76" y="92"/>
                  </a:lnTo>
                  <a:lnTo>
                    <a:pt x="66" y="98"/>
                  </a:lnTo>
                  <a:lnTo>
                    <a:pt x="54" y="106"/>
                  </a:lnTo>
                  <a:lnTo>
                    <a:pt x="49" y="111"/>
                  </a:lnTo>
                  <a:lnTo>
                    <a:pt x="46" y="117"/>
                  </a:lnTo>
                  <a:lnTo>
                    <a:pt x="42" y="123"/>
                  </a:lnTo>
                  <a:lnTo>
                    <a:pt x="38" y="131"/>
                  </a:lnTo>
                  <a:lnTo>
                    <a:pt x="37" y="138"/>
                  </a:lnTo>
                  <a:lnTo>
                    <a:pt x="36" y="147"/>
                  </a:lnTo>
                  <a:lnTo>
                    <a:pt x="0" y="147"/>
                  </a:lnTo>
                  <a:lnTo>
                    <a:pt x="0" y="147"/>
                  </a:lnTo>
                  <a:lnTo>
                    <a:pt x="2" y="138"/>
                  </a:lnTo>
                  <a:lnTo>
                    <a:pt x="3" y="130"/>
                  </a:lnTo>
                  <a:lnTo>
                    <a:pt x="5" y="122"/>
                  </a:lnTo>
                  <a:lnTo>
                    <a:pt x="8" y="113"/>
                  </a:lnTo>
                  <a:lnTo>
                    <a:pt x="12" y="106"/>
                  </a:lnTo>
                  <a:lnTo>
                    <a:pt x="15" y="98"/>
                  </a:lnTo>
                  <a:lnTo>
                    <a:pt x="20" y="92"/>
                  </a:lnTo>
                  <a:lnTo>
                    <a:pt x="27" y="86"/>
                  </a:lnTo>
                  <a:lnTo>
                    <a:pt x="39" y="74"/>
                  </a:lnTo>
                  <a:lnTo>
                    <a:pt x="54" y="64"/>
                  </a:lnTo>
                  <a:lnTo>
                    <a:pt x="71" y="58"/>
                  </a:lnTo>
                  <a:lnTo>
                    <a:pt x="80" y="55"/>
                  </a:lnTo>
                  <a:lnTo>
                    <a:pt x="90"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43" name="Freeform 412">
              <a:extLst>
                <a:ext uri="{FF2B5EF4-FFF2-40B4-BE49-F238E27FC236}">
                  <a16:creationId xmlns:a16="http://schemas.microsoft.com/office/drawing/2014/main" id="{2DEEFDEA-EDBC-4A3D-B2EE-30F423A24B77}"/>
                </a:ext>
              </a:extLst>
            </p:cNvPr>
            <p:cNvSpPr>
              <a:spLocks/>
            </p:cNvSpPr>
            <p:nvPr/>
          </p:nvSpPr>
          <p:spPr bwMode="auto">
            <a:xfrm>
              <a:off x="8874125" y="6242050"/>
              <a:ext cx="166688" cy="166688"/>
            </a:xfrm>
            <a:custGeom>
              <a:avLst/>
              <a:gdLst>
                <a:gd name="T0" fmla="*/ 0 w 105"/>
                <a:gd name="T1" fmla="*/ 52 h 105"/>
                <a:gd name="T2" fmla="*/ 0 w 105"/>
                <a:gd name="T3" fmla="*/ 52 h 105"/>
                <a:gd name="T4" fmla="*/ 1 w 105"/>
                <a:gd name="T5" fmla="*/ 62 h 105"/>
                <a:gd name="T6" fmla="*/ 5 w 105"/>
                <a:gd name="T7" fmla="*/ 72 h 105"/>
                <a:gd name="T8" fmla="*/ 8 w 105"/>
                <a:gd name="T9" fmla="*/ 81 h 105"/>
                <a:gd name="T10" fmla="*/ 15 w 105"/>
                <a:gd name="T11" fmla="*/ 88 h 105"/>
                <a:gd name="T12" fmla="*/ 22 w 105"/>
                <a:gd name="T13" fmla="*/ 96 h 105"/>
                <a:gd name="T14" fmla="*/ 31 w 105"/>
                <a:gd name="T15" fmla="*/ 99 h 105"/>
                <a:gd name="T16" fmla="*/ 41 w 105"/>
                <a:gd name="T17" fmla="*/ 103 h 105"/>
                <a:gd name="T18" fmla="*/ 52 w 105"/>
                <a:gd name="T19" fmla="*/ 105 h 105"/>
                <a:gd name="T20" fmla="*/ 52 w 105"/>
                <a:gd name="T21" fmla="*/ 105 h 105"/>
                <a:gd name="T22" fmla="*/ 62 w 105"/>
                <a:gd name="T23" fmla="*/ 103 h 105"/>
                <a:gd name="T24" fmla="*/ 73 w 105"/>
                <a:gd name="T25" fmla="*/ 101 h 105"/>
                <a:gd name="T26" fmla="*/ 81 w 105"/>
                <a:gd name="T27" fmla="*/ 96 h 105"/>
                <a:gd name="T28" fmla="*/ 89 w 105"/>
                <a:gd name="T29" fmla="*/ 89 h 105"/>
                <a:gd name="T30" fmla="*/ 95 w 105"/>
                <a:gd name="T31" fmla="*/ 82 h 105"/>
                <a:gd name="T32" fmla="*/ 100 w 105"/>
                <a:gd name="T33" fmla="*/ 73 h 105"/>
                <a:gd name="T34" fmla="*/ 104 w 105"/>
                <a:gd name="T35" fmla="*/ 63 h 105"/>
                <a:gd name="T36" fmla="*/ 105 w 105"/>
                <a:gd name="T37" fmla="*/ 53 h 105"/>
                <a:gd name="T38" fmla="*/ 105 w 105"/>
                <a:gd name="T39" fmla="*/ 53 h 105"/>
                <a:gd name="T40" fmla="*/ 104 w 105"/>
                <a:gd name="T41" fmla="*/ 42 h 105"/>
                <a:gd name="T42" fmla="*/ 102 w 105"/>
                <a:gd name="T43" fmla="*/ 31 h 105"/>
                <a:gd name="T44" fmla="*/ 96 w 105"/>
                <a:gd name="T45" fmla="*/ 23 h 105"/>
                <a:gd name="T46" fmla="*/ 90 w 105"/>
                <a:gd name="T47" fmla="*/ 15 h 105"/>
                <a:gd name="T48" fmla="*/ 83 w 105"/>
                <a:gd name="T49" fmla="*/ 9 h 105"/>
                <a:gd name="T50" fmla="*/ 74 w 105"/>
                <a:gd name="T51" fmla="*/ 4 h 105"/>
                <a:gd name="T52" fmla="*/ 64 w 105"/>
                <a:gd name="T53" fmla="*/ 0 h 105"/>
                <a:gd name="T54" fmla="*/ 52 w 105"/>
                <a:gd name="T55" fmla="*/ 0 h 105"/>
                <a:gd name="T56" fmla="*/ 52 w 105"/>
                <a:gd name="T57" fmla="*/ 0 h 105"/>
                <a:gd name="T58" fmla="*/ 42 w 105"/>
                <a:gd name="T59" fmla="*/ 0 h 105"/>
                <a:gd name="T60" fmla="*/ 32 w 105"/>
                <a:gd name="T61" fmla="*/ 4 h 105"/>
                <a:gd name="T62" fmla="*/ 23 w 105"/>
                <a:gd name="T63" fmla="*/ 8 h 105"/>
                <a:gd name="T64" fmla="*/ 16 w 105"/>
                <a:gd name="T65" fmla="*/ 14 h 105"/>
                <a:gd name="T66" fmla="*/ 10 w 105"/>
                <a:gd name="T67" fmla="*/ 23 h 105"/>
                <a:gd name="T68" fmla="*/ 5 w 105"/>
                <a:gd name="T69" fmla="*/ 31 h 105"/>
                <a:gd name="T70" fmla="*/ 1 w 105"/>
                <a:gd name="T71" fmla="*/ 40 h 105"/>
                <a:gd name="T72" fmla="*/ 0 w 105"/>
                <a:gd name="T73"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 h="105">
                  <a:moveTo>
                    <a:pt x="0" y="52"/>
                  </a:moveTo>
                  <a:lnTo>
                    <a:pt x="0" y="52"/>
                  </a:lnTo>
                  <a:lnTo>
                    <a:pt x="1" y="62"/>
                  </a:lnTo>
                  <a:lnTo>
                    <a:pt x="5" y="72"/>
                  </a:lnTo>
                  <a:lnTo>
                    <a:pt x="8" y="81"/>
                  </a:lnTo>
                  <a:lnTo>
                    <a:pt x="15" y="88"/>
                  </a:lnTo>
                  <a:lnTo>
                    <a:pt x="22" y="96"/>
                  </a:lnTo>
                  <a:lnTo>
                    <a:pt x="31" y="99"/>
                  </a:lnTo>
                  <a:lnTo>
                    <a:pt x="41" y="103"/>
                  </a:lnTo>
                  <a:lnTo>
                    <a:pt x="52" y="105"/>
                  </a:lnTo>
                  <a:lnTo>
                    <a:pt x="52" y="105"/>
                  </a:lnTo>
                  <a:lnTo>
                    <a:pt x="62" y="103"/>
                  </a:lnTo>
                  <a:lnTo>
                    <a:pt x="73" y="101"/>
                  </a:lnTo>
                  <a:lnTo>
                    <a:pt x="81" y="96"/>
                  </a:lnTo>
                  <a:lnTo>
                    <a:pt x="89" y="89"/>
                  </a:lnTo>
                  <a:lnTo>
                    <a:pt x="95" y="82"/>
                  </a:lnTo>
                  <a:lnTo>
                    <a:pt x="100" y="73"/>
                  </a:lnTo>
                  <a:lnTo>
                    <a:pt x="104" y="63"/>
                  </a:lnTo>
                  <a:lnTo>
                    <a:pt x="105" y="53"/>
                  </a:lnTo>
                  <a:lnTo>
                    <a:pt x="105" y="53"/>
                  </a:lnTo>
                  <a:lnTo>
                    <a:pt x="104" y="42"/>
                  </a:lnTo>
                  <a:lnTo>
                    <a:pt x="102" y="31"/>
                  </a:lnTo>
                  <a:lnTo>
                    <a:pt x="96" y="23"/>
                  </a:lnTo>
                  <a:lnTo>
                    <a:pt x="90" y="15"/>
                  </a:lnTo>
                  <a:lnTo>
                    <a:pt x="83" y="9"/>
                  </a:lnTo>
                  <a:lnTo>
                    <a:pt x="74" y="4"/>
                  </a:lnTo>
                  <a:lnTo>
                    <a:pt x="64" y="0"/>
                  </a:lnTo>
                  <a:lnTo>
                    <a:pt x="52" y="0"/>
                  </a:lnTo>
                  <a:lnTo>
                    <a:pt x="52" y="0"/>
                  </a:lnTo>
                  <a:lnTo>
                    <a:pt x="42" y="0"/>
                  </a:lnTo>
                  <a:lnTo>
                    <a:pt x="32" y="4"/>
                  </a:lnTo>
                  <a:lnTo>
                    <a:pt x="23" y="8"/>
                  </a:lnTo>
                  <a:lnTo>
                    <a:pt x="16" y="14"/>
                  </a:lnTo>
                  <a:lnTo>
                    <a:pt x="10" y="23"/>
                  </a:lnTo>
                  <a:lnTo>
                    <a:pt x="5" y="31"/>
                  </a:lnTo>
                  <a:lnTo>
                    <a:pt x="1" y="40"/>
                  </a:lnTo>
                  <a:lnTo>
                    <a:pt x="0" y="52"/>
                  </a:lnTo>
                  <a:close/>
                </a:path>
              </a:pathLst>
            </a:custGeom>
            <a:solidFill>
              <a:srgbClr val="D02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44" name="Freeform 413">
              <a:extLst>
                <a:ext uri="{FF2B5EF4-FFF2-40B4-BE49-F238E27FC236}">
                  <a16:creationId xmlns:a16="http://schemas.microsoft.com/office/drawing/2014/main" id="{9A8BDE9F-6677-46D6-A0BA-FC1B5E9871DE}"/>
                </a:ext>
              </a:extLst>
            </p:cNvPr>
            <p:cNvSpPr>
              <a:spLocks/>
            </p:cNvSpPr>
            <p:nvPr/>
          </p:nvSpPr>
          <p:spPr bwMode="auto">
            <a:xfrm>
              <a:off x="8874125" y="6242050"/>
              <a:ext cx="166688" cy="166688"/>
            </a:xfrm>
            <a:custGeom>
              <a:avLst/>
              <a:gdLst>
                <a:gd name="T0" fmla="*/ 0 w 105"/>
                <a:gd name="T1" fmla="*/ 52 h 105"/>
                <a:gd name="T2" fmla="*/ 0 w 105"/>
                <a:gd name="T3" fmla="*/ 52 h 105"/>
                <a:gd name="T4" fmla="*/ 1 w 105"/>
                <a:gd name="T5" fmla="*/ 62 h 105"/>
                <a:gd name="T6" fmla="*/ 5 w 105"/>
                <a:gd name="T7" fmla="*/ 72 h 105"/>
                <a:gd name="T8" fmla="*/ 8 w 105"/>
                <a:gd name="T9" fmla="*/ 81 h 105"/>
                <a:gd name="T10" fmla="*/ 15 w 105"/>
                <a:gd name="T11" fmla="*/ 88 h 105"/>
                <a:gd name="T12" fmla="*/ 22 w 105"/>
                <a:gd name="T13" fmla="*/ 96 h 105"/>
                <a:gd name="T14" fmla="*/ 31 w 105"/>
                <a:gd name="T15" fmla="*/ 99 h 105"/>
                <a:gd name="T16" fmla="*/ 41 w 105"/>
                <a:gd name="T17" fmla="*/ 103 h 105"/>
                <a:gd name="T18" fmla="*/ 52 w 105"/>
                <a:gd name="T19" fmla="*/ 105 h 105"/>
                <a:gd name="T20" fmla="*/ 52 w 105"/>
                <a:gd name="T21" fmla="*/ 105 h 105"/>
                <a:gd name="T22" fmla="*/ 62 w 105"/>
                <a:gd name="T23" fmla="*/ 103 h 105"/>
                <a:gd name="T24" fmla="*/ 73 w 105"/>
                <a:gd name="T25" fmla="*/ 101 h 105"/>
                <a:gd name="T26" fmla="*/ 81 w 105"/>
                <a:gd name="T27" fmla="*/ 96 h 105"/>
                <a:gd name="T28" fmla="*/ 89 w 105"/>
                <a:gd name="T29" fmla="*/ 89 h 105"/>
                <a:gd name="T30" fmla="*/ 95 w 105"/>
                <a:gd name="T31" fmla="*/ 82 h 105"/>
                <a:gd name="T32" fmla="*/ 100 w 105"/>
                <a:gd name="T33" fmla="*/ 73 h 105"/>
                <a:gd name="T34" fmla="*/ 104 w 105"/>
                <a:gd name="T35" fmla="*/ 63 h 105"/>
                <a:gd name="T36" fmla="*/ 105 w 105"/>
                <a:gd name="T37" fmla="*/ 53 h 105"/>
                <a:gd name="T38" fmla="*/ 105 w 105"/>
                <a:gd name="T39" fmla="*/ 53 h 105"/>
                <a:gd name="T40" fmla="*/ 104 w 105"/>
                <a:gd name="T41" fmla="*/ 42 h 105"/>
                <a:gd name="T42" fmla="*/ 102 w 105"/>
                <a:gd name="T43" fmla="*/ 31 h 105"/>
                <a:gd name="T44" fmla="*/ 96 w 105"/>
                <a:gd name="T45" fmla="*/ 23 h 105"/>
                <a:gd name="T46" fmla="*/ 90 w 105"/>
                <a:gd name="T47" fmla="*/ 15 h 105"/>
                <a:gd name="T48" fmla="*/ 83 w 105"/>
                <a:gd name="T49" fmla="*/ 9 h 105"/>
                <a:gd name="T50" fmla="*/ 74 w 105"/>
                <a:gd name="T51" fmla="*/ 4 h 105"/>
                <a:gd name="T52" fmla="*/ 64 w 105"/>
                <a:gd name="T53" fmla="*/ 0 h 105"/>
                <a:gd name="T54" fmla="*/ 52 w 105"/>
                <a:gd name="T55" fmla="*/ 0 h 105"/>
                <a:gd name="T56" fmla="*/ 52 w 105"/>
                <a:gd name="T57" fmla="*/ 0 h 105"/>
                <a:gd name="T58" fmla="*/ 42 w 105"/>
                <a:gd name="T59" fmla="*/ 0 h 105"/>
                <a:gd name="T60" fmla="*/ 32 w 105"/>
                <a:gd name="T61" fmla="*/ 4 h 105"/>
                <a:gd name="T62" fmla="*/ 23 w 105"/>
                <a:gd name="T63" fmla="*/ 8 h 105"/>
                <a:gd name="T64" fmla="*/ 16 w 105"/>
                <a:gd name="T65" fmla="*/ 14 h 105"/>
                <a:gd name="T66" fmla="*/ 10 w 105"/>
                <a:gd name="T67" fmla="*/ 23 h 105"/>
                <a:gd name="T68" fmla="*/ 5 w 105"/>
                <a:gd name="T69" fmla="*/ 31 h 105"/>
                <a:gd name="T70" fmla="*/ 1 w 105"/>
                <a:gd name="T71" fmla="*/ 40 h 105"/>
                <a:gd name="T72" fmla="*/ 0 w 105"/>
                <a:gd name="T73"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 h="105">
                  <a:moveTo>
                    <a:pt x="0" y="52"/>
                  </a:moveTo>
                  <a:lnTo>
                    <a:pt x="0" y="52"/>
                  </a:lnTo>
                  <a:lnTo>
                    <a:pt x="1" y="62"/>
                  </a:lnTo>
                  <a:lnTo>
                    <a:pt x="5" y="72"/>
                  </a:lnTo>
                  <a:lnTo>
                    <a:pt x="8" y="81"/>
                  </a:lnTo>
                  <a:lnTo>
                    <a:pt x="15" y="88"/>
                  </a:lnTo>
                  <a:lnTo>
                    <a:pt x="22" y="96"/>
                  </a:lnTo>
                  <a:lnTo>
                    <a:pt x="31" y="99"/>
                  </a:lnTo>
                  <a:lnTo>
                    <a:pt x="41" y="103"/>
                  </a:lnTo>
                  <a:lnTo>
                    <a:pt x="52" y="105"/>
                  </a:lnTo>
                  <a:lnTo>
                    <a:pt x="52" y="105"/>
                  </a:lnTo>
                  <a:lnTo>
                    <a:pt x="62" y="103"/>
                  </a:lnTo>
                  <a:lnTo>
                    <a:pt x="73" y="101"/>
                  </a:lnTo>
                  <a:lnTo>
                    <a:pt x="81" y="96"/>
                  </a:lnTo>
                  <a:lnTo>
                    <a:pt x="89" y="89"/>
                  </a:lnTo>
                  <a:lnTo>
                    <a:pt x="95" y="82"/>
                  </a:lnTo>
                  <a:lnTo>
                    <a:pt x="100" y="73"/>
                  </a:lnTo>
                  <a:lnTo>
                    <a:pt x="104" y="63"/>
                  </a:lnTo>
                  <a:lnTo>
                    <a:pt x="105" y="53"/>
                  </a:lnTo>
                  <a:lnTo>
                    <a:pt x="105" y="53"/>
                  </a:lnTo>
                  <a:lnTo>
                    <a:pt x="104" y="42"/>
                  </a:lnTo>
                  <a:lnTo>
                    <a:pt x="102" y="31"/>
                  </a:lnTo>
                  <a:lnTo>
                    <a:pt x="96" y="23"/>
                  </a:lnTo>
                  <a:lnTo>
                    <a:pt x="90" y="15"/>
                  </a:lnTo>
                  <a:lnTo>
                    <a:pt x="83" y="9"/>
                  </a:lnTo>
                  <a:lnTo>
                    <a:pt x="74" y="4"/>
                  </a:lnTo>
                  <a:lnTo>
                    <a:pt x="64" y="0"/>
                  </a:lnTo>
                  <a:lnTo>
                    <a:pt x="52" y="0"/>
                  </a:lnTo>
                  <a:lnTo>
                    <a:pt x="52" y="0"/>
                  </a:lnTo>
                  <a:lnTo>
                    <a:pt x="42" y="0"/>
                  </a:lnTo>
                  <a:lnTo>
                    <a:pt x="32" y="4"/>
                  </a:lnTo>
                  <a:lnTo>
                    <a:pt x="23" y="8"/>
                  </a:lnTo>
                  <a:lnTo>
                    <a:pt x="16" y="14"/>
                  </a:lnTo>
                  <a:lnTo>
                    <a:pt x="10" y="23"/>
                  </a:lnTo>
                  <a:lnTo>
                    <a:pt x="5" y="31"/>
                  </a:lnTo>
                  <a:lnTo>
                    <a:pt x="1" y="40"/>
                  </a:lnTo>
                  <a:lnTo>
                    <a:pt x="0"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45" name="Freeform 414">
              <a:extLst>
                <a:ext uri="{FF2B5EF4-FFF2-40B4-BE49-F238E27FC236}">
                  <a16:creationId xmlns:a16="http://schemas.microsoft.com/office/drawing/2014/main" id="{62E0F4EE-893B-451E-A73B-52ACA0868B46}"/>
                </a:ext>
              </a:extLst>
            </p:cNvPr>
            <p:cNvSpPr>
              <a:spLocks/>
            </p:cNvSpPr>
            <p:nvPr/>
          </p:nvSpPr>
          <p:spPr bwMode="auto">
            <a:xfrm>
              <a:off x="8916988" y="6283325"/>
              <a:ext cx="80963" cy="80963"/>
            </a:xfrm>
            <a:custGeom>
              <a:avLst/>
              <a:gdLst>
                <a:gd name="T0" fmla="*/ 0 w 51"/>
                <a:gd name="T1" fmla="*/ 26 h 51"/>
                <a:gd name="T2" fmla="*/ 0 w 51"/>
                <a:gd name="T3" fmla="*/ 26 h 51"/>
                <a:gd name="T4" fmla="*/ 1 w 51"/>
                <a:gd name="T5" fmla="*/ 31 h 51"/>
                <a:gd name="T6" fmla="*/ 3 w 51"/>
                <a:gd name="T7" fmla="*/ 36 h 51"/>
                <a:gd name="T8" fmla="*/ 5 w 51"/>
                <a:gd name="T9" fmla="*/ 39 h 51"/>
                <a:gd name="T10" fmla="*/ 8 w 51"/>
                <a:gd name="T11" fmla="*/ 43 h 51"/>
                <a:gd name="T12" fmla="*/ 12 w 51"/>
                <a:gd name="T13" fmla="*/ 47 h 51"/>
                <a:gd name="T14" fmla="*/ 15 w 51"/>
                <a:gd name="T15" fmla="*/ 50 h 51"/>
                <a:gd name="T16" fmla="*/ 20 w 51"/>
                <a:gd name="T17" fmla="*/ 51 h 51"/>
                <a:gd name="T18" fmla="*/ 25 w 51"/>
                <a:gd name="T19" fmla="*/ 51 h 51"/>
                <a:gd name="T20" fmla="*/ 25 w 51"/>
                <a:gd name="T21" fmla="*/ 51 h 51"/>
                <a:gd name="T22" fmla="*/ 30 w 51"/>
                <a:gd name="T23" fmla="*/ 51 h 51"/>
                <a:gd name="T24" fmla="*/ 35 w 51"/>
                <a:gd name="T25" fmla="*/ 50 h 51"/>
                <a:gd name="T26" fmla="*/ 39 w 51"/>
                <a:gd name="T27" fmla="*/ 47 h 51"/>
                <a:gd name="T28" fmla="*/ 43 w 51"/>
                <a:gd name="T29" fmla="*/ 43 h 51"/>
                <a:gd name="T30" fmla="*/ 47 w 51"/>
                <a:gd name="T31" fmla="*/ 41 h 51"/>
                <a:gd name="T32" fmla="*/ 49 w 51"/>
                <a:gd name="T33" fmla="*/ 36 h 51"/>
                <a:gd name="T34" fmla="*/ 51 w 51"/>
                <a:gd name="T35" fmla="*/ 31 h 51"/>
                <a:gd name="T36" fmla="*/ 51 w 51"/>
                <a:gd name="T37" fmla="*/ 26 h 51"/>
                <a:gd name="T38" fmla="*/ 51 w 51"/>
                <a:gd name="T39" fmla="*/ 26 h 51"/>
                <a:gd name="T40" fmla="*/ 51 w 51"/>
                <a:gd name="T41" fmla="*/ 21 h 51"/>
                <a:gd name="T42" fmla="*/ 49 w 51"/>
                <a:gd name="T43" fmla="*/ 17 h 51"/>
                <a:gd name="T44" fmla="*/ 47 w 51"/>
                <a:gd name="T45" fmla="*/ 12 h 51"/>
                <a:gd name="T46" fmla="*/ 44 w 51"/>
                <a:gd name="T47" fmla="*/ 8 h 51"/>
                <a:gd name="T48" fmla="*/ 41 w 51"/>
                <a:gd name="T49" fmla="*/ 5 h 51"/>
                <a:gd name="T50" fmla="*/ 35 w 51"/>
                <a:gd name="T51" fmla="*/ 3 h 51"/>
                <a:gd name="T52" fmla="*/ 32 w 51"/>
                <a:gd name="T53" fmla="*/ 2 h 51"/>
                <a:gd name="T54" fmla="*/ 25 w 51"/>
                <a:gd name="T55" fmla="*/ 0 h 51"/>
                <a:gd name="T56" fmla="*/ 25 w 51"/>
                <a:gd name="T57" fmla="*/ 0 h 51"/>
                <a:gd name="T58" fmla="*/ 20 w 51"/>
                <a:gd name="T59" fmla="*/ 2 h 51"/>
                <a:gd name="T60" fmla="*/ 17 w 51"/>
                <a:gd name="T61" fmla="*/ 3 h 51"/>
                <a:gd name="T62" fmla="*/ 12 w 51"/>
                <a:gd name="T63" fmla="*/ 5 h 51"/>
                <a:gd name="T64" fmla="*/ 8 w 51"/>
                <a:gd name="T65" fmla="*/ 8 h 51"/>
                <a:gd name="T66" fmla="*/ 5 w 51"/>
                <a:gd name="T67" fmla="*/ 12 h 51"/>
                <a:gd name="T68" fmla="*/ 3 w 51"/>
                <a:gd name="T69" fmla="*/ 16 h 51"/>
                <a:gd name="T70" fmla="*/ 1 w 51"/>
                <a:gd name="T71" fmla="*/ 21 h 51"/>
                <a:gd name="T72" fmla="*/ 0 w 51"/>
                <a:gd name="T7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51">
                  <a:moveTo>
                    <a:pt x="0" y="26"/>
                  </a:moveTo>
                  <a:lnTo>
                    <a:pt x="0" y="26"/>
                  </a:lnTo>
                  <a:lnTo>
                    <a:pt x="1" y="31"/>
                  </a:lnTo>
                  <a:lnTo>
                    <a:pt x="3" y="36"/>
                  </a:lnTo>
                  <a:lnTo>
                    <a:pt x="5" y="39"/>
                  </a:lnTo>
                  <a:lnTo>
                    <a:pt x="8" y="43"/>
                  </a:lnTo>
                  <a:lnTo>
                    <a:pt x="12" y="47"/>
                  </a:lnTo>
                  <a:lnTo>
                    <a:pt x="15" y="50"/>
                  </a:lnTo>
                  <a:lnTo>
                    <a:pt x="20" y="51"/>
                  </a:lnTo>
                  <a:lnTo>
                    <a:pt x="25" y="51"/>
                  </a:lnTo>
                  <a:lnTo>
                    <a:pt x="25" y="51"/>
                  </a:lnTo>
                  <a:lnTo>
                    <a:pt x="30" y="51"/>
                  </a:lnTo>
                  <a:lnTo>
                    <a:pt x="35" y="50"/>
                  </a:lnTo>
                  <a:lnTo>
                    <a:pt x="39" y="47"/>
                  </a:lnTo>
                  <a:lnTo>
                    <a:pt x="43" y="43"/>
                  </a:lnTo>
                  <a:lnTo>
                    <a:pt x="47" y="41"/>
                  </a:lnTo>
                  <a:lnTo>
                    <a:pt x="49" y="36"/>
                  </a:lnTo>
                  <a:lnTo>
                    <a:pt x="51" y="31"/>
                  </a:lnTo>
                  <a:lnTo>
                    <a:pt x="51" y="26"/>
                  </a:lnTo>
                  <a:lnTo>
                    <a:pt x="51" y="26"/>
                  </a:lnTo>
                  <a:lnTo>
                    <a:pt x="51" y="21"/>
                  </a:lnTo>
                  <a:lnTo>
                    <a:pt x="49" y="17"/>
                  </a:lnTo>
                  <a:lnTo>
                    <a:pt x="47" y="12"/>
                  </a:lnTo>
                  <a:lnTo>
                    <a:pt x="44" y="8"/>
                  </a:lnTo>
                  <a:lnTo>
                    <a:pt x="41" y="5"/>
                  </a:lnTo>
                  <a:lnTo>
                    <a:pt x="35" y="3"/>
                  </a:lnTo>
                  <a:lnTo>
                    <a:pt x="32" y="2"/>
                  </a:lnTo>
                  <a:lnTo>
                    <a:pt x="25" y="0"/>
                  </a:lnTo>
                  <a:lnTo>
                    <a:pt x="25" y="0"/>
                  </a:lnTo>
                  <a:lnTo>
                    <a:pt x="20" y="2"/>
                  </a:lnTo>
                  <a:lnTo>
                    <a:pt x="17" y="3"/>
                  </a:lnTo>
                  <a:lnTo>
                    <a:pt x="12" y="5"/>
                  </a:lnTo>
                  <a:lnTo>
                    <a:pt x="8" y="8"/>
                  </a:lnTo>
                  <a:lnTo>
                    <a:pt x="5" y="12"/>
                  </a:lnTo>
                  <a:lnTo>
                    <a:pt x="3" y="16"/>
                  </a:lnTo>
                  <a:lnTo>
                    <a:pt x="1" y="21"/>
                  </a:lnTo>
                  <a:lnTo>
                    <a:pt x="0" y="26"/>
                  </a:lnTo>
                  <a:close/>
                </a:path>
              </a:pathLst>
            </a:custGeom>
            <a:solidFill>
              <a:srgbClr val="3A4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46" name="Freeform 415">
              <a:extLst>
                <a:ext uri="{FF2B5EF4-FFF2-40B4-BE49-F238E27FC236}">
                  <a16:creationId xmlns:a16="http://schemas.microsoft.com/office/drawing/2014/main" id="{A76F0106-AC75-479E-A56F-AA4131508BE2}"/>
                </a:ext>
              </a:extLst>
            </p:cNvPr>
            <p:cNvSpPr>
              <a:spLocks/>
            </p:cNvSpPr>
            <p:nvPr/>
          </p:nvSpPr>
          <p:spPr bwMode="auto">
            <a:xfrm>
              <a:off x="8916988" y="6283325"/>
              <a:ext cx="80963" cy="80963"/>
            </a:xfrm>
            <a:custGeom>
              <a:avLst/>
              <a:gdLst>
                <a:gd name="T0" fmla="*/ 0 w 51"/>
                <a:gd name="T1" fmla="*/ 26 h 51"/>
                <a:gd name="T2" fmla="*/ 0 w 51"/>
                <a:gd name="T3" fmla="*/ 26 h 51"/>
                <a:gd name="T4" fmla="*/ 1 w 51"/>
                <a:gd name="T5" fmla="*/ 31 h 51"/>
                <a:gd name="T6" fmla="*/ 3 w 51"/>
                <a:gd name="T7" fmla="*/ 36 h 51"/>
                <a:gd name="T8" fmla="*/ 5 w 51"/>
                <a:gd name="T9" fmla="*/ 39 h 51"/>
                <a:gd name="T10" fmla="*/ 8 w 51"/>
                <a:gd name="T11" fmla="*/ 43 h 51"/>
                <a:gd name="T12" fmla="*/ 12 w 51"/>
                <a:gd name="T13" fmla="*/ 47 h 51"/>
                <a:gd name="T14" fmla="*/ 15 w 51"/>
                <a:gd name="T15" fmla="*/ 50 h 51"/>
                <a:gd name="T16" fmla="*/ 20 w 51"/>
                <a:gd name="T17" fmla="*/ 51 h 51"/>
                <a:gd name="T18" fmla="*/ 25 w 51"/>
                <a:gd name="T19" fmla="*/ 51 h 51"/>
                <a:gd name="T20" fmla="*/ 25 w 51"/>
                <a:gd name="T21" fmla="*/ 51 h 51"/>
                <a:gd name="T22" fmla="*/ 30 w 51"/>
                <a:gd name="T23" fmla="*/ 51 h 51"/>
                <a:gd name="T24" fmla="*/ 35 w 51"/>
                <a:gd name="T25" fmla="*/ 50 h 51"/>
                <a:gd name="T26" fmla="*/ 39 w 51"/>
                <a:gd name="T27" fmla="*/ 47 h 51"/>
                <a:gd name="T28" fmla="*/ 43 w 51"/>
                <a:gd name="T29" fmla="*/ 43 h 51"/>
                <a:gd name="T30" fmla="*/ 47 w 51"/>
                <a:gd name="T31" fmla="*/ 41 h 51"/>
                <a:gd name="T32" fmla="*/ 49 w 51"/>
                <a:gd name="T33" fmla="*/ 36 h 51"/>
                <a:gd name="T34" fmla="*/ 51 w 51"/>
                <a:gd name="T35" fmla="*/ 31 h 51"/>
                <a:gd name="T36" fmla="*/ 51 w 51"/>
                <a:gd name="T37" fmla="*/ 26 h 51"/>
                <a:gd name="T38" fmla="*/ 51 w 51"/>
                <a:gd name="T39" fmla="*/ 26 h 51"/>
                <a:gd name="T40" fmla="*/ 51 w 51"/>
                <a:gd name="T41" fmla="*/ 21 h 51"/>
                <a:gd name="T42" fmla="*/ 49 w 51"/>
                <a:gd name="T43" fmla="*/ 17 h 51"/>
                <a:gd name="T44" fmla="*/ 47 w 51"/>
                <a:gd name="T45" fmla="*/ 12 h 51"/>
                <a:gd name="T46" fmla="*/ 44 w 51"/>
                <a:gd name="T47" fmla="*/ 8 h 51"/>
                <a:gd name="T48" fmla="*/ 41 w 51"/>
                <a:gd name="T49" fmla="*/ 5 h 51"/>
                <a:gd name="T50" fmla="*/ 35 w 51"/>
                <a:gd name="T51" fmla="*/ 3 h 51"/>
                <a:gd name="T52" fmla="*/ 32 w 51"/>
                <a:gd name="T53" fmla="*/ 2 h 51"/>
                <a:gd name="T54" fmla="*/ 25 w 51"/>
                <a:gd name="T55" fmla="*/ 0 h 51"/>
                <a:gd name="T56" fmla="*/ 25 w 51"/>
                <a:gd name="T57" fmla="*/ 0 h 51"/>
                <a:gd name="T58" fmla="*/ 20 w 51"/>
                <a:gd name="T59" fmla="*/ 2 h 51"/>
                <a:gd name="T60" fmla="*/ 17 w 51"/>
                <a:gd name="T61" fmla="*/ 3 h 51"/>
                <a:gd name="T62" fmla="*/ 12 w 51"/>
                <a:gd name="T63" fmla="*/ 5 h 51"/>
                <a:gd name="T64" fmla="*/ 8 w 51"/>
                <a:gd name="T65" fmla="*/ 8 h 51"/>
                <a:gd name="T66" fmla="*/ 5 w 51"/>
                <a:gd name="T67" fmla="*/ 12 h 51"/>
                <a:gd name="T68" fmla="*/ 3 w 51"/>
                <a:gd name="T69" fmla="*/ 16 h 51"/>
                <a:gd name="T70" fmla="*/ 1 w 51"/>
                <a:gd name="T71" fmla="*/ 21 h 51"/>
                <a:gd name="T72" fmla="*/ 0 w 51"/>
                <a:gd name="T7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51">
                  <a:moveTo>
                    <a:pt x="0" y="26"/>
                  </a:moveTo>
                  <a:lnTo>
                    <a:pt x="0" y="26"/>
                  </a:lnTo>
                  <a:lnTo>
                    <a:pt x="1" y="31"/>
                  </a:lnTo>
                  <a:lnTo>
                    <a:pt x="3" y="36"/>
                  </a:lnTo>
                  <a:lnTo>
                    <a:pt x="5" y="39"/>
                  </a:lnTo>
                  <a:lnTo>
                    <a:pt x="8" y="43"/>
                  </a:lnTo>
                  <a:lnTo>
                    <a:pt x="12" y="47"/>
                  </a:lnTo>
                  <a:lnTo>
                    <a:pt x="15" y="50"/>
                  </a:lnTo>
                  <a:lnTo>
                    <a:pt x="20" y="51"/>
                  </a:lnTo>
                  <a:lnTo>
                    <a:pt x="25" y="51"/>
                  </a:lnTo>
                  <a:lnTo>
                    <a:pt x="25" y="51"/>
                  </a:lnTo>
                  <a:lnTo>
                    <a:pt x="30" y="51"/>
                  </a:lnTo>
                  <a:lnTo>
                    <a:pt x="35" y="50"/>
                  </a:lnTo>
                  <a:lnTo>
                    <a:pt x="39" y="47"/>
                  </a:lnTo>
                  <a:lnTo>
                    <a:pt x="43" y="43"/>
                  </a:lnTo>
                  <a:lnTo>
                    <a:pt x="47" y="41"/>
                  </a:lnTo>
                  <a:lnTo>
                    <a:pt x="49" y="36"/>
                  </a:lnTo>
                  <a:lnTo>
                    <a:pt x="51" y="31"/>
                  </a:lnTo>
                  <a:lnTo>
                    <a:pt x="51" y="26"/>
                  </a:lnTo>
                  <a:lnTo>
                    <a:pt x="51" y="26"/>
                  </a:lnTo>
                  <a:lnTo>
                    <a:pt x="51" y="21"/>
                  </a:lnTo>
                  <a:lnTo>
                    <a:pt x="49" y="17"/>
                  </a:lnTo>
                  <a:lnTo>
                    <a:pt x="47" y="12"/>
                  </a:lnTo>
                  <a:lnTo>
                    <a:pt x="44" y="8"/>
                  </a:lnTo>
                  <a:lnTo>
                    <a:pt x="41" y="5"/>
                  </a:lnTo>
                  <a:lnTo>
                    <a:pt x="35" y="3"/>
                  </a:lnTo>
                  <a:lnTo>
                    <a:pt x="32" y="2"/>
                  </a:lnTo>
                  <a:lnTo>
                    <a:pt x="25" y="0"/>
                  </a:lnTo>
                  <a:lnTo>
                    <a:pt x="25" y="0"/>
                  </a:lnTo>
                  <a:lnTo>
                    <a:pt x="20" y="2"/>
                  </a:lnTo>
                  <a:lnTo>
                    <a:pt x="17" y="3"/>
                  </a:lnTo>
                  <a:lnTo>
                    <a:pt x="12" y="5"/>
                  </a:lnTo>
                  <a:lnTo>
                    <a:pt x="8" y="8"/>
                  </a:lnTo>
                  <a:lnTo>
                    <a:pt x="5" y="12"/>
                  </a:lnTo>
                  <a:lnTo>
                    <a:pt x="3" y="16"/>
                  </a:lnTo>
                  <a:lnTo>
                    <a:pt x="1" y="21"/>
                  </a:lnTo>
                  <a:lnTo>
                    <a:pt x="0"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47" name="Freeform 416">
              <a:extLst>
                <a:ext uri="{FF2B5EF4-FFF2-40B4-BE49-F238E27FC236}">
                  <a16:creationId xmlns:a16="http://schemas.microsoft.com/office/drawing/2014/main" id="{530D65FF-8D91-47CF-A8F9-EB1519D512D2}"/>
                </a:ext>
              </a:extLst>
            </p:cNvPr>
            <p:cNvSpPr>
              <a:spLocks/>
            </p:cNvSpPr>
            <p:nvPr/>
          </p:nvSpPr>
          <p:spPr bwMode="auto">
            <a:xfrm>
              <a:off x="8848725" y="5472113"/>
              <a:ext cx="1049338" cy="52388"/>
            </a:xfrm>
            <a:custGeom>
              <a:avLst/>
              <a:gdLst>
                <a:gd name="T0" fmla="*/ 0 w 661"/>
                <a:gd name="T1" fmla="*/ 26 h 33"/>
                <a:gd name="T2" fmla="*/ 661 w 661"/>
                <a:gd name="T3" fmla="*/ 33 h 33"/>
                <a:gd name="T4" fmla="*/ 661 w 661"/>
                <a:gd name="T5" fmla="*/ 6 h 33"/>
                <a:gd name="T6" fmla="*/ 0 w 661"/>
                <a:gd name="T7" fmla="*/ 0 h 33"/>
                <a:gd name="T8" fmla="*/ 0 w 661"/>
                <a:gd name="T9" fmla="*/ 26 h 33"/>
              </a:gdLst>
              <a:ahLst/>
              <a:cxnLst>
                <a:cxn ang="0">
                  <a:pos x="T0" y="T1"/>
                </a:cxn>
                <a:cxn ang="0">
                  <a:pos x="T2" y="T3"/>
                </a:cxn>
                <a:cxn ang="0">
                  <a:pos x="T4" y="T5"/>
                </a:cxn>
                <a:cxn ang="0">
                  <a:pos x="T6" y="T7"/>
                </a:cxn>
                <a:cxn ang="0">
                  <a:pos x="T8" y="T9"/>
                </a:cxn>
              </a:cxnLst>
              <a:rect l="0" t="0" r="r" b="b"/>
              <a:pathLst>
                <a:path w="661" h="33">
                  <a:moveTo>
                    <a:pt x="0" y="26"/>
                  </a:moveTo>
                  <a:lnTo>
                    <a:pt x="661" y="33"/>
                  </a:lnTo>
                  <a:lnTo>
                    <a:pt x="661" y="6"/>
                  </a:lnTo>
                  <a:lnTo>
                    <a:pt x="0" y="0"/>
                  </a:lnTo>
                  <a:lnTo>
                    <a:pt x="0" y="26"/>
                  </a:lnTo>
                  <a:close/>
                </a:path>
              </a:pathLst>
            </a:custGeom>
            <a:solidFill>
              <a:srgbClr val="5A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48" name="Freeform 417">
              <a:extLst>
                <a:ext uri="{FF2B5EF4-FFF2-40B4-BE49-F238E27FC236}">
                  <a16:creationId xmlns:a16="http://schemas.microsoft.com/office/drawing/2014/main" id="{242D3A28-4690-4446-92A3-E9CB3306A3A2}"/>
                </a:ext>
              </a:extLst>
            </p:cNvPr>
            <p:cNvSpPr>
              <a:spLocks/>
            </p:cNvSpPr>
            <p:nvPr/>
          </p:nvSpPr>
          <p:spPr bwMode="auto">
            <a:xfrm>
              <a:off x="9710738" y="4979988"/>
              <a:ext cx="407988" cy="1106488"/>
            </a:xfrm>
            <a:custGeom>
              <a:avLst/>
              <a:gdLst>
                <a:gd name="T0" fmla="*/ 5 w 257"/>
                <a:gd name="T1" fmla="*/ 649 h 697"/>
                <a:gd name="T2" fmla="*/ 224 w 257"/>
                <a:gd name="T3" fmla="*/ 0 h 697"/>
                <a:gd name="T4" fmla="*/ 257 w 257"/>
                <a:gd name="T5" fmla="*/ 12 h 697"/>
                <a:gd name="T6" fmla="*/ 45 w 257"/>
                <a:gd name="T7" fmla="*/ 635 h 697"/>
                <a:gd name="T8" fmla="*/ 45 w 257"/>
                <a:gd name="T9" fmla="*/ 635 h 697"/>
                <a:gd name="T10" fmla="*/ 53 w 257"/>
                <a:gd name="T11" fmla="*/ 640 h 697"/>
                <a:gd name="T12" fmla="*/ 59 w 257"/>
                <a:gd name="T13" fmla="*/ 648 h 697"/>
                <a:gd name="T14" fmla="*/ 63 w 257"/>
                <a:gd name="T15" fmla="*/ 655 h 697"/>
                <a:gd name="T16" fmla="*/ 64 w 257"/>
                <a:gd name="T17" fmla="*/ 665 h 697"/>
                <a:gd name="T18" fmla="*/ 64 w 257"/>
                <a:gd name="T19" fmla="*/ 665 h 697"/>
                <a:gd name="T20" fmla="*/ 64 w 257"/>
                <a:gd name="T21" fmla="*/ 672 h 697"/>
                <a:gd name="T22" fmla="*/ 62 w 257"/>
                <a:gd name="T23" fmla="*/ 678 h 697"/>
                <a:gd name="T24" fmla="*/ 59 w 257"/>
                <a:gd name="T25" fmla="*/ 683 h 697"/>
                <a:gd name="T26" fmla="*/ 55 w 257"/>
                <a:gd name="T27" fmla="*/ 688 h 697"/>
                <a:gd name="T28" fmla="*/ 50 w 257"/>
                <a:gd name="T29" fmla="*/ 692 h 697"/>
                <a:gd name="T30" fmla="*/ 45 w 257"/>
                <a:gd name="T31" fmla="*/ 694 h 697"/>
                <a:gd name="T32" fmla="*/ 39 w 257"/>
                <a:gd name="T33" fmla="*/ 697 h 697"/>
                <a:gd name="T34" fmla="*/ 33 w 257"/>
                <a:gd name="T35" fmla="*/ 697 h 697"/>
                <a:gd name="T36" fmla="*/ 33 w 257"/>
                <a:gd name="T37" fmla="*/ 697 h 697"/>
                <a:gd name="T38" fmla="*/ 26 w 257"/>
                <a:gd name="T39" fmla="*/ 697 h 697"/>
                <a:gd name="T40" fmla="*/ 20 w 257"/>
                <a:gd name="T41" fmla="*/ 694 h 697"/>
                <a:gd name="T42" fmla="*/ 15 w 257"/>
                <a:gd name="T43" fmla="*/ 692 h 697"/>
                <a:gd name="T44" fmla="*/ 10 w 257"/>
                <a:gd name="T45" fmla="*/ 688 h 697"/>
                <a:gd name="T46" fmla="*/ 10 w 257"/>
                <a:gd name="T47" fmla="*/ 688 h 697"/>
                <a:gd name="T48" fmla="*/ 6 w 257"/>
                <a:gd name="T49" fmla="*/ 683 h 697"/>
                <a:gd name="T50" fmla="*/ 3 w 257"/>
                <a:gd name="T51" fmla="*/ 678 h 697"/>
                <a:gd name="T52" fmla="*/ 1 w 257"/>
                <a:gd name="T53" fmla="*/ 672 h 697"/>
                <a:gd name="T54" fmla="*/ 0 w 257"/>
                <a:gd name="T55" fmla="*/ 664 h 697"/>
                <a:gd name="T56" fmla="*/ 0 w 257"/>
                <a:gd name="T57" fmla="*/ 664 h 697"/>
                <a:gd name="T58" fmla="*/ 5 w 257"/>
                <a:gd name="T59" fmla="*/ 649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 h="697">
                  <a:moveTo>
                    <a:pt x="5" y="649"/>
                  </a:moveTo>
                  <a:lnTo>
                    <a:pt x="224" y="0"/>
                  </a:lnTo>
                  <a:lnTo>
                    <a:pt x="257" y="12"/>
                  </a:lnTo>
                  <a:lnTo>
                    <a:pt x="45" y="635"/>
                  </a:lnTo>
                  <a:lnTo>
                    <a:pt x="45" y="635"/>
                  </a:lnTo>
                  <a:lnTo>
                    <a:pt x="53" y="640"/>
                  </a:lnTo>
                  <a:lnTo>
                    <a:pt x="59" y="648"/>
                  </a:lnTo>
                  <a:lnTo>
                    <a:pt x="63" y="655"/>
                  </a:lnTo>
                  <a:lnTo>
                    <a:pt x="64" y="665"/>
                  </a:lnTo>
                  <a:lnTo>
                    <a:pt x="64" y="665"/>
                  </a:lnTo>
                  <a:lnTo>
                    <a:pt x="64" y="672"/>
                  </a:lnTo>
                  <a:lnTo>
                    <a:pt x="62" y="678"/>
                  </a:lnTo>
                  <a:lnTo>
                    <a:pt x="59" y="683"/>
                  </a:lnTo>
                  <a:lnTo>
                    <a:pt x="55" y="688"/>
                  </a:lnTo>
                  <a:lnTo>
                    <a:pt x="50" y="692"/>
                  </a:lnTo>
                  <a:lnTo>
                    <a:pt x="45" y="694"/>
                  </a:lnTo>
                  <a:lnTo>
                    <a:pt x="39" y="697"/>
                  </a:lnTo>
                  <a:lnTo>
                    <a:pt x="33" y="697"/>
                  </a:lnTo>
                  <a:lnTo>
                    <a:pt x="33" y="697"/>
                  </a:lnTo>
                  <a:lnTo>
                    <a:pt x="26" y="697"/>
                  </a:lnTo>
                  <a:lnTo>
                    <a:pt x="20" y="694"/>
                  </a:lnTo>
                  <a:lnTo>
                    <a:pt x="15" y="692"/>
                  </a:lnTo>
                  <a:lnTo>
                    <a:pt x="10" y="688"/>
                  </a:lnTo>
                  <a:lnTo>
                    <a:pt x="10" y="688"/>
                  </a:lnTo>
                  <a:lnTo>
                    <a:pt x="6" y="683"/>
                  </a:lnTo>
                  <a:lnTo>
                    <a:pt x="3" y="678"/>
                  </a:lnTo>
                  <a:lnTo>
                    <a:pt x="1" y="672"/>
                  </a:lnTo>
                  <a:lnTo>
                    <a:pt x="0" y="664"/>
                  </a:lnTo>
                  <a:lnTo>
                    <a:pt x="0" y="664"/>
                  </a:lnTo>
                  <a:lnTo>
                    <a:pt x="5" y="649"/>
                  </a:lnTo>
                  <a:close/>
                </a:path>
              </a:pathLst>
            </a:custGeom>
            <a:solidFill>
              <a:srgbClr val="626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49" name="Freeform 418">
              <a:extLst>
                <a:ext uri="{FF2B5EF4-FFF2-40B4-BE49-F238E27FC236}">
                  <a16:creationId xmlns:a16="http://schemas.microsoft.com/office/drawing/2014/main" id="{0555BFE9-C214-4680-8E37-3CF5B813AEAA}"/>
                </a:ext>
              </a:extLst>
            </p:cNvPr>
            <p:cNvSpPr>
              <a:spLocks/>
            </p:cNvSpPr>
            <p:nvPr/>
          </p:nvSpPr>
          <p:spPr bwMode="auto">
            <a:xfrm>
              <a:off x="9710738" y="4979988"/>
              <a:ext cx="407988" cy="1106488"/>
            </a:xfrm>
            <a:custGeom>
              <a:avLst/>
              <a:gdLst>
                <a:gd name="T0" fmla="*/ 5 w 257"/>
                <a:gd name="T1" fmla="*/ 649 h 697"/>
                <a:gd name="T2" fmla="*/ 224 w 257"/>
                <a:gd name="T3" fmla="*/ 0 h 697"/>
                <a:gd name="T4" fmla="*/ 257 w 257"/>
                <a:gd name="T5" fmla="*/ 12 h 697"/>
                <a:gd name="T6" fmla="*/ 45 w 257"/>
                <a:gd name="T7" fmla="*/ 635 h 697"/>
                <a:gd name="T8" fmla="*/ 45 w 257"/>
                <a:gd name="T9" fmla="*/ 635 h 697"/>
                <a:gd name="T10" fmla="*/ 53 w 257"/>
                <a:gd name="T11" fmla="*/ 640 h 697"/>
                <a:gd name="T12" fmla="*/ 59 w 257"/>
                <a:gd name="T13" fmla="*/ 648 h 697"/>
                <a:gd name="T14" fmla="*/ 63 w 257"/>
                <a:gd name="T15" fmla="*/ 655 h 697"/>
                <a:gd name="T16" fmla="*/ 64 w 257"/>
                <a:gd name="T17" fmla="*/ 665 h 697"/>
                <a:gd name="T18" fmla="*/ 64 w 257"/>
                <a:gd name="T19" fmla="*/ 665 h 697"/>
                <a:gd name="T20" fmla="*/ 64 w 257"/>
                <a:gd name="T21" fmla="*/ 672 h 697"/>
                <a:gd name="T22" fmla="*/ 62 w 257"/>
                <a:gd name="T23" fmla="*/ 678 h 697"/>
                <a:gd name="T24" fmla="*/ 59 w 257"/>
                <a:gd name="T25" fmla="*/ 683 h 697"/>
                <a:gd name="T26" fmla="*/ 55 w 257"/>
                <a:gd name="T27" fmla="*/ 688 h 697"/>
                <a:gd name="T28" fmla="*/ 50 w 257"/>
                <a:gd name="T29" fmla="*/ 692 h 697"/>
                <a:gd name="T30" fmla="*/ 45 w 257"/>
                <a:gd name="T31" fmla="*/ 694 h 697"/>
                <a:gd name="T32" fmla="*/ 39 w 257"/>
                <a:gd name="T33" fmla="*/ 697 h 697"/>
                <a:gd name="T34" fmla="*/ 33 w 257"/>
                <a:gd name="T35" fmla="*/ 697 h 697"/>
                <a:gd name="T36" fmla="*/ 33 w 257"/>
                <a:gd name="T37" fmla="*/ 697 h 697"/>
                <a:gd name="T38" fmla="*/ 26 w 257"/>
                <a:gd name="T39" fmla="*/ 697 h 697"/>
                <a:gd name="T40" fmla="*/ 20 w 257"/>
                <a:gd name="T41" fmla="*/ 694 h 697"/>
                <a:gd name="T42" fmla="*/ 15 w 257"/>
                <a:gd name="T43" fmla="*/ 692 h 697"/>
                <a:gd name="T44" fmla="*/ 10 w 257"/>
                <a:gd name="T45" fmla="*/ 688 h 697"/>
                <a:gd name="T46" fmla="*/ 10 w 257"/>
                <a:gd name="T47" fmla="*/ 688 h 697"/>
                <a:gd name="T48" fmla="*/ 6 w 257"/>
                <a:gd name="T49" fmla="*/ 683 h 697"/>
                <a:gd name="T50" fmla="*/ 3 w 257"/>
                <a:gd name="T51" fmla="*/ 678 h 697"/>
                <a:gd name="T52" fmla="*/ 1 w 257"/>
                <a:gd name="T53" fmla="*/ 672 h 697"/>
                <a:gd name="T54" fmla="*/ 0 w 257"/>
                <a:gd name="T55" fmla="*/ 664 h 697"/>
                <a:gd name="T56" fmla="*/ 0 w 257"/>
                <a:gd name="T57" fmla="*/ 664 h 697"/>
                <a:gd name="T58" fmla="*/ 5 w 257"/>
                <a:gd name="T59" fmla="*/ 649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 h="697">
                  <a:moveTo>
                    <a:pt x="5" y="649"/>
                  </a:moveTo>
                  <a:lnTo>
                    <a:pt x="224" y="0"/>
                  </a:lnTo>
                  <a:lnTo>
                    <a:pt x="257" y="12"/>
                  </a:lnTo>
                  <a:lnTo>
                    <a:pt x="45" y="635"/>
                  </a:lnTo>
                  <a:lnTo>
                    <a:pt x="45" y="635"/>
                  </a:lnTo>
                  <a:lnTo>
                    <a:pt x="53" y="640"/>
                  </a:lnTo>
                  <a:lnTo>
                    <a:pt x="59" y="648"/>
                  </a:lnTo>
                  <a:lnTo>
                    <a:pt x="63" y="655"/>
                  </a:lnTo>
                  <a:lnTo>
                    <a:pt x="64" y="665"/>
                  </a:lnTo>
                  <a:lnTo>
                    <a:pt x="64" y="665"/>
                  </a:lnTo>
                  <a:lnTo>
                    <a:pt x="64" y="672"/>
                  </a:lnTo>
                  <a:lnTo>
                    <a:pt x="62" y="678"/>
                  </a:lnTo>
                  <a:lnTo>
                    <a:pt x="59" y="683"/>
                  </a:lnTo>
                  <a:lnTo>
                    <a:pt x="55" y="688"/>
                  </a:lnTo>
                  <a:lnTo>
                    <a:pt x="50" y="692"/>
                  </a:lnTo>
                  <a:lnTo>
                    <a:pt x="45" y="694"/>
                  </a:lnTo>
                  <a:lnTo>
                    <a:pt x="39" y="697"/>
                  </a:lnTo>
                  <a:lnTo>
                    <a:pt x="33" y="697"/>
                  </a:lnTo>
                  <a:lnTo>
                    <a:pt x="33" y="697"/>
                  </a:lnTo>
                  <a:lnTo>
                    <a:pt x="26" y="697"/>
                  </a:lnTo>
                  <a:lnTo>
                    <a:pt x="20" y="694"/>
                  </a:lnTo>
                  <a:lnTo>
                    <a:pt x="15" y="692"/>
                  </a:lnTo>
                  <a:lnTo>
                    <a:pt x="10" y="688"/>
                  </a:lnTo>
                  <a:lnTo>
                    <a:pt x="10" y="688"/>
                  </a:lnTo>
                  <a:lnTo>
                    <a:pt x="6" y="683"/>
                  </a:lnTo>
                  <a:lnTo>
                    <a:pt x="3" y="678"/>
                  </a:lnTo>
                  <a:lnTo>
                    <a:pt x="1" y="672"/>
                  </a:lnTo>
                  <a:lnTo>
                    <a:pt x="0" y="664"/>
                  </a:lnTo>
                  <a:lnTo>
                    <a:pt x="0" y="664"/>
                  </a:lnTo>
                  <a:lnTo>
                    <a:pt x="5" y="6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50" name="Freeform 419">
              <a:extLst>
                <a:ext uri="{FF2B5EF4-FFF2-40B4-BE49-F238E27FC236}">
                  <a16:creationId xmlns:a16="http://schemas.microsoft.com/office/drawing/2014/main" id="{2722F4CD-DD3A-4C0D-82A4-8973AE4598D3}"/>
                </a:ext>
              </a:extLst>
            </p:cNvPr>
            <p:cNvSpPr>
              <a:spLocks/>
            </p:cNvSpPr>
            <p:nvPr/>
          </p:nvSpPr>
          <p:spPr bwMode="auto">
            <a:xfrm>
              <a:off x="8829675" y="5124450"/>
              <a:ext cx="1190625" cy="739775"/>
            </a:xfrm>
            <a:custGeom>
              <a:avLst/>
              <a:gdLst>
                <a:gd name="T0" fmla="*/ 43 w 750"/>
                <a:gd name="T1" fmla="*/ 77 h 466"/>
                <a:gd name="T2" fmla="*/ 749 w 750"/>
                <a:gd name="T3" fmla="*/ 0 h 466"/>
                <a:gd name="T4" fmla="*/ 750 w 750"/>
                <a:gd name="T5" fmla="*/ 0 h 466"/>
                <a:gd name="T6" fmla="*/ 738 w 750"/>
                <a:gd name="T7" fmla="*/ 33 h 466"/>
                <a:gd name="T8" fmla="*/ 738 w 750"/>
                <a:gd name="T9" fmla="*/ 33 h 466"/>
                <a:gd name="T10" fmla="*/ 738 w 750"/>
                <a:gd name="T11" fmla="*/ 33 h 466"/>
                <a:gd name="T12" fmla="*/ 738 w 750"/>
                <a:gd name="T13" fmla="*/ 33 h 466"/>
                <a:gd name="T14" fmla="*/ 394 w 750"/>
                <a:gd name="T15" fmla="*/ 67 h 466"/>
                <a:gd name="T16" fmla="*/ 49 w 750"/>
                <a:gd name="T17" fmla="*/ 102 h 466"/>
                <a:gd name="T18" fmla="*/ 49 w 750"/>
                <a:gd name="T19" fmla="*/ 102 h 466"/>
                <a:gd name="T20" fmla="*/ 43 w 750"/>
                <a:gd name="T21" fmla="*/ 104 h 466"/>
                <a:gd name="T22" fmla="*/ 36 w 750"/>
                <a:gd name="T23" fmla="*/ 109 h 466"/>
                <a:gd name="T24" fmla="*/ 33 w 750"/>
                <a:gd name="T25" fmla="*/ 117 h 466"/>
                <a:gd name="T26" fmla="*/ 30 w 750"/>
                <a:gd name="T27" fmla="*/ 125 h 466"/>
                <a:gd name="T28" fmla="*/ 28 w 750"/>
                <a:gd name="T29" fmla="*/ 132 h 466"/>
                <a:gd name="T30" fmla="*/ 26 w 750"/>
                <a:gd name="T31" fmla="*/ 141 h 466"/>
                <a:gd name="T32" fmla="*/ 25 w 750"/>
                <a:gd name="T33" fmla="*/ 159 h 466"/>
                <a:gd name="T34" fmla="*/ 28 w 750"/>
                <a:gd name="T35" fmla="*/ 349 h 466"/>
                <a:gd name="T36" fmla="*/ 28 w 750"/>
                <a:gd name="T37" fmla="*/ 349 h 466"/>
                <a:gd name="T38" fmla="*/ 29 w 750"/>
                <a:gd name="T39" fmla="*/ 355 h 466"/>
                <a:gd name="T40" fmla="*/ 31 w 750"/>
                <a:gd name="T41" fmla="*/ 360 h 466"/>
                <a:gd name="T42" fmla="*/ 36 w 750"/>
                <a:gd name="T43" fmla="*/ 363 h 466"/>
                <a:gd name="T44" fmla="*/ 41 w 750"/>
                <a:gd name="T45" fmla="*/ 365 h 466"/>
                <a:gd name="T46" fmla="*/ 41 w 750"/>
                <a:gd name="T47" fmla="*/ 365 h 466"/>
                <a:gd name="T48" fmla="*/ 608 w 750"/>
                <a:gd name="T49" fmla="*/ 441 h 466"/>
                <a:gd name="T50" fmla="*/ 592 w 750"/>
                <a:gd name="T51" fmla="*/ 466 h 466"/>
                <a:gd name="T52" fmla="*/ 592 w 750"/>
                <a:gd name="T53" fmla="*/ 466 h 466"/>
                <a:gd name="T54" fmla="*/ 307 w 750"/>
                <a:gd name="T55" fmla="*/ 429 h 466"/>
                <a:gd name="T56" fmla="*/ 23 w 750"/>
                <a:gd name="T57" fmla="*/ 393 h 466"/>
                <a:gd name="T58" fmla="*/ 23 w 750"/>
                <a:gd name="T59" fmla="*/ 393 h 466"/>
                <a:gd name="T60" fmla="*/ 15 w 750"/>
                <a:gd name="T61" fmla="*/ 387 h 466"/>
                <a:gd name="T62" fmla="*/ 9 w 750"/>
                <a:gd name="T63" fmla="*/ 379 h 466"/>
                <a:gd name="T64" fmla="*/ 4 w 750"/>
                <a:gd name="T65" fmla="*/ 370 h 466"/>
                <a:gd name="T66" fmla="*/ 2 w 750"/>
                <a:gd name="T67" fmla="*/ 359 h 466"/>
                <a:gd name="T68" fmla="*/ 0 w 750"/>
                <a:gd name="T69" fmla="*/ 126 h 466"/>
                <a:gd name="T70" fmla="*/ 0 w 750"/>
                <a:gd name="T71" fmla="*/ 126 h 466"/>
                <a:gd name="T72" fmla="*/ 1 w 750"/>
                <a:gd name="T73" fmla="*/ 116 h 466"/>
                <a:gd name="T74" fmla="*/ 2 w 750"/>
                <a:gd name="T75" fmla="*/ 108 h 466"/>
                <a:gd name="T76" fmla="*/ 6 w 750"/>
                <a:gd name="T77" fmla="*/ 101 h 466"/>
                <a:gd name="T78" fmla="*/ 11 w 750"/>
                <a:gd name="T79" fmla="*/ 93 h 466"/>
                <a:gd name="T80" fmla="*/ 17 w 750"/>
                <a:gd name="T81" fmla="*/ 87 h 466"/>
                <a:gd name="T82" fmla="*/ 25 w 750"/>
                <a:gd name="T83" fmla="*/ 82 h 466"/>
                <a:gd name="T84" fmla="*/ 34 w 750"/>
                <a:gd name="T85" fmla="*/ 79 h 466"/>
                <a:gd name="T86" fmla="*/ 43 w 750"/>
                <a:gd name="T87" fmla="*/ 7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0" h="466">
                  <a:moveTo>
                    <a:pt x="43" y="77"/>
                  </a:moveTo>
                  <a:lnTo>
                    <a:pt x="749" y="0"/>
                  </a:lnTo>
                  <a:lnTo>
                    <a:pt x="750" y="0"/>
                  </a:lnTo>
                  <a:lnTo>
                    <a:pt x="738" y="33"/>
                  </a:lnTo>
                  <a:lnTo>
                    <a:pt x="738" y="33"/>
                  </a:lnTo>
                  <a:lnTo>
                    <a:pt x="738" y="33"/>
                  </a:lnTo>
                  <a:lnTo>
                    <a:pt x="738" y="33"/>
                  </a:lnTo>
                  <a:lnTo>
                    <a:pt x="394" y="67"/>
                  </a:lnTo>
                  <a:lnTo>
                    <a:pt x="49" y="102"/>
                  </a:lnTo>
                  <a:lnTo>
                    <a:pt x="49" y="102"/>
                  </a:lnTo>
                  <a:lnTo>
                    <a:pt x="43" y="104"/>
                  </a:lnTo>
                  <a:lnTo>
                    <a:pt x="36" y="109"/>
                  </a:lnTo>
                  <a:lnTo>
                    <a:pt x="33" y="117"/>
                  </a:lnTo>
                  <a:lnTo>
                    <a:pt x="30" y="125"/>
                  </a:lnTo>
                  <a:lnTo>
                    <a:pt x="28" y="132"/>
                  </a:lnTo>
                  <a:lnTo>
                    <a:pt x="26" y="141"/>
                  </a:lnTo>
                  <a:lnTo>
                    <a:pt x="25" y="159"/>
                  </a:lnTo>
                  <a:lnTo>
                    <a:pt x="28" y="349"/>
                  </a:lnTo>
                  <a:lnTo>
                    <a:pt x="28" y="349"/>
                  </a:lnTo>
                  <a:lnTo>
                    <a:pt x="29" y="355"/>
                  </a:lnTo>
                  <a:lnTo>
                    <a:pt x="31" y="360"/>
                  </a:lnTo>
                  <a:lnTo>
                    <a:pt x="36" y="363"/>
                  </a:lnTo>
                  <a:lnTo>
                    <a:pt x="41" y="365"/>
                  </a:lnTo>
                  <a:lnTo>
                    <a:pt x="41" y="365"/>
                  </a:lnTo>
                  <a:lnTo>
                    <a:pt x="608" y="441"/>
                  </a:lnTo>
                  <a:lnTo>
                    <a:pt x="592" y="466"/>
                  </a:lnTo>
                  <a:lnTo>
                    <a:pt x="592" y="466"/>
                  </a:lnTo>
                  <a:lnTo>
                    <a:pt x="307" y="429"/>
                  </a:lnTo>
                  <a:lnTo>
                    <a:pt x="23" y="393"/>
                  </a:lnTo>
                  <a:lnTo>
                    <a:pt x="23" y="393"/>
                  </a:lnTo>
                  <a:lnTo>
                    <a:pt x="15" y="387"/>
                  </a:lnTo>
                  <a:lnTo>
                    <a:pt x="9" y="379"/>
                  </a:lnTo>
                  <a:lnTo>
                    <a:pt x="4" y="370"/>
                  </a:lnTo>
                  <a:lnTo>
                    <a:pt x="2" y="359"/>
                  </a:lnTo>
                  <a:lnTo>
                    <a:pt x="0" y="126"/>
                  </a:lnTo>
                  <a:lnTo>
                    <a:pt x="0" y="126"/>
                  </a:lnTo>
                  <a:lnTo>
                    <a:pt x="1" y="116"/>
                  </a:lnTo>
                  <a:lnTo>
                    <a:pt x="2" y="108"/>
                  </a:lnTo>
                  <a:lnTo>
                    <a:pt x="6" y="101"/>
                  </a:lnTo>
                  <a:lnTo>
                    <a:pt x="11" y="93"/>
                  </a:lnTo>
                  <a:lnTo>
                    <a:pt x="17" y="87"/>
                  </a:lnTo>
                  <a:lnTo>
                    <a:pt x="25" y="82"/>
                  </a:lnTo>
                  <a:lnTo>
                    <a:pt x="34" y="79"/>
                  </a:lnTo>
                  <a:lnTo>
                    <a:pt x="43" y="77"/>
                  </a:lnTo>
                  <a:close/>
                </a:path>
              </a:pathLst>
            </a:custGeom>
            <a:solidFill>
              <a:srgbClr val="626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51" name="Freeform 420">
              <a:extLst>
                <a:ext uri="{FF2B5EF4-FFF2-40B4-BE49-F238E27FC236}">
                  <a16:creationId xmlns:a16="http://schemas.microsoft.com/office/drawing/2014/main" id="{4C6DA1A7-006C-4C7B-BAE7-7200A36E027F}"/>
                </a:ext>
              </a:extLst>
            </p:cNvPr>
            <p:cNvSpPr>
              <a:spLocks/>
            </p:cNvSpPr>
            <p:nvPr/>
          </p:nvSpPr>
          <p:spPr bwMode="auto">
            <a:xfrm>
              <a:off x="8829675" y="5124450"/>
              <a:ext cx="1190625" cy="739775"/>
            </a:xfrm>
            <a:custGeom>
              <a:avLst/>
              <a:gdLst>
                <a:gd name="T0" fmla="*/ 43 w 750"/>
                <a:gd name="T1" fmla="*/ 77 h 466"/>
                <a:gd name="T2" fmla="*/ 749 w 750"/>
                <a:gd name="T3" fmla="*/ 0 h 466"/>
                <a:gd name="T4" fmla="*/ 750 w 750"/>
                <a:gd name="T5" fmla="*/ 0 h 466"/>
                <a:gd name="T6" fmla="*/ 738 w 750"/>
                <a:gd name="T7" fmla="*/ 33 h 466"/>
                <a:gd name="T8" fmla="*/ 738 w 750"/>
                <a:gd name="T9" fmla="*/ 33 h 466"/>
                <a:gd name="T10" fmla="*/ 738 w 750"/>
                <a:gd name="T11" fmla="*/ 33 h 466"/>
                <a:gd name="T12" fmla="*/ 738 w 750"/>
                <a:gd name="T13" fmla="*/ 33 h 466"/>
                <a:gd name="T14" fmla="*/ 394 w 750"/>
                <a:gd name="T15" fmla="*/ 67 h 466"/>
                <a:gd name="T16" fmla="*/ 49 w 750"/>
                <a:gd name="T17" fmla="*/ 102 h 466"/>
                <a:gd name="T18" fmla="*/ 49 w 750"/>
                <a:gd name="T19" fmla="*/ 102 h 466"/>
                <a:gd name="T20" fmla="*/ 43 w 750"/>
                <a:gd name="T21" fmla="*/ 104 h 466"/>
                <a:gd name="T22" fmla="*/ 36 w 750"/>
                <a:gd name="T23" fmla="*/ 109 h 466"/>
                <a:gd name="T24" fmla="*/ 33 w 750"/>
                <a:gd name="T25" fmla="*/ 117 h 466"/>
                <a:gd name="T26" fmla="*/ 30 w 750"/>
                <a:gd name="T27" fmla="*/ 125 h 466"/>
                <a:gd name="T28" fmla="*/ 28 w 750"/>
                <a:gd name="T29" fmla="*/ 132 h 466"/>
                <a:gd name="T30" fmla="*/ 26 w 750"/>
                <a:gd name="T31" fmla="*/ 141 h 466"/>
                <a:gd name="T32" fmla="*/ 25 w 750"/>
                <a:gd name="T33" fmla="*/ 159 h 466"/>
                <a:gd name="T34" fmla="*/ 28 w 750"/>
                <a:gd name="T35" fmla="*/ 349 h 466"/>
                <a:gd name="T36" fmla="*/ 28 w 750"/>
                <a:gd name="T37" fmla="*/ 349 h 466"/>
                <a:gd name="T38" fmla="*/ 29 w 750"/>
                <a:gd name="T39" fmla="*/ 355 h 466"/>
                <a:gd name="T40" fmla="*/ 31 w 750"/>
                <a:gd name="T41" fmla="*/ 360 h 466"/>
                <a:gd name="T42" fmla="*/ 36 w 750"/>
                <a:gd name="T43" fmla="*/ 363 h 466"/>
                <a:gd name="T44" fmla="*/ 41 w 750"/>
                <a:gd name="T45" fmla="*/ 365 h 466"/>
                <a:gd name="T46" fmla="*/ 41 w 750"/>
                <a:gd name="T47" fmla="*/ 365 h 466"/>
                <a:gd name="T48" fmla="*/ 608 w 750"/>
                <a:gd name="T49" fmla="*/ 441 h 466"/>
                <a:gd name="T50" fmla="*/ 592 w 750"/>
                <a:gd name="T51" fmla="*/ 466 h 466"/>
                <a:gd name="T52" fmla="*/ 592 w 750"/>
                <a:gd name="T53" fmla="*/ 466 h 466"/>
                <a:gd name="T54" fmla="*/ 307 w 750"/>
                <a:gd name="T55" fmla="*/ 429 h 466"/>
                <a:gd name="T56" fmla="*/ 23 w 750"/>
                <a:gd name="T57" fmla="*/ 393 h 466"/>
                <a:gd name="T58" fmla="*/ 23 w 750"/>
                <a:gd name="T59" fmla="*/ 393 h 466"/>
                <a:gd name="T60" fmla="*/ 15 w 750"/>
                <a:gd name="T61" fmla="*/ 387 h 466"/>
                <a:gd name="T62" fmla="*/ 9 w 750"/>
                <a:gd name="T63" fmla="*/ 379 h 466"/>
                <a:gd name="T64" fmla="*/ 4 w 750"/>
                <a:gd name="T65" fmla="*/ 370 h 466"/>
                <a:gd name="T66" fmla="*/ 2 w 750"/>
                <a:gd name="T67" fmla="*/ 359 h 466"/>
                <a:gd name="T68" fmla="*/ 0 w 750"/>
                <a:gd name="T69" fmla="*/ 126 h 466"/>
                <a:gd name="T70" fmla="*/ 0 w 750"/>
                <a:gd name="T71" fmla="*/ 126 h 466"/>
                <a:gd name="T72" fmla="*/ 1 w 750"/>
                <a:gd name="T73" fmla="*/ 116 h 466"/>
                <a:gd name="T74" fmla="*/ 2 w 750"/>
                <a:gd name="T75" fmla="*/ 108 h 466"/>
                <a:gd name="T76" fmla="*/ 6 w 750"/>
                <a:gd name="T77" fmla="*/ 101 h 466"/>
                <a:gd name="T78" fmla="*/ 11 w 750"/>
                <a:gd name="T79" fmla="*/ 93 h 466"/>
                <a:gd name="T80" fmla="*/ 17 w 750"/>
                <a:gd name="T81" fmla="*/ 87 h 466"/>
                <a:gd name="T82" fmla="*/ 25 w 750"/>
                <a:gd name="T83" fmla="*/ 82 h 466"/>
                <a:gd name="T84" fmla="*/ 34 w 750"/>
                <a:gd name="T85" fmla="*/ 79 h 466"/>
                <a:gd name="T86" fmla="*/ 43 w 750"/>
                <a:gd name="T87" fmla="*/ 7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0" h="466">
                  <a:moveTo>
                    <a:pt x="43" y="77"/>
                  </a:moveTo>
                  <a:lnTo>
                    <a:pt x="749" y="0"/>
                  </a:lnTo>
                  <a:lnTo>
                    <a:pt x="750" y="0"/>
                  </a:lnTo>
                  <a:lnTo>
                    <a:pt x="738" y="33"/>
                  </a:lnTo>
                  <a:lnTo>
                    <a:pt x="738" y="33"/>
                  </a:lnTo>
                  <a:lnTo>
                    <a:pt x="738" y="33"/>
                  </a:lnTo>
                  <a:lnTo>
                    <a:pt x="738" y="33"/>
                  </a:lnTo>
                  <a:lnTo>
                    <a:pt x="394" y="67"/>
                  </a:lnTo>
                  <a:lnTo>
                    <a:pt x="49" y="102"/>
                  </a:lnTo>
                  <a:lnTo>
                    <a:pt x="49" y="102"/>
                  </a:lnTo>
                  <a:lnTo>
                    <a:pt x="43" y="104"/>
                  </a:lnTo>
                  <a:lnTo>
                    <a:pt x="36" y="109"/>
                  </a:lnTo>
                  <a:lnTo>
                    <a:pt x="33" y="117"/>
                  </a:lnTo>
                  <a:lnTo>
                    <a:pt x="30" y="125"/>
                  </a:lnTo>
                  <a:lnTo>
                    <a:pt x="28" y="132"/>
                  </a:lnTo>
                  <a:lnTo>
                    <a:pt x="26" y="141"/>
                  </a:lnTo>
                  <a:lnTo>
                    <a:pt x="25" y="159"/>
                  </a:lnTo>
                  <a:lnTo>
                    <a:pt x="28" y="349"/>
                  </a:lnTo>
                  <a:lnTo>
                    <a:pt x="28" y="349"/>
                  </a:lnTo>
                  <a:lnTo>
                    <a:pt x="29" y="355"/>
                  </a:lnTo>
                  <a:lnTo>
                    <a:pt x="31" y="360"/>
                  </a:lnTo>
                  <a:lnTo>
                    <a:pt x="36" y="363"/>
                  </a:lnTo>
                  <a:lnTo>
                    <a:pt x="41" y="365"/>
                  </a:lnTo>
                  <a:lnTo>
                    <a:pt x="41" y="365"/>
                  </a:lnTo>
                  <a:lnTo>
                    <a:pt x="608" y="441"/>
                  </a:lnTo>
                  <a:lnTo>
                    <a:pt x="592" y="466"/>
                  </a:lnTo>
                  <a:lnTo>
                    <a:pt x="592" y="466"/>
                  </a:lnTo>
                  <a:lnTo>
                    <a:pt x="307" y="429"/>
                  </a:lnTo>
                  <a:lnTo>
                    <a:pt x="23" y="393"/>
                  </a:lnTo>
                  <a:lnTo>
                    <a:pt x="23" y="393"/>
                  </a:lnTo>
                  <a:lnTo>
                    <a:pt x="15" y="387"/>
                  </a:lnTo>
                  <a:lnTo>
                    <a:pt x="9" y="379"/>
                  </a:lnTo>
                  <a:lnTo>
                    <a:pt x="4" y="370"/>
                  </a:lnTo>
                  <a:lnTo>
                    <a:pt x="2" y="359"/>
                  </a:lnTo>
                  <a:lnTo>
                    <a:pt x="0" y="126"/>
                  </a:lnTo>
                  <a:lnTo>
                    <a:pt x="0" y="126"/>
                  </a:lnTo>
                  <a:lnTo>
                    <a:pt x="1" y="116"/>
                  </a:lnTo>
                  <a:lnTo>
                    <a:pt x="2" y="108"/>
                  </a:lnTo>
                  <a:lnTo>
                    <a:pt x="6" y="101"/>
                  </a:lnTo>
                  <a:lnTo>
                    <a:pt x="11" y="93"/>
                  </a:lnTo>
                  <a:lnTo>
                    <a:pt x="17" y="87"/>
                  </a:lnTo>
                  <a:lnTo>
                    <a:pt x="25" y="82"/>
                  </a:lnTo>
                  <a:lnTo>
                    <a:pt x="34" y="79"/>
                  </a:lnTo>
                  <a:lnTo>
                    <a:pt x="43"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52" name="Freeform 421">
              <a:extLst>
                <a:ext uri="{FF2B5EF4-FFF2-40B4-BE49-F238E27FC236}">
                  <a16:creationId xmlns:a16="http://schemas.microsoft.com/office/drawing/2014/main" id="{D4379859-57C3-4F5E-B47D-1819E648A072}"/>
                </a:ext>
              </a:extLst>
            </p:cNvPr>
            <p:cNvSpPr>
              <a:spLocks/>
            </p:cNvSpPr>
            <p:nvPr/>
          </p:nvSpPr>
          <p:spPr bwMode="auto">
            <a:xfrm>
              <a:off x="9634538" y="5164138"/>
              <a:ext cx="244475" cy="661988"/>
            </a:xfrm>
            <a:custGeom>
              <a:avLst/>
              <a:gdLst>
                <a:gd name="T0" fmla="*/ 0 w 154"/>
                <a:gd name="T1" fmla="*/ 408 h 417"/>
                <a:gd name="T2" fmla="*/ 27 w 154"/>
                <a:gd name="T3" fmla="*/ 417 h 417"/>
                <a:gd name="T4" fmla="*/ 154 w 154"/>
                <a:gd name="T5" fmla="*/ 9 h 417"/>
                <a:gd name="T6" fmla="*/ 127 w 154"/>
                <a:gd name="T7" fmla="*/ 0 h 417"/>
                <a:gd name="T8" fmla="*/ 0 w 154"/>
                <a:gd name="T9" fmla="*/ 408 h 417"/>
              </a:gdLst>
              <a:ahLst/>
              <a:cxnLst>
                <a:cxn ang="0">
                  <a:pos x="T0" y="T1"/>
                </a:cxn>
                <a:cxn ang="0">
                  <a:pos x="T2" y="T3"/>
                </a:cxn>
                <a:cxn ang="0">
                  <a:pos x="T4" y="T5"/>
                </a:cxn>
                <a:cxn ang="0">
                  <a:pos x="T6" y="T7"/>
                </a:cxn>
                <a:cxn ang="0">
                  <a:pos x="T8" y="T9"/>
                </a:cxn>
              </a:cxnLst>
              <a:rect l="0" t="0" r="r" b="b"/>
              <a:pathLst>
                <a:path w="154" h="417">
                  <a:moveTo>
                    <a:pt x="0" y="408"/>
                  </a:moveTo>
                  <a:lnTo>
                    <a:pt x="27" y="417"/>
                  </a:lnTo>
                  <a:lnTo>
                    <a:pt x="154" y="9"/>
                  </a:lnTo>
                  <a:lnTo>
                    <a:pt x="127" y="0"/>
                  </a:lnTo>
                  <a:lnTo>
                    <a:pt x="0" y="408"/>
                  </a:lnTo>
                  <a:close/>
                </a:path>
              </a:pathLst>
            </a:custGeom>
            <a:solidFill>
              <a:srgbClr val="626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53" name="Freeform 422">
              <a:extLst>
                <a:ext uri="{FF2B5EF4-FFF2-40B4-BE49-F238E27FC236}">
                  <a16:creationId xmlns:a16="http://schemas.microsoft.com/office/drawing/2014/main" id="{1DF35383-DB7F-4394-87A7-90ED84DB35C0}"/>
                </a:ext>
              </a:extLst>
            </p:cNvPr>
            <p:cNvSpPr>
              <a:spLocks/>
            </p:cNvSpPr>
            <p:nvPr/>
          </p:nvSpPr>
          <p:spPr bwMode="auto">
            <a:xfrm>
              <a:off x="9477375" y="5160963"/>
              <a:ext cx="241300" cy="660400"/>
            </a:xfrm>
            <a:custGeom>
              <a:avLst/>
              <a:gdLst>
                <a:gd name="T0" fmla="*/ 0 w 152"/>
                <a:gd name="T1" fmla="*/ 408 h 416"/>
                <a:gd name="T2" fmla="*/ 25 w 152"/>
                <a:gd name="T3" fmla="*/ 416 h 416"/>
                <a:gd name="T4" fmla="*/ 152 w 152"/>
                <a:gd name="T5" fmla="*/ 8 h 416"/>
                <a:gd name="T6" fmla="*/ 127 w 152"/>
                <a:gd name="T7" fmla="*/ 0 h 416"/>
                <a:gd name="T8" fmla="*/ 0 w 152"/>
                <a:gd name="T9" fmla="*/ 408 h 416"/>
              </a:gdLst>
              <a:ahLst/>
              <a:cxnLst>
                <a:cxn ang="0">
                  <a:pos x="T0" y="T1"/>
                </a:cxn>
                <a:cxn ang="0">
                  <a:pos x="T2" y="T3"/>
                </a:cxn>
                <a:cxn ang="0">
                  <a:pos x="T4" y="T5"/>
                </a:cxn>
                <a:cxn ang="0">
                  <a:pos x="T6" y="T7"/>
                </a:cxn>
                <a:cxn ang="0">
                  <a:pos x="T8" y="T9"/>
                </a:cxn>
              </a:cxnLst>
              <a:rect l="0" t="0" r="r" b="b"/>
              <a:pathLst>
                <a:path w="152" h="416">
                  <a:moveTo>
                    <a:pt x="0" y="408"/>
                  </a:moveTo>
                  <a:lnTo>
                    <a:pt x="25" y="416"/>
                  </a:lnTo>
                  <a:lnTo>
                    <a:pt x="152" y="8"/>
                  </a:lnTo>
                  <a:lnTo>
                    <a:pt x="127" y="0"/>
                  </a:lnTo>
                  <a:lnTo>
                    <a:pt x="0" y="408"/>
                  </a:lnTo>
                  <a:close/>
                </a:path>
              </a:pathLst>
            </a:custGeom>
            <a:solidFill>
              <a:srgbClr val="626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54" name="Freeform 423">
              <a:extLst>
                <a:ext uri="{FF2B5EF4-FFF2-40B4-BE49-F238E27FC236}">
                  <a16:creationId xmlns:a16="http://schemas.microsoft.com/office/drawing/2014/main" id="{B2E6E9F7-D2EB-4654-8E89-7C5A01AF5473}"/>
                </a:ext>
              </a:extLst>
            </p:cNvPr>
            <p:cNvSpPr>
              <a:spLocks/>
            </p:cNvSpPr>
            <p:nvPr/>
          </p:nvSpPr>
          <p:spPr bwMode="auto">
            <a:xfrm>
              <a:off x="9323388" y="5192713"/>
              <a:ext cx="225425" cy="608013"/>
            </a:xfrm>
            <a:custGeom>
              <a:avLst/>
              <a:gdLst>
                <a:gd name="T0" fmla="*/ 0 w 142"/>
                <a:gd name="T1" fmla="*/ 375 h 383"/>
                <a:gd name="T2" fmla="*/ 25 w 142"/>
                <a:gd name="T3" fmla="*/ 383 h 383"/>
                <a:gd name="T4" fmla="*/ 142 w 142"/>
                <a:gd name="T5" fmla="*/ 7 h 383"/>
                <a:gd name="T6" fmla="*/ 117 w 142"/>
                <a:gd name="T7" fmla="*/ 0 h 383"/>
                <a:gd name="T8" fmla="*/ 0 w 142"/>
                <a:gd name="T9" fmla="*/ 375 h 383"/>
              </a:gdLst>
              <a:ahLst/>
              <a:cxnLst>
                <a:cxn ang="0">
                  <a:pos x="T0" y="T1"/>
                </a:cxn>
                <a:cxn ang="0">
                  <a:pos x="T2" y="T3"/>
                </a:cxn>
                <a:cxn ang="0">
                  <a:pos x="T4" y="T5"/>
                </a:cxn>
                <a:cxn ang="0">
                  <a:pos x="T6" y="T7"/>
                </a:cxn>
                <a:cxn ang="0">
                  <a:pos x="T8" y="T9"/>
                </a:cxn>
              </a:cxnLst>
              <a:rect l="0" t="0" r="r" b="b"/>
              <a:pathLst>
                <a:path w="142" h="383">
                  <a:moveTo>
                    <a:pt x="0" y="375"/>
                  </a:moveTo>
                  <a:lnTo>
                    <a:pt x="25" y="383"/>
                  </a:lnTo>
                  <a:lnTo>
                    <a:pt x="142" y="7"/>
                  </a:lnTo>
                  <a:lnTo>
                    <a:pt x="117" y="0"/>
                  </a:lnTo>
                  <a:lnTo>
                    <a:pt x="0" y="375"/>
                  </a:lnTo>
                  <a:close/>
                </a:path>
              </a:pathLst>
            </a:custGeom>
            <a:solidFill>
              <a:srgbClr val="626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55" name="Freeform 424">
              <a:extLst>
                <a:ext uri="{FF2B5EF4-FFF2-40B4-BE49-F238E27FC236}">
                  <a16:creationId xmlns:a16="http://schemas.microsoft.com/office/drawing/2014/main" id="{7A3751BD-6538-4941-846A-BDAD6D9B9886}"/>
                </a:ext>
              </a:extLst>
            </p:cNvPr>
            <p:cNvSpPr>
              <a:spLocks/>
            </p:cNvSpPr>
            <p:nvPr/>
          </p:nvSpPr>
          <p:spPr bwMode="auto">
            <a:xfrm>
              <a:off x="9169400" y="5194300"/>
              <a:ext cx="219075" cy="584200"/>
            </a:xfrm>
            <a:custGeom>
              <a:avLst/>
              <a:gdLst>
                <a:gd name="T0" fmla="*/ 0 w 138"/>
                <a:gd name="T1" fmla="*/ 359 h 368"/>
                <a:gd name="T2" fmla="*/ 26 w 138"/>
                <a:gd name="T3" fmla="*/ 368 h 368"/>
                <a:gd name="T4" fmla="*/ 138 w 138"/>
                <a:gd name="T5" fmla="*/ 9 h 368"/>
                <a:gd name="T6" fmla="*/ 112 w 138"/>
                <a:gd name="T7" fmla="*/ 0 h 368"/>
                <a:gd name="T8" fmla="*/ 0 w 138"/>
                <a:gd name="T9" fmla="*/ 359 h 368"/>
              </a:gdLst>
              <a:ahLst/>
              <a:cxnLst>
                <a:cxn ang="0">
                  <a:pos x="T0" y="T1"/>
                </a:cxn>
                <a:cxn ang="0">
                  <a:pos x="T2" y="T3"/>
                </a:cxn>
                <a:cxn ang="0">
                  <a:pos x="T4" y="T5"/>
                </a:cxn>
                <a:cxn ang="0">
                  <a:pos x="T6" y="T7"/>
                </a:cxn>
                <a:cxn ang="0">
                  <a:pos x="T8" y="T9"/>
                </a:cxn>
              </a:cxnLst>
              <a:rect l="0" t="0" r="r" b="b"/>
              <a:pathLst>
                <a:path w="138" h="368">
                  <a:moveTo>
                    <a:pt x="0" y="359"/>
                  </a:moveTo>
                  <a:lnTo>
                    <a:pt x="26" y="368"/>
                  </a:lnTo>
                  <a:lnTo>
                    <a:pt x="138" y="9"/>
                  </a:lnTo>
                  <a:lnTo>
                    <a:pt x="112" y="0"/>
                  </a:lnTo>
                  <a:lnTo>
                    <a:pt x="0" y="359"/>
                  </a:lnTo>
                  <a:close/>
                </a:path>
              </a:pathLst>
            </a:custGeom>
            <a:solidFill>
              <a:srgbClr val="626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56" name="Freeform 425">
              <a:extLst>
                <a:ext uri="{FF2B5EF4-FFF2-40B4-BE49-F238E27FC236}">
                  <a16:creationId xmlns:a16="http://schemas.microsoft.com/office/drawing/2014/main" id="{695EAAC9-E862-477E-8F19-6603A6EFFF79}"/>
                </a:ext>
              </a:extLst>
            </p:cNvPr>
            <p:cNvSpPr>
              <a:spLocks/>
            </p:cNvSpPr>
            <p:nvPr/>
          </p:nvSpPr>
          <p:spPr bwMode="auto">
            <a:xfrm>
              <a:off x="9017000" y="5216525"/>
              <a:ext cx="201613" cy="539750"/>
            </a:xfrm>
            <a:custGeom>
              <a:avLst/>
              <a:gdLst>
                <a:gd name="T0" fmla="*/ 0 w 127"/>
                <a:gd name="T1" fmla="*/ 332 h 340"/>
                <a:gd name="T2" fmla="*/ 27 w 127"/>
                <a:gd name="T3" fmla="*/ 340 h 340"/>
                <a:gd name="T4" fmla="*/ 127 w 127"/>
                <a:gd name="T5" fmla="*/ 7 h 340"/>
                <a:gd name="T6" fmla="*/ 101 w 127"/>
                <a:gd name="T7" fmla="*/ 0 h 340"/>
                <a:gd name="T8" fmla="*/ 0 w 127"/>
                <a:gd name="T9" fmla="*/ 332 h 340"/>
              </a:gdLst>
              <a:ahLst/>
              <a:cxnLst>
                <a:cxn ang="0">
                  <a:pos x="T0" y="T1"/>
                </a:cxn>
                <a:cxn ang="0">
                  <a:pos x="T2" y="T3"/>
                </a:cxn>
                <a:cxn ang="0">
                  <a:pos x="T4" y="T5"/>
                </a:cxn>
                <a:cxn ang="0">
                  <a:pos x="T6" y="T7"/>
                </a:cxn>
                <a:cxn ang="0">
                  <a:pos x="T8" y="T9"/>
                </a:cxn>
              </a:cxnLst>
              <a:rect l="0" t="0" r="r" b="b"/>
              <a:pathLst>
                <a:path w="127" h="340">
                  <a:moveTo>
                    <a:pt x="0" y="332"/>
                  </a:moveTo>
                  <a:lnTo>
                    <a:pt x="27" y="340"/>
                  </a:lnTo>
                  <a:lnTo>
                    <a:pt x="127" y="7"/>
                  </a:lnTo>
                  <a:lnTo>
                    <a:pt x="101" y="0"/>
                  </a:lnTo>
                  <a:lnTo>
                    <a:pt x="0" y="332"/>
                  </a:lnTo>
                  <a:close/>
                </a:path>
              </a:pathLst>
            </a:custGeom>
            <a:solidFill>
              <a:srgbClr val="626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57" name="Freeform 426">
              <a:extLst>
                <a:ext uri="{FF2B5EF4-FFF2-40B4-BE49-F238E27FC236}">
                  <a16:creationId xmlns:a16="http://schemas.microsoft.com/office/drawing/2014/main" id="{9C27C0FA-C2C0-473E-9658-F848A4B74E9E}"/>
                </a:ext>
              </a:extLst>
            </p:cNvPr>
            <p:cNvSpPr>
              <a:spLocks/>
            </p:cNvSpPr>
            <p:nvPr/>
          </p:nvSpPr>
          <p:spPr bwMode="auto">
            <a:xfrm>
              <a:off x="8863013" y="5238750"/>
              <a:ext cx="190500" cy="492125"/>
            </a:xfrm>
            <a:custGeom>
              <a:avLst/>
              <a:gdLst>
                <a:gd name="T0" fmla="*/ 0 w 120"/>
                <a:gd name="T1" fmla="*/ 301 h 310"/>
                <a:gd name="T2" fmla="*/ 27 w 120"/>
                <a:gd name="T3" fmla="*/ 310 h 310"/>
                <a:gd name="T4" fmla="*/ 120 w 120"/>
                <a:gd name="T5" fmla="*/ 8 h 310"/>
                <a:gd name="T6" fmla="*/ 95 w 120"/>
                <a:gd name="T7" fmla="*/ 0 h 310"/>
                <a:gd name="T8" fmla="*/ 0 w 120"/>
                <a:gd name="T9" fmla="*/ 301 h 310"/>
              </a:gdLst>
              <a:ahLst/>
              <a:cxnLst>
                <a:cxn ang="0">
                  <a:pos x="T0" y="T1"/>
                </a:cxn>
                <a:cxn ang="0">
                  <a:pos x="T2" y="T3"/>
                </a:cxn>
                <a:cxn ang="0">
                  <a:pos x="T4" y="T5"/>
                </a:cxn>
                <a:cxn ang="0">
                  <a:pos x="T6" y="T7"/>
                </a:cxn>
                <a:cxn ang="0">
                  <a:pos x="T8" y="T9"/>
                </a:cxn>
              </a:cxnLst>
              <a:rect l="0" t="0" r="r" b="b"/>
              <a:pathLst>
                <a:path w="120" h="310">
                  <a:moveTo>
                    <a:pt x="0" y="301"/>
                  </a:moveTo>
                  <a:lnTo>
                    <a:pt x="27" y="310"/>
                  </a:lnTo>
                  <a:lnTo>
                    <a:pt x="120" y="8"/>
                  </a:lnTo>
                  <a:lnTo>
                    <a:pt x="95" y="0"/>
                  </a:lnTo>
                  <a:lnTo>
                    <a:pt x="0" y="301"/>
                  </a:lnTo>
                  <a:close/>
                </a:path>
              </a:pathLst>
            </a:custGeom>
            <a:solidFill>
              <a:srgbClr val="626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58" name="Freeform 427">
              <a:extLst>
                <a:ext uri="{FF2B5EF4-FFF2-40B4-BE49-F238E27FC236}">
                  <a16:creationId xmlns:a16="http://schemas.microsoft.com/office/drawing/2014/main" id="{C8ACBB31-8EBE-4EFE-8A90-F321AE45F282}"/>
                </a:ext>
              </a:extLst>
            </p:cNvPr>
            <p:cNvSpPr>
              <a:spLocks/>
            </p:cNvSpPr>
            <p:nvPr/>
          </p:nvSpPr>
          <p:spPr bwMode="auto">
            <a:xfrm>
              <a:off x="10140950" y="6240463"/>
              <a:ext cx="84138" cy="165100"/>
            </a:xfrm>
            <a:custGeom>
              <a:avLst/>
              <a:gdLst>
                <a:gd name="T0" fmla="*/ 25 w 53"/>
                <a:gd name="T1" fmla="*/ 53 h 104"/>
                <a:gd name="T2" fmla="*/ 25 w 53"/>
                <a:gd name="T3" fmla="*/ 53 h 104"/>
                <a:gd name="T4" fmla="*/ 25 w 53"/>
                <a:gd name="T5" fmla="*/ 48 h 104"/>
                <a:gd name="T6" fmla="*/ 24 w 53"/>
                <a:gd name="T7" fmla="*/ 43 h 104"/>
                <a:gd name="T8" fmla="*/ 21 w 53"/>
                <a:gd name="T9" fmla="*/ 39 h 104"/>
                <a:gd name="T10" fmla="*/ 17 w 53"/>
                <a:gd name="T11" fmla="*/ 35 h 104"/>
                <a:gd name="T12" fmla="*/ 14 w 53"/>
                <a:gd name="T13" fmla="*/ 31 h 104"/>
                <a:gd name="T14" fmla="*/ 10 w 53"/>
                <a:gd name="T15" fmla="*/ 29 h 104"/>
                <a:gd name="T16" fmla="*/ 5 w 53"/>
                <a:gd name="T17" fmla="*/ 27 h 104"/>
                <a:gd name="T18" fmla="*/ 0 w 53"/>
                <a:gd name="T19" fmla="*/ 27 h 104"/>
                <a:gd name="T20" fmla="*/ 0 w 53"/>
                <a:gd name="T21" fmla="*/ 0 h 104"/>
                <a:gd name="T22" fmla="*/ 0 w 53"/>
                <a:gd name="T23" fmla="*/ 0 h 104"/>
                <a:gd name="T24" fmla="*/ 11 w 53"/>
                <a:gd name="T25" fmla="*/ 1 h 104"/>
                <a:gd name="T26" fmla="*/ 21 w 53"/>
                <a:gd name="T27" fmla="*/ 3 h 104"/>
                <a:gd name="T28" fmla="*/ 30 w 53"/>
                <a:gd name="T29" fmla="*/ 9 h 104"/>
                <a:gd name="T30" fmla="*/ 37 w 53"/>
                <a:gd name="T31" fmla="*/ 15 h 104"/>
                <a:gd name="T32" fmla="*/ 44 w 53"/>
                <a:gd name="T33" fmla="*/ 24 h 104"/>
                <a:gd name="T34" fmla="*/ 49 w 53"/>
                <a:gd name="T35" fmla="*/ 32 h 104"/>
                <a:gd name="T36" fmla="*/ 51 w 53"/>
                <a:gd name="T37" fmla="*/ 43 h 104"/>
                <a:gd name="T38" fmla="*/ 53 w 53"/>
                <a:gd name="T39" fmla="*/ 53 h 104"/>
                <a:gd name="T40" fmla="*/ 53 w 53"/>
                <a:gd name="T41" fmla="*/ 53 h 104"/>
                <a:gd name="T42" fmla="*/ 51 w 53"/>
                <a:gd name="T43" fmla="*/ 63 h 104"/>
                <a:gd name="T44" fmla="*/ 48 w 53"/>
                <a:gd name="T45" fmla="*/ 73 h 104"/>
                <a:gd name="T46" fmla="*/ 43 w 53"/>
                <a:gd name="T47" fmla="*/ 82 h 104"/>
                <a:gd name="T48" fmla="*/ 36 w 53"/>
                <a:gd name="T49" fmla="*/ 89 h 104"/>
                <a:gd name="T50" fmla="*/ 29 w 53"/>
                <a:gd name="T51" fmla="*/ 95 h 104"/>
                <a:gd name="T52" fmla="*/ 20 w 53"/>
                <a:gd name="T53" fmla="*/ 100 h 104"/>
                <a:gd name="T54" fmla="*/ 10 w 53"/>
                <a:gd name="T55" fmla="*/ 103 h 104"/>
                <a:gd name="T56" fmla="*/ 0 w 53"/>
                <a:gd name="T57" fmla="*/ 104 h 104"/>
                <a:gd name="T58" fmla="*/ 0 w 53"/>
                <a:gd name="T59" fmla="*/ 78 h 104"/>
                <a:gd name="T60" fmla="*/ 0 w 53"/>
                <a:gd name="T61" fmla="*/ 78 h 104"/>
                <a:gd name="T62" fmla="*/ 5 w 53"/>
                <a:gd name="T63" fmla="*/ 77 h 104"/>
                <a:gd name="T64" fmla="*/ 10 w 53"/>
                <a:gd name="T65" fmla="*/ 75 h 104"/>
                <a:gd name="T66" fmla="*/ 14 w 53"/>
                <a:gd name="T67" fmla="*/ 73 h 104"/>
                <a:gd name="T68" fmla="*/ 17 w 53"/>
                <a:gd name="T69" fmla="*/ 70 h 104"/>
                <a:gd name="T70" fmla="*/ 21 w 53"/>
                <a:gd name="T71" fmla="*/ 66 h 104"/>
                <a:gd name="T72" fmla="*/ 22 w 53"/>
                <a:gd name="T73" fmla="*/ 63 h 104"/>
                <a:gd name="T74" fmla="*/ 25 w 53"/>
                <a:gd name="T75" fmla="*/ 58 h 104"/>
                <a:gd name="T76" fmla="*/ 25 w 53"/>
                <a:gd name="T77" fmla="*/ 5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04">
                  <a:moveTo>
                    <a:pt x="25" y="53"/>
                  </a:moveTo>
                  <a:lnTo>
                    <a:pt x="25" y="53"/>
                  </a:lnTo>
                  <a:lnTo>
                    <a:pt x="25" y="48"/>
                  </a:lnTo>
                  <a:lnTo>
                    <a:pt x="24" y="43"/>
                  </a:lnTo>
                  <a:lnTo>
                    <a:pt x="21" y="39"/>
                  </a:lnTo>
                  <a:lnTo>
                    <a:pt x="17" y="35"/>
                  </a:lnTo>
                  <a:lnTo>
                    <a:pt x="14" y="31"/>
                  </a:lnTo>
                  <a:lnTo>
                    <a:pt x="10" y="29"/>
                  </a:lnTo>
                  <a:lnTo>
                    <a:pt x="5" y="27"/>
                  </a:lnTo>
                  <a:lnTo>
                    <a:pt x="0" y="27"/>
                  </a:lnTo>
                  <a:lnTo>
                    <a:pt x="0" y="0"/>
                  </a:lnTo>
                  <a:lnTo>
                    <a:pt x="0" y="0"/>
                  </a:lnTo>
                  <a:lnTo>
                    <a:pt x="11" y="1"/>
                  </a:lnTo>
                  <a:lnTo>
                    <a:pt x="21" y="3"/>
                  </a:lnTo>
                  <a:lnTo>
                    <a:pt x="30" y="9"/>
                  </a:lnTo>
                  <a:lnTo>
                    <a:pt x="37" y="15"/>
                  </a:lnTo>
                  <a:lnTo>
                    <a:pt x="44" y="24"/>
                  </a:lnTo>
                  <a:lnTo>
                    <a:pt x="49" y="32"/>
                  </a:lnTo>
                  <a:lnTo>
                    <a:pt x="51" y="43"/>
                  </a:lnTo>
                  <a:lnTo>
                    <a:pt x="53" y="53"/>
                  </a:lnTo>
                  <a:lnTo>
                    <a:pt x="53" y="53"/>
                  </a:lnTo>
                  <a:lnTo>
                    <a:pt x="51" y="63"/>
                  </a:lnTo>
                  <a:lnTo>
                    <a:pt x="48" y="73"/>
                  </a:lnTo>
                  <a:lnTo>
                    <a:pt x="43" y="82"/>
                  </a:lnTo>
                  <a:lnTo>
                    <a:pt x="36" y="89"/>
                  </a:lnTo>
                  <a:lnTo>
                    <a:pt x="29" y="95"/>
                  </a:lnTo>
                  <a:lnTo>
                    <a:pt x="20" y="100"/>
                  </a:lnTo>
                  <a:lnTo>
                    <a:pt x="10" y="103"/>
                  </a:lnTo>
                  <a:lnTo>
                    <a:pt x="0" y="104"/>
                  </a:lnTo>
                  <a:lnTo>
                    <a:pt x="0" y="78"/>
                  </a:lnTo>
                  <a:lnTo>
                    <a:pt x="0" y="78"/>
                  </a:lnTo>
                  <a:lnTo>
                    <a:pt x="5" y="77"/>
                  </a:lnTo>
                  <a:lnTo>
                    <a:pt x="10" y="75"/>
                  </a:lnTo>
                  <a:lnTo>
                    <a:pt x="14" y="73"/>
                  </a:lnTo>
                  <a:lnTo>
                    <a:pt x="17" y="70"/>
                  </a:lnTo>
                  <a:lnTo>
                    <a:pt x="21" y="66"/>
                  </a:lnTo>
                  <a:lnTo>
                    <a:pt x="22" y="63"/>
                  </a:lnTo>
                  <a:lnTo>
                    <a:pt x="25" y="58"/>
                  </a:lnTo>
                  <a:lnTo>
                    <a:pt x="25" y="53"/>
                  </a:lnTo>
                  <a:close/>
                </a:path>
              </a:pathLst>
            </a:custGeom>
            <a:solidFill>
              <a:srgbClr val="D02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59" name="Freeform 428">
              <a:extLst>
                <a:ext uri="{FF2B5EF4-FFF2-40B4-BE49-F238E27FC236}">
                  <a16:creationId xmlns:a16="http://schemas.microsoft.com/office/drawing/2014/main" id="{7B921565-4C0A-40C8-B846-E662C5DD0CD8}"/>
                </a:ext>
              </a:extLst>
            </p:cNvPr>
            <p:cNvSpPr>
              <a:spLocks/>
            </p:cNvSpPr>
            <p:nvPr/>
          </p:nvSpPr>
          <p:spPr bwMode="auto">
            <a:xfrm>
              <a:off x="10140950" y="6240463"/>
              <a:ext cx="84138" cy="165100"/>
            </a:xfrm>
            <a:custGeom>
              <a:avLst/>
              <a:gdLst>
                <a:gd name="T0" fmla="*/ 25 w 53"/>
                <a:gd name="T1" fmla="*/ 53 h 104"/>
                <a:gd name="T2" fmla="*/ 25 w 53"/>
                <a:gd name="T3" fmla="*/ 53 h 104"/>
                <a:gd name="T4" fmla="*/ 25 w 53"/>
                <a:gd name="T5" fmla="*/ 48 h 104"/>
                <a:gd name="T6" fmla="*/ 24 w 53"/>
                <a:gd name="T7" fmla="*/ 43 h 104"/>
                <a:gd name="T8" fmla="*/ 21 w 53"/>
                <a:gd name="T9" fmla="*/ 39 h 104"/>
                <a:gd name="T10" fmla="*/ 17 w 53"/>
                <a:gd name="T11" fmla="*/ 35 h 104"/>
                <a:gd name="T12" fmla="*/ 14 w 53"/>
                <a:gd name="T13" fmla="*/ 31 h 104"/>
                <a:gd name="T14" fmla="*/ 10 w 53"/>
                <a:gd name="T15" fmla="*/ 29 h 104"/>
                <a:gd name="T16" fmla="*/ 5 w 53"/>
                <a:gd name="T17" fmla="*/ 27 h 104"/>
                <a:gd name="T18" fmla="*/ 0 w 53"/>
                <a:gd name="T19" fmla="*/ 27 h 104"/>
                <a:gd name="T20" fmla="*/ 0 w 53"/>
                <a:gd name="T21" fmla="*/ 0 h 104"/>
                <a:gd name="T22" fmla="*/ 0 w 53"/>
                <a:gd name="T23" fmla="*/ 0 h 104"/>
                <a:gd name="T24" fmla="*/ 11 w 53"/>
                <a:gd name="T25" fmla="*/ 1 h 104"/>
                <a:gd name="T26" fmla="*/ 21 w 53"/>
                <a:gd name="T27" fmla="*/ 3 h 104"/>
                <a:gd name="T28" fmla="*/ 30 w 53"/>
                <a:gd name="T29" fmla="*/ 9 h 104"/>
                <a:gd name="T30" fmla="*/ 37 w 53"/>
                <a:gd name="T31" fmla="*/ 15 h 104"/>
                <a:gd name="T32" fmla="*/ 44 w 53"/>
                <a:gd name="T33" fmla="*/ 24 h 104"/>
                <a:gd name="T34" fmla="*/ 49 w 53"/>
                <a:gd name="T35" fmla="*/ 32 h 104"/>
                <a:gd name="T36" fmla="*/ 51 w 53"/>
                <a:gd name="T37" fmla="*/ 43 h 104"/>
                <a:gd name="T38" fmla="*/ 53 w 53"/>
                <a:gd name="T39" fmla="*/ 53 h 104"/>
                <a:gd name="T40" fmla="*/ 53 w 53"/>
                <a:gd name="T41" fmla="*/ 53 h 104"/>
                <a:gd name="T42" fmla="*/ 51 w 53"/>
                <a:gd name="T43" fmla="*/ 63 h 104"/>
                <a:gd name="T44" fmla="*/ 48 w 53"/>
                <a:gd name="T45" fmla="*/ 73 h 104"/>
                <a:gd name="T46" fmla="*/ 43 w 53"/>
                <a:gd name="T47" fmla="*/ 82 h 104"/>
                <a:gd name="T48" fmla="*/ 36 w 53"/>
                <a:gd name="T49" fmla="*/ 89 h 104"/>
                <a:gd name="T50" fmla="*/ 29 w 53"/>
                <a:gd name="T51" fmla="*/ 95 h 104"/>
                <a:gd name="T52" fmla="*/ 20 w 53"/>
                <a:gd name="T53" fmla="*/ 100 h 104"/>
                <a:gd name="T54" fmla="*/ 10 w 53"/>
                <a:gd name="T55" fmla="*/ 103 h 104"/>
                <a:gd name="T56" fmla="*/ 0 w 53"/>
                <a:gd name="T57" fmla="*/ 104 h 104"/>
                <a:gd name="T58" fmla="*/ 0 w 53"/>
                <a:gd name="T59" fmla="*/ 78 h 104"/>
                <a:gd name="T60" fmla="*/ 0 w 53"/>
                <a:gd name="T61" fmla="*/ 78 h 104"/>
                <a:gd name="T62" fmla="*/ 5 w 53"/>
                <a:gd name="T63" fmla="*/ 77 h 104"/>
                <a:gd name="T64" fmla="*/ 10 w 53"/>
                <a:gd name="T65" fmla="*/ 75 h 104"/>
                <a:gd name="T66" fmla="*/ 14 w 53"/>
                <a:gd name="T67" fmla="*/ 73 h 104"/>
                <a:gd name="T68" fmla="*/ 17 w 53"/>
                <a:gd name="T69" fmla="*/ 70 h 104"/>
                <a:gd name="T70" fmla="*/ 21 w 53"/>
                <a:gd name="T71" fmla="*/ 66 h 104"/>
                <a:gd name="T72" fmla="*/ 22 w 53"/>
                <a:gd name="T73" fmla="*/ 63 h 104"/>
                <a:gd name="T74" fmla="*/ 25 w 53"/>
                <a:gd name="T75" fmla="*/ 58 h 104"/>
                <a:gd name="T76" fmla="*/ 25 w 53"/>
                <a:gd name="T77" fmla="*/ 5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04">
                  <a:moveTo>
                    <a:pt x="25" y="53"/>
                  </a:moveTo>
                  <a:lnTo>
                    <a:pt x="25" y="53"/>
                  </a:lnTo>
                  <a:lnTo>
                    <a:pt x="25" y="48"/>
                  </a:lnTo>
                  <a:lnTo>
                    <a:pt x="24" y="43"/>
                  </a:lnTo>
                  <a:lnTo>
                    <a:pt x="21" y="39"/>
                  </a:lnTo>
                  <a:lnTo>
                    <a:pt x="17" y="35"/>
                  </a:lnTo>
                  <a:lnTo>
                    <a:pt x="14" y="31"/>
                  </a:lnTo>
                  <a:lnTo>
                    <a:pt x="10" y="29"/>
                  </a:lnTo>
                  <a:lnTo>
                    <a:pt x="5" y="27"/>
                  </a:lnTo>
                  <a:lnTo>
                    <a:pt x="0" y="27"/>
                  </a:lnTo>
                  <a:lnTo>
                    <a:pt x="0" y="0"/>
                  </a:lnTo>
                  <a:lnTo>
                    <a:pt x="0" y="0"/>
                  </a:lnTo>
                  <a:lnTo>
                    <a:pt x="11" y="1"/>
                  </a:lnTo>
                  <a:lnTo>
                    <a:pt x="21" y="3"/>
                  </a:lnTo>
                  <a:lnTo>
                    <a:pt x="30" y="9"/>
                  </a:lnTo>
                  <a:lnTo>
                    <a:pt x="37" y="15"/>
                  </a:lnTo>
                  <a:lnTo>
                    <a:pt x="44" y="24"/>
                  </a:lnTo>
                  <a:lnTo>
                    <a:pt x="49" y="32"/>
                  </a:lnTo>
                  <a:lnTo>
                    <a:pt x="51" y="43"/>
                  </a:lnTo>
                  <a:lnTo>
                    <a:pt x="53" y="53"/>
                  </a:lnTo>
                  <a:lnTo>
                    <a:pt x="53" y="53"/>
                  </a:lnTo>
                  <a:lnTo>
                    <a:pt x="51" y="63"/>
                  </a:lnTo>
                  <a:lnTo>
                    <a:pt x="48" y="73"/>
                  </a:lnTo>
                  <a:lnTo>
                    <a:pt x="43" y="82"/>
                  </a:lnTo>
                  <a:lnTo>
                    <a:pt x="36" y="89"/>
                  </a:lnTo>
                  <a:lnTo>
                    <a:pt x="29" y="95"/>
                  </a:lnTo>
                  <a:lnTo>
                    <a:pt x="20" y="100"/>
                  </a:lnTo>
                  <a:lnTo>
                    <a:pt x="10" y="103"/>
                  </a:lnTo>
                  <a:lnTo>
                    <a:pt x="0" y="104"/>
                  </a:lnTo>
                  <a:lnTo>
                    <a:pt x="0" y="78"/>
                  </a:lnTo>
                  <a:lnTo>
                    <a:pt x="0" y="78"/>
                  </a:lnTo>
                  <a:lnTo>
                    <a:pt x="5" y="77"/>
                  </a:lnTo>
                  <a:lnTo>
                    <a:pt x="10" y="75"/>
                  </a:lnTo>
                  <a:lnTo>
                    <a:pt x="14" y="73"/>
                  </a:lnTo>
                  <a:lnTo>
                    <a:pt x="17" y="70"/>
                  </a:lnTo>
                  <a:lnTo>
                    <a:pt x="21" y="66"/>
                  </a:lnTo>
                  <a:lnTo>
                    <a:pt x="22" y="63"/>
                  </a:lnTo>
                  <a:lnTo>
                    <a:pt x="25" y="58"/>
                  </a:lnTo>
                  <a:lnTo>
                    <a:pt x="25" y="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60" name="Freeform 429">
              <a:extLst>
                <a:ext uri="{FF2B5EF4-FFF2-40B4-BE49-F238E27FC236}">
                  <a16:creationId xmlns:a16="http://schemas.microsoft.com/office/drawing/2014/main" id="{0B25ECEC-EB7E-4D9F-B91D-CA64E3B1A73A}"/>
                </a:ext>
              </a:extLst>
            </p:cNvPr>
            <p:cNvSpPr>
              <a:spLocks/>
            </p:cNvSpPr>
            <p:nvPr/>
          </p:nvSpPr>
          <p:spPr bwMode="auto">
            <a:xfrm>
              <a:off x="10056813" y="6240463"/>
              <a:ext cx="84138" cy="165100"/>
            </a:xfrm>
            <a:custGeom>
              <a:avLst/>
              <a:gdLst>
                <a:gd name="T0" fmla="*/ 53 w 53"/>
                <a:gd name="T1" fmla="*/ 0 h 104"/>
                <a:gd name="T2" fmla="*/ 53 w 53"/>
                <a:gd name="T3" fmla="*/ 27 h 104"/>
                <a:gd name="T4" fmla="*/ 53 w 53"/>
                <a:gd name="T5" fmla="*/ 27 h 104"/>
                <a:gd name="T6" fmla="*/ 48 w 53"/>
                <a:gd name="T7" fmla="*/ 27 h 104"/>
                <a:gd name="T8" fmla="*/ 43 w 53"/>
                <a:gd name="T9" fmla="*/ 29 h 104"/>
                <a:gd name="T10" fmla="*/ 39 w 53"/>
                <a:gd name="T11" fmla="*/ 31 h 104"/>
                <a:gd name="T12" fmla="*/ 35 w 53"/>
                <a:gd name="T13" fmla="*/ 34 h 104"/>
                <a:gd name="T14" fmla="*/ 33 w 53"/>
                <a:gd name="T15" fmla="*/ 37 h 104"/>
                <a:gd name="T16" fmla="*/ 30 w 53"/>
                <a:gd name="T17" fmla="*/ 43 h 104"/>
                <a:gd name="T18" fmla="*/ 29 w 53"/>
                <a:gd name="T19" fmla="*/ 46 h 104"/>
                <a:gd name="T20" fmla="*/ 28 w 53"/>
                <a:gd name="T21" fmla="*/ 51 h 104"/>
                <a:gd name="T22" fmla="*/ 28 w 53"/>
                <a:gd name="T23" fmla="*/ 51 h 104"/>
                <a:gd name="T24" fmla="*/ 29 w 53"/>
                <a:gd name="T25" fmla="*/ 56 h 104"/>
                <a:gd name="T26" fmla="*/ 30 w 53"/>
                <a:gd name="T27" fmla="*/ 61 h 104"/>
                <a:gd name="T28" fmla="*/ 31 w 53"/>
                <a:gd name="T29" fmla="*/ 66 h 104"/>
                <a:gd name="T30" fmla="*/ 35 w 53"/>
                <a:gd name="T31" fmla="*/ 70 h 104"/>
                <a:gd name="T32" fmla="*/ 39 w 53"/>
                <a:gd name="T33" fmla="*/ 73 h 104"/>
                <a:gd name="T34" fmla="*/ 43 w 53"/>
                <a:gd name="T35" fmla="*/ 75 h 104"/>
                <a:gd name="T36" fmla="*/ 48 w 53"/>
                <a:gd name="T37" fmla="*/ 77 h 104"/>
                <a:gd name="T38" fmla="*/ 53 w 53"/>
                <a:gd name="T39" fmla="*/ 78 h 104"/>
                <a:gd name="T40" fmla="*/ 53 w 53"/>
                <a:gd name="T41" fmla="*/ 104 h 104"/>
                <a:gd name="T42" fmla="*/ 53 w 53"/>
                <a:gd name="T43" fmla="*/ 104 h 104"/>
                <a:gd name="T44" fmla="*/ 41 w 53"/>
                <a:gd name="T45" fmla="*/ 103 h 104"/>
                <a:gd name="T46" fmla="*/ 33 w 53"/>
                <a:gd name="T47" fmla="*/ 100 h 104"/>
                <a:gd name="T48" fmla="*/ 23 w 53"/>
                <a:gd name="T49" fmla="*/ 95 h 104"/>
                <a:gd name="T50" fmla="*/ 15 w 53"/>
                <a:gd name="T51" fmla="*/ 89 h 104"/>
                <a:gd name="T52" fmla="*/ 9 w 53"/>
                <a:gd name="T53" fmla="*/ 82 h 104"/>
                <a:gd name="T54" fmla="*/ 5 w 53"/>
                <a:gd name="T55" fmla="*/ 71 h 104"/>
                <a:gd name="T56" fmla="*/ 1 w 53"/>
                <a:gd name="T57" fmla="*/ 63 h 104"/>
                <a:gd name="T58" fmla="*/ 0 w 53"/>
                <a:gd name="T59" fmla="*/ 51 h 104"/>
                <a:gd name="T60" fmla="*/ 0 w 53"/>
                <a:gd name="T61" fmla="*/ 51 h 104"/>
                <a:gd name="T62" fmla="*/ 1 w 53"/>
                <a:gd name="T63" fmla="*/ 41 h 104"/>
                <a:gd name="T64" fmla="*/ 5 w 53"/>
                <a:gd name="T65" fmla="*/ 31 h 104"/>
                <a:gd name="T66" fmla="*/ 10 w 53"/>
                <a:gd name="T67" fmla="*/ 22 h 104"/>
                <a:gd name="T68" fmla="*/ 16 w 53"/>
                <a:gd name="T69" fmla="*/ 15 h 104"/>
                <a:gd name="T70" fmla="*/ 24 w 53"/>
                <a:gd name="T71" fmla="*/ 9 h 104"/>
                <a:gd name="T72" fmla="*/ 33 w 53"/>
                <a:gd name="T73" fmla="*/ 3 h 104"/>
                <a:gd name="T74" fmla="*/ 43 w 53"/>
                <a:gd name="T75" fmla="*/ 1 h 104"/>
                <a:gd name="T76" fmla="*/ 53 w 53"/>
                <a:gd name="T7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04">
                  <a:moveTo>
                    <a:pt x="53" y="0"/>
                  </a:moveTo>
                  <a:lnTo>
                    <a:pt x="53" y="27"/>
                  </a:lnTo>
                  <a:lnTo>
                    <a:pt x="53" y="27"/>
                  </a:lnTo>
                  <a:lnTo>
                    <a:pt x="48" y="27"/>
                  </a:lnTo>
                  <a:lnTo>
                    <a:pt x="43" y="29"/>
                  </a:lnTo>
                  <a:lnTo>
                    <a:pt x="39" y="31"/>
                  </a:lnTo>
                  <a:lnTo>
                    <a:pt x="35" y="34"/>
                  </a:lnTo>
                  <a:lnTo>
                    <a:pt x="33" y="37"/>
                  </a:lnTo>
                  <a:lnTo>
                    <a:pt x="30" y="43"/>
                  </a:lnTo>
                  <a:lnTo>
                    <a:pt x="29" y="46"/>
                  </a:lnTo>
                  <a:lnTo>
                    <a:pt x="28" y="51"/>
                  </a:lnTo>
                  <a:lnTo>
                    <a:pt x="28" y="51"/>
                  </a:lnTo>
                  <a:lnTo>
                    <a:pt x="29" y="56"/>
                  </a:lnTo>
                  <a:lnTo>
                    <a:pt x="30" y="61"/>
                  </a:lnTo>
                  <a:lnTo>
                    <a:pt x="31" y="66"/>
                  </a:lnTo>
                  <a:lnTo>
                    <a:pt x="35" y="70"/>
                  </a:lnTo>
                  <a:lnTo>
                    <a:pt x="39" y="73"/>
                  </a:lnTo>
                  <a:lnTo>
                    <a:pt x="43" y="75"/>
                  </a:lnTo>
                  <a:lnTo>
                    <a:pt x="48" y="77"/>
                  </a:lnTo>
                  <a:lnTo>
                    <a:pt x="53" y="78"/>
                  </a:lnTo>
                  <a:lnTo>
                    <a:pt x="53" y="104"/>
                  </a:lnTo>
                  <a:lnTo>
                    <a:pt x="53" y="104"/>
                  </a:lnTo>
                  <a:lnTo>
                    <a:pt x="41" y="103"/>
                  </a:lnTo>
                  <a:lnTo>
                    <a:pt x="33" y="100"/>
                  </a:lnTo>
                  <a:lnTo>
                    <a:pt x="23" y="95"/>
                  </a:lnTo>
                  <a:lnTo>
                    <a:pt x="15" y="89"/>
                  </a:lnTo>
                  <a:lnTo>
                    <a:pt x="9" y="82"/>
                  </a:lnTo>
                  <a:lnTo>
                    <a:pt x="5" y="71"/>
                  </a:lnTo>
                  <a:lnTo>
                    <a:pt x="1" y="63"/>
                  </a:lnTo>
                  <a:lnTo>
                    <a:pt x="0" y="51"/>
                  </a:lnTo>
                  <a:lnTo>
                    <a:pt x="0" y="51"/>
                  </a:lnTo>
                  <a:lnTo>
                    <a:pt x="1" y="41"/>
                  </a:lnTo>
                  <a:lnTo>
                    <a:pt x="5" y="31"/>
                  </a:lnTo>
                  <a:lnTo>
                    <a:pt x="10" y="22"/>
                  </a:lnTo>
                  <a:lnTo>
                    <a:pt x="16" y="15"/>
                  </a:lnTo>
                  <a:lnTo>
                    <a:pt x="24" y="9"/>
                  </a:lnTo>
                  <a:lnTo>
                    <a:pt x="33" y="3"/>
                  </a:lnTo>
                  <a:lnTo>
                    <a:pt x="43" y="1"/>
                  </a:lnTo>
                  <a:lnTo>
                    <a:pt x="53" y="0"/>
                  </a:lnTo>
                  <a:close/>
                </a:path>
              </a:pathLst>
            </a:custGeom>
            <a:solidFill>
              <a:srgbClr val="B720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61" name="Freeform 430">
              <a:extLst>
                <a:ext uri="{FF2B5EF4-FFF2-40B4-BE49-F238E27FC236}">
                  <a16:creationId xmlns:a16="http://schemas.microsoft.com/office/drawing/2014/main" id="{BC0BE689-A844-4E9D-9DBB-672A15A1E8DB}"/>
                </a:ext>
              </a:extLst>
            </p:cNvPr>
            <p:cNvSpPr>
              <a:spLocks/>
            </p:cNvSpPr>
            <p:nvPr/>
          </p:nvSpPr>
          <p:spPr bwMode="auto">
            <a:xfrm>
              <a:off x="10056813" y="6240463"/>
              <a:ext cx="84138" cy="165100"/>
            </a:xfrm>
            <a:custGeom>
              <a:avLst/>
              <a:gdLst>
                <a:gd name="T0" fmla="*/ 53 w 53"/>
                <a:gd name="T1" fmla="*/ 0 h 104"/>
                <a:gd name="T2" fmla="*/ 53 w 53"/>
                <a:gd name="T3" fmla="*/ 27 h 104"/>
                <a:gd name="T4" fmla="*/ 53 w 53"/>
                <a:gd name="T5" fmla="*/ 27 h 104"/>
                <a:gd name="T6" fmla="*/ 48 w 53"/>
                <a:gd name="T7" fmla="*/ 27 h 104"/>
                <a:gd name="T8" fmla="*/ 43 w 53"/>
                <a:gd name="T9" fmla="*/ 29 h 104"/>
                <a:gd name="T10" fmla="*/ 39 w 53"/>
                <a:gd name="T11" fmla="*/ 31 h 104"/>
                <a:gd name="T12" fmla="*/ 35 w 53"/>
                <a:gd name="T13" fmla="*/ 34 h 104"/>
                <a:gd name="T14" fmla="*/ 33 w 53"/>
                <a:gd name="T15" fmla="*/ 37 h 104"/>
                <a:gd name="T16" fmla="*/ 30 w 53"/>
                <a:gd name="T17" fmla="*/ 43 h 104"/>
                <a:gd name="T18" fmla="*/ 29 w 53"/>
                <a:gd name="T19" fmla="*/ 46 h 104"/>
                <a:gd name="T20" fmla="*/ 28 w 53"/>
                <a:gd name="T21" fmla="*/ 51 h 104"/>
                <a:gd name="T22" fmla="*/ 28 w 53"/>
                <a:gd name="T23" fmla="*/ 51 h 104"/>
                <a:gd name="T24" fmla="*/ 29 w 53"/>
                <a:gd name="T25" fmla="*/ 56 h 104"/>
                <a:gd name="T26" fmla="*/ 30 w 53"/>
                <a:gd name="T27" fmla="*/ 61 h 104"/>
                <a:gd name="T28" fmla="*/ 31 w 53"/>
                <a:gd name="T29" fmla="*/ 66 h 104"/>
                <a:gd name="T30" fmla="*/ 35 w 53"/>
                <a:gd name="T31" fmla="*/ 70 h 104"/>
                <a:gd name="T32" fmla="*/ 39 w 53"/>
                <a:gd name="T33" fmla="*/ 73 h 104"/>
                <a:gd name="T34" fmla="*/ 43 w 53"/>
                <a:gd name="T35" fmla="*/ 75 h 104"/>
                <a:gd name="T36" fmla="*/ 48 w 53"/>
                <a:gd name="T37" fmla="*/ 77 h 104"/>
                <a:gd name="T38" fmla="*/ 53 w 53"/>
                <a:gd name="T39" fmla="*/ 78 h 104"/>
                <a:gd name="T40" fmla="*/ 53 w 53"/>
                <a:gd name="T41" fmla="*/ 104 h 104"/>
                <a:gd name="T42" fmla="*/ 53 w 53"/>
                <a:gd name="T43" fmla="*/ 104 h 104"/>
                <a:gd name="T44" fmla="*/ 41 w 53"/>
                <a:gd name="T45" fmla="*/ 103 h 104"/>
                <a:gd name="T46" fmla="*/ 33 w 53"/>
                <a:gd name="T47" fmla="*/ 100 h 104"/>
                <a:gd name="T48" fmla="*/ 23 w 53"/>
                <a:gd name="T49" fmla="*/ 95 h 104"/>
                <a:gd name="T50" fmla="*/ 15 w 53"/>
                <a:gd name="T51" fmla="*/ 89 h 104"/>
                <a:gd name="T52" fmla="*/ 9 w 53"/>
                <a:gd name="T53" fmla="*/ 82 h 104"/>
                <a:gd name="T54" fmla="*/ 5 w 53"/>
                <a:gd name="T55" fmla="*/ 71 h 104"/>
                <a:gd name="T56" fmla="*/ 1 w 53"/>
                <a:gd name="T57" fmla="*/ 63 h 104"/>
                <a:gd name="T58" fmla="*/ 0 w 53"/>
                <a:gd name="T59" fmla="*/ 51 h 104"/>
                <a:gd name="T60" fmla="*/ 0 w 53"/>
                <a:gd name="T61" fmla="*/ 51 h 104"/>
                <a:gd name="T62" fmla="*/ 1 w 53"/>
                <a:gd name="T63" fmla="*/ 41 h 104"/>
                <a:gd name="T64" fmla="*/ 5 w 53"/>
                <a:gd name="T65" fmla="*/ 31 h 104"/>
                <a:gd name="T66" fmla="*/ 10 w 53"/>
                <a:gd name="T67" fmla="*/ 22 h 104"/>
                <a:gd name="T68" fmla="*/ 16 w 53"/>
                <a:gd name="T69" fmla="*/ 15 h 104"/>
                <a:gd name="T70" fmla="*/ 24 w 53"/>
                <a:gd name="T71" fmla="*/ 9 h 104"/>
                <a:gd name="T72" fmla="*/ 33 w 53"/>
                <a:gd name="T73" fmla="*/ 3 h 104"/>
                <a:gd name="T74" fmla="*/ 43 w 53"/>
                <a:gd name="T75" fmla="*/ 1 h 104"/>
                <a:gd name="T76" fmla="*/ 53 w 53"/>
                <a:gd name="T7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04">
                  <a:moveTo>
                    <a:pt x="53" y="0"/>
                  </a:moveTo>
                  <a:lnTo>
                    <a:pt x="53" y="27"/>
                  </a:lnTo>
                  <a:lnTo>
                    <a:pt x="53" y="27"/>
                  </a:lnTo>
                  <a:lnTo>
                    <a:pt x="48" y="27"/>
                  </a:lnTo>
                  <a:lnTo>
                    <a:pt x="43" y="29"/>
                  </a:lnTo>
                  <a:lnTo>
                    <a:pt x="39" y="31"/>
                  </a:lnTo>
                  <a:lnTo>
                    <a:pt x="35" y="34"/>
                  </a:lnTo>
                  <a:lnTo>
                    <a:pt x="33" y="37"/>
                  </a:lnTo>
                  <a:lnTo>
                    <a:pt x="30" y="43"/>
                  </a:lnTo>
                  <a:lnTo>
                    <a:pt x="29" y="46"/>
                  </a:lnTo>
                  <a:lnTo>
                    <a:pt x="28" y="51"/>
                  </a:lnTo>
                  <a:lnTo>
                    <a:pt x="28" y="51"/>
                  </a:lnTo>
                  <a:lnTo>
                    <a:pt x="29" y="56"/>
                  </a:lnTo>
                  <a:lnTo>
                    <a:pt x="30" y="61"/>
                  </a:lnTo>
                  <a:lnTo>
                    <a:pt x="31" y="66"/>
                  </a:lnTo>
                  <a:lnTo>
                    <a:pt x="35" y="70"/>
                  </a:lnTo>
                  <a:lnTo>
                    <a:pt x="39" y="73"/>
                  </a:lnTo>
                  <a:lnTo>
                    <a:pt x="43" y="75"/>
                  </a:lnTo>
                  <a:lnTo>
                    <a:pt x="48" y="77"/>
                  </a:lnTo>
                  <a:lnTo>
                    <a:pt x="53" y="78"/>
                  </a:lnTo>
                  <a:lnTo>
                    <a:pt x="53" y="104"/>
                  </a:lnTo>
                  <a:lnTo>
                    <a:pt x="53" y="104"/>
                  </a:lnTo>
                  <a:lnTo>
                    <a:pt x="41" y="103"/>
                  </a:lnTo>
                  <a:lnTo>
                    <a:pt x="33" y="100"/>
                  </a:lnTo>
                  <a:lnTo>
                    <a:pt x="23" y="95"/>
                  </a:lnTo>
                  <a:lnTo>
                    <a:pt x="15" y="89"/>
                  </a:lnTo>
                  <a:lnTo>
                    <a:pt x="9" y="82"/>
                  </a:lnTo>
                  <a:lnTo>
                    <a:pt x="5" y="71"/>
                  </a:lnTo>
                  <a:lnTo>
                    <a:pt x="1" y="63"/>
                  </a:lnTo>
                  <a:lnTo>
                    <a:pt x="0" y="51"/>
                  </a:lnTo>
                  <a:lnTo>
                    <a:pt x="0" y="51"/>
                  </a:lnTo>
                  <a:lnTo>
                    <a:pt x="1" y="41"/>
                  </a:lnTo>
                  <a:lnTo>
                    <a:pt x="5" y="31"/>
                  </a:lnTo>
                  <a:lnTo>
                    <a:pt x="10" y="22"/>
                  </a:lnTo>
                  <a:lnTo>
                    <a:pt x="16" y="15"/>
                  </a:lnTo>
                  <a:lnTo>
                    <a:pt x="24" y="9"/>
                  </a:lnTo>
                  <a:lnTo>
                    <a:pt x="33" y="3"/>
                  </a:lnTo>
                  <a:lnTo>
                    <a:pt x="43" y="1"/>
                  </a:lnTo>
                  <a:lnTo>
                    <a:pt x="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62" name="Freeform 431">
              <a:extLst>
                <a:ext uri="{FF2B5EF4-FFF2-40B4-BE49-F238E27FC236}">
                  <a16:creationId xmlns:a16="http://schemas.microsoft.com/office/drawing/2014/main" id="{0B9BF0F9-E1B8-4656-B2E4-0A2F010E3C40}"/>
                </a:ext>
              </a:extLst>
            </p:cNvPr>
            <p:cNvSpPr>
              <a:spLocks/>
            </p:cNvSpPr>
            <p:nvPr/>
          </p:nvSpPr>
          <p:spPr bwMode="auto">
            <a:xfrm>
              <a:off x="10101263" y="6283325"/>
              <a:ext cx="39688" cy="80963"/>
            </a:xfrm>
            <a:custGeom>
              <a:avLst/>
              <a:gdLst>
                <a:gd name="T0" fmla="*/ 0 w 25"/>
                <a:gd name="T1" fmla="*/ 24 h 51"/>
                <a:gd name="T2" fmla="*/ 0 w 25"/>
                <a:gd name="T3" fmla="*/ 24 h 51"/>
                <a:gd name="T4" fmla="*/ 1 w 25"/>
                <a:gd name="T5" fmla="*/ 19 h 51"/>
                <a:gd name="T6" fmla="*/ 2 w 25"/>
                <a:gd name="T7" fmla="*/ 16 h 51"/>
                <a:gd name="T8" fmla="*/ 5 w 25"/>
                <a:gd name="T9" fmla="*/ 10 h 51"/>
                <a:gd name="T10" fmla="*/ 7 w 25"/>
                <a:gd name="T11" fmla="*/ 7 h 51"/>
                <a:gd name="T12" fmla="*/ 11 w 25"/>
                <a:gd name="T13" fmla="*/ 4 h 51"/>
                <a:gd name="T14" fmla="*/ 15 w 25"/>
                <a:gd name="T15" fmla="*/ 2 h 51"/>
                <a:gd name="T16" fmla="*/ 20 w 25"/>
                <a:gd name="T17" fmla="*/ 0 h 51"/>
                <a:gd name="T18" fmla="*/ 25 w 25"/>
                <a:gd name="T19" fmla="*/ 0 h 51"/>
                <a:gd name="T20" fmla="*/ 25 w 25"/>
                <a:gd name="T21" fmla="*/ 51 h 51"/>
                <a:gd name="T22" fmla="*/ 25 w 25"/>
                <a:gd name="T23" fmla="*/ 51 h 51"/>
                <a:gd name="T24" fmla="*/ 20 w 25"/>
                <a:gd name="T25" fmla="*/ 50 h 51"/>
                <a:gd name="T26" fmla="*/ 15 w 25"/>
                <a:gd name="T27" fmla="*/ 48 h 51"/>
                <a:gd name="T28" fmla="*/ 11 w 25"/>
                <a:gd name="T29" fmla="*/ 46 h 51"/>
                <a:gd name="T30" fmla="*/ 7 w 25"/>
                <a:gd name="T31" fmla="*/ 43 h 51"/>
                <a:gd name="T32" fmla="*/ 3 w 25"/>
                <a:gd name="T33" fmla="*/ 39 h 51"/>
                <a:gd name="T34" fmla="*/ 2 w 25"/>
                <a:gd name="T35" fmla="*/ 34 h 51"/>
                <a:gd name="T36" fmla="*/ 1 w 25"/>
                <a:gd name="T37" fmla="*/ 29 h 51"/>
                <a:gd name="T38" fmla="*/ 0 w 25"/>
                <a:gd name="T39"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1">
                  <a:moveTo>
                    <a:pt x="0" y="24"/>
                  </a:moveTo>
                  <a:lnTo>
                    <a:pt x="0" y="24"/>
                  </a:lnTo>
                  <a:lnTo>
                    <a:pt x="1" y="19"/>
                  </a:lnTo>
                  <a:lnTo>
                    <a:pt x="2" y="16"/>
                  </a:lnTo>
                  <a:lnTo>
                    <a:pt x="5" y="10"/>
                  </a:lnTo>
                  <a:lnTo>
                    <a:pt x="7" y="7"/>
                  </a:lnTo>
                  <a:lnTo>
                    <a:pt x="11" y="4"/>
                  </a:lnTo>
                  <a:lnTo>
                    <a:pt x="15" y="2"/>
                  </a:lnTo>
                  <a:lnTo>
                    <a:pt x="20" y="0"/>
                  </a:lnTo>
                  <a:lnTo>
                    <a:pt x="25" y="0"/>
                  </a:lnTo>
                  <a:lnTo>
                    <a:pt x="25" y="51"/>
                  </a:lnTo>
                  <a:lnTo>
                    <a:pt x="25" y="51"/>
                  </a:lnTo>
                  <a:lnTo>
                    <a:pt x="20" y="50"/>
                  </a:lnTo>
                  <a:lnTo>
                    <a:pt x="15" y="48"/>
                  </a:lnTo>
                  <a:lnTo>
                    <a:pt x="11" y="46"/>
                  </a:lnTo>
                  <a:lnTo>
                    <a:pt x="7" y="43"/>
                  </a:lnTo>
                  <a:lnTo>
                    <a:pt x="3" y="39"/>
                  </a:lnTo>
                  <a:lnTo>
                    <a:pt x="2" y="34"/>
                  </a:lnTo>
                  <a:lnTo>
                    <a:pt x="1" y="29"/>
                  </a:lnTo>
                  <a:lnTo>
                    <a:pt x="0" y="24"/>
                  </a:lnTo>
                  <a:close/>
                </a:path>
              </a:pathLst>
            </a:custGeom>
            <a:solidFill>
              <a:srgbClr val="32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63" name="Freeform 432">
              <a:extLst>
                <a:ext uri="{FF2B5EF4-FFF2-40B4-BE49-F238E27FC236}">
                  <a16:creationId xmlns:a16="http://schemas.microsoft.com/office/drawing/2014/main" id="{B7325DBE-D86C-4C66-B388-AD519339919E}"/>
                </a:ext>
              </a:extLst>
            </p:cNvPr>
            <p:cNvSpPr>
              <a:spLocks/>
            </p:cNvSpPr>
            <p:nvPr/>
          </p:nvSpPr>
          <p:spPr bwMode="auto">
            <a:xfrm>
              <a:off x="10101263" y="6283325"/>
              <a:ext cx="39688" cy="80963"/>
            </a:xfrm>
            <a:custGeom>
              <a:avLst/>
              <a:gdLst>
                <a:gd name="T0" fmla="*/ 0 w 25"/>
                <a:gd name="T1" fmla="*/ 24 h 51"/>
                <a:gd name="T2" fmla="*/ 0 w 25"/>
                <a:gd name="T3" fmla="*/ 24 h 51"/>
                <a:gd name="T4" fmla="*/ 1 w 25"/>
                <a:gd name="T5" fmla="*/ 19 h 51"/>
                <a:gd name="T6" fmla="*/ 2 w 25"/>
                <a:gd name="T7" fmla="*/ 16 h 51"/>
                <a:gd name="T8" fmla="*/ 5 w 25"/>
                <a:gd name="T9" fmla="*/ 10 h 51"/>
                <a:gd name="T10" fmla="*/ 7 w 25"/>
                <a:gd name="T11" fmla="*/ 7 h 51"/>
                <a:gd name="T12" fmla="*/ 11 w 25"/>
                <a:gd name="T13" fmla="*/ 4 h 51"/>
                <a:gd name="T14" fmla="*/ 15 w 25"/>
                <a:gd name="T15" fmla="*/ 2 h 51"/>
                <a:gd name="T16" fmla="*/ 20 w 25"/>
                <a:gd name="T17" fmla="*/ 0 h 51"/>
                <a:gd name="T18" fmla="*/ 25 w 25"/>
                <a:gd name="T19" fmla="*/ 0 h 51"/>
                <a:gd name="T20" fmla="*/ 25 w 25"/>
                <a:gd name="T21" fmla="*/ 51 h 51"/>
                <a:gd name="T22" fmla="*/ 25 w 25"/>
                <a:gd name="T23" fmla="*/ 51 h 51"/>
                <a:gd name="T24" fmla="*/ 20 w 25"/>
                <a:gd name="T25" fmla="*/ 50 h 51"/>
                <a:gd name="T26" fmla="*/ 15 w 25"/>
                <a:gd name="T27" fmla="*/ 48 h 51"/>
                <a:gd name="T28" fmla="*/ 11 w 25"/>
                <a:gd name="T29" fmla="*/ 46 h 51"/>
                <a:gd name="T30" fmla="*/ 7 w 25"/>
                <a:gd name="T31" fmla="*/ 43 h 51"/>
                <a:gd name="T32" fmla="*/ 3 w 25"/>
                <a:gd name="T33" fmla="*/ 39 h 51"/>
                <a:gd name="T34" fmla="*/ 2 w 25"/>
                <a:gd name="T35" fmla="*/ 34 h 51"/>
                <a:gd name="T36" fmla="*/ 1 w 25"/>
                <a:gd name="T37" fmla="*/ 29 h 51"/>
                <a:gd name="T38" fmla="*/ 0 w 25"/>
                <a:gd name="T39"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1">
                  <a:moveTo>
                    <a:pt x="0" y="24"/>
                  </a:moveTo>
                  <a:lnTo>
                    <a:pt x="0" y="24"/>
                  </a:lnTo>
                  <a:lnTo>
                    <a:pt x="1" y="19"/>
                  </a:lnTo>
                  <a:lnTo>
                    <a:pt x="2" y="16"/>
                  </a:lnTo>
                  <a:lnTo>
                    <a:pt x="5" y="10"/>
                  </a:lnTo>
                  <a:lnTo>
                    <a:pt x="7" y="7"/>
                  </a:lnTo>
                  <a:lnTo>
                    <a:pt x="11" y="4"/>
                  </a:lnTo>
                  <a:lnTo>
                    <a:pt x="15" y="2"/>
                  </a:lnTo>
                  <a:lnTo>
                    <a:pt x="20" y="0"/>
                  </a:lnTo>
                  <a:lnTo>
                    <a:pt x="25" y="0"/>
                  </a:lnTo>
                  <a:lnTo>
                    <a:pt x="25" y="51"/>
                  </a:lnTo>
                  <a:lnTo>
                    <a:pt x="25" y="51"/>
                  </a:lnTo>
                  <a:lnTo>
                    <a:pt x="20" y="50"/>
                  </a:lnTo>
                  <a:lnTo>
                    <a:pt x="15" y="48"/>
                  </a:lnTo>
                  <a:lnTo>
                    <a:pt x="11" y="46"/>
                  </a:lnTo>
                  <a:lnTo>
                    <a:pt x="7" y="43"/>
                  </a:lnTo>
                  <a:lnTo>
                    <a:pt x="3" y="39"/>
                  </a:lnTo>
                  <a:lnTo>
                    <a:pt x="2" y="34"/>
                  </a:lnTo>
                  <a:lnTo>
                    <a:pt x="1" y="29"/>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64" name="Freeform 433">
              <a:extLst>
                <a:ext uri="{FF2B5EF4-FFF2-40B4-BE49-F238E27FC236}">
                  <a16:creationId xmlns:a16="http://schemas.microsoft.com/office/drawing/2014/main" id="{3A553730-8D21-41BE-B131-F95A3C813590}"/>
                </a:ext>
              </a:extLst>
            </p:cNvPr>
            <p:cNvSpPr>
              <a:spLocks/>
            </p:cNvSpPr>
            <p:nvPr/>
          </p:nvSpPr>
          <p:spPr bwMode="auto">
            <a:xfrm>
              <a:off x="8870950" y="6242050"/>
              <a:ext cx="85725" cy="166688"/>
            </a:xfrm>
            <a:custGeom>
              <a:avLst/>
              <a:gdLst>
                <a:gd name="T0" fmla="*/ 54 w 54"/>
                <a:gd name="T1" fmla="*/ 0 h 105"/>
                <a:gd name="T2" fmla="*/ 53 w 54"/>
                <a:gd name="T3" fmla="*/ 26 h 105"/>
                <a:gd name="T4" fmla="*/ 53 w 54"/>
                <a:gd name="T5" fmla="*/ 26 h 105"/>
                <a:gd name="T6" fmla="*/ 48 w 54"/>
                <a:gd name="T7" fmla="*/ 28 h 105"/>
                <a:gd name="T8" fmla="*/ 44 w 54"/>
                <a:gd name="T9" fmla="*/ 29 h 105"/>
                <a:gd name="T10" fmla="*/ 39 w 54"/>
                <a:gd name="T11" fmla="*/ 31 h 105"/>
                <a:gd name="T12" fmla="*/ 36 w 54"/>
                <a:gd name="T13" fmla="*/ 34 h 105"/>
                <a:gd name="T14" fmla="*/ 33 w 54"/>
                <a:gd name="T15" fmla="*/ 38 h 105"/>
                <a:gd name="T16" fmla="*/ 30 w 54"/>
                <a:gd name="T17" fmla="*/ 42 h 105"/>
                <a:gd name="T18" fmla="*/ 29 w 54"/>
                <a:gd name="T19" fmla="*/ 47 h 105"/>
                <a:gd name="T20" fmla="*/ 28 w 54"/>
                <a:gd name="T21" fmla="*/ 52 h 105"/>
                <a:gd name="T22" fmla="*/ 28 w 54"/>
                <a:gd name="T23" fmla="*/ 52 h 105"/>
                <a:gd name="T24" fmla="*/ 29 w 54"/>
                <a:gd name="T25" fmla="*/ 57 h 105"/>
                <a:gd name="T26" fmla="*/ 30 w 54"/>
                <a:gd name="T27" fmla="*/ 62 h 105"/>
                <a:gd name="T28" fmla="*/ 33 w 54"/>
                <a:gd name="T29" fmla="*/ 65 h 105"/>
                <a:gd name="T30" fmla="*/ 36 w 54"/>
                <a:gd name="T31" fmla="*/ 69 h 105"/>
                <a:gd name="T32" fmla="*/ 39 w 54"/>
                <a:gd name="T33" fmla="*/ 73 h 105"/>
                <a:gd name="T34" fmla="*/ 43 w 54"/>
                <a:gd name="T35" fmla="*/ 76 h 105"/>
                <a:gd name="T36" fmla="*/ 48 w 54"/>
                <a:gd name="T37" fmla="*/ 77 h 105"/>
                <a:gd name="T38" fmla="*/ 53 w 54"/>
                <a:gd name="T39" fmla="*/ 77 h 105"/>
                <a:gd name="T40" fmla="*/ 53 w 54"/>
                <a:gd name="T41" fmla="*/ 105 h 105"/>
                <a:gd name="T42" fmla="*/ 53 w 54"/>
                <a:gd name="T43" fmla="*/ 105 h 105"/>
                <a:gd name="T44" fmla="*/ 42 w 54"/>
                <a:gd name="T45" fmla="*/ 103 h 105"/>
                <a:gd name="T46" fmla="*/ 33 w 54"/>
                <a:gd name="T47" fmla="*/ 99 h 105"/>
                <a:gd name="T48" fmla="*/ 24 w 54"/>
                <a:gd name="T49" fmla="*/ 96 h 105"/>
                <a:gd name="T50" fmla="*/ 15 w 54"/>
                <a:gd name="T51" fmla="*/ 88 h 105"/>
                <a:gd name="T52" fmla="*/ 9 w 54"/>
                <a:gd name="T53" fmla="*/ 81 h 105"/>
                <a:gd name="T54" fmla="*/ 5 w 54"/>
                <a:gd name="T55" fmla="*/ 72 h 105"/>
                <a:gd name="T56" fmla="*/ 2 w 54"/>
                <a:gd name="T57" fmla="*/ 62 h 105"/>
                <a:gd name="T58" fmla="*/ 0 w 54"/>
                <a:gd name="T59" fmla="*/ 52 h 105"/>
                <a:gd name="T60" fmla="*/ 0 w 54"/>
                <a:gd name="T61" fmla="*/ 52 h 105"/>
                <a:gd name="T62" fmla="*/ 2 w 54"/>
                <a:gd name="T63" fmla="*/ 40 h 105"/>
                <a:gd name="T64" fmla="*/ 5 w 54"/>
                <a:gd name="T65" fmla="*/ 31 h 105"/>
                <a:gd name="T66" fmla="*/ 10 w 54"/>
                <a:gd name="T67" fmla="*/ 23 h 105"/>
                <a:gd name="T68" fmla="*/ 17 w 54"/>
                <a:gd name="T69" fmla="*/ 14 h 105"/>
                <a:gd name="T70" fmla="*/ 24 w 54"/>
                <a:gd name="T71" fmla="*/ 8 h 105"/>
                <a:gd name="T72" fmla="*/ 33 w 54"/>
                <a:gd name="T73" fmla="*/ 4 h 105"/>
                <a:gd name="T74" fmla="*/ 43 w 54"/>
                <a:gd name="T75" fmla="*/ 0 h 105"/>
                <a:gd name="T76" fmla="*/ 54 w 54"/>
                <a:gd name="T7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05">
                  <a:moveTo>
                    <a:pt x="54" y="0"/>
                  </a:moveTo>
                  <a:lnTo>
                    <a:pt x="53" y="26"/>
                  </a:lnTo>
                  <a:lnTo>
                    <a:pt x="53" y="26"/>
                  </a:lnTo>
                  <a:lnTo>
                    <a:pt x="48" y="28"/>
                  </a:lnTo>
                  <a:lnTo>
                    <a:pt x="44" y="29"/>
                  </a:lnTo>
                  <a:lnTo>
                    <a:pt x="39" y="31"/>
                  </a:lnTo>
                  <a:lnTo>
                    <a:pt x="36" y="34"/>
                  </a:lnTo>
                  <a:lnTo>
                    <a:pt x="33" y="38"/>
                  </a:lnTo>
                  <a:lnTo>
                    <a:pt x="30" y="42"/>
                  </a:lnTo>
                  <a:lnTo>
                    <a:pt x="29" y="47"/>
                  </a:lnTo>
                  <a:lnTo>
                    <a:pt x="28" y="52"/>
                  </a:lnTo>
                  <a:lnTo>
                    <a:pt x="28" y="52"/>
                  </a:lnTo>
                  <a:lnTo>
                    <a:pt x="29" y="57"/>
                  </a:lnTo>
                  <a:lnTo>
                    <a:pt x="30" y="62"/>
                  </a:lnTo>
                  <a:lnTo>
                    <a:pt x="33" y="65"/>
                  </a:lnTo>
                  <a:lnTo>
                    <a:pt x="36" y="69"/>
                  </a:lnTo>
                  <a:lnTo>
                    <a:pt x="39" y="73"/>
                  </a:lnTo>
                  <a:lnTo>
                    <a:pt x="43" y="76"/>
                  </a:lnTo>
                  <a:lnTo>
                    <a:pt x="48" y="77"/>
                  </a:lnTo>
                  <a:lnTo>
                    <a:pt x="53" y="77"/>
                  </a:lnTo>
                  <a:lnTo>
                    <a:pt x="53" y="105"/>
                  </a:lnTo>
                  <a:lnTo>
                    <a:pt x="53" y="105"/>
                  </a:lnTo>
                  <a:lnTo>
                    <a:pt x="42" y="103"/>
                  </a:lnTo>
                  <a:lnTo>
                    <a:pt x="33" y="99"/>
                  </a:lnTo>
                  <a:lnTo>
                    <a:pt x="24" y="96"/>
                  </a:lnTo>
                  <a:lnTo>
                    <a:pt x="15" y="88"/>
                  </a:lnTo>
                  <a:lnTo>
                    <a:pt x="9" y="81"/>
                  </a:lnTo>
                  <a:lnTo>
                    <a:pt x="5" y="72"/>
                  </a:lnTo>
                  <a:lnTo>
                    <a:pt x="2" y="62"/>
                  </a:lnTo>
                  <a:lnTo>
                    <a:pt x="0" y="52"/>
                  </a:lnTo>
                  <a:lnTo>
                    <a:pt x="0" y="52"/>
                  </a:lnTo>
                  <a:lnTo>
                    <a:pt x="2" y="40"/>
                  </a:lnTo>
                  <a:lnTo>
                    <a:pt x="5" y="31"/>
                  </a:lnTo>
                  <a:lnTo>
                    <a:pt x="10" y="23"/>
                  </a:lnTo>
                  <a:lnTo>
                    <a:pt x="17" y="14"/>
                  </a:lnTo>
                  <a:lnTo>
                    <a:pt x="24" y="8"/>
                  </a:lnTo>
                  <a:lnTo>
                    <a:pt x="33" y="4"/>
                  </a:lnTo>
                  <a:lnTo>
                    <a:pt x="43" y="0"/>
                  </a:lnTo>
                  <a:lnTo>
                    <a:pt x="54" y="0"/>
                  </a:lnTo>
                  <a:close/>
                </a:path>
              </a:pathLst>
            </a:custGeom>
            <a:solidFill>
              <a:srgbClr val="B720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65" name="Freeform 434">
              <a:extLst>
                <a:ext uri="{FF2B5EF4-FFF2-40B4-BE49-F238E27FC236}">
                  <a16:creationId xmlns:a16="http://schemas.microsoft.com/office/drawing/2014/main" id="{89B19BAF-A1F5-4281-802A-000C6AED6280}"/>
                </a:ext>
              </a:extLst>
            </p:cNvPr>
            <p:cNvSpPr>
              <a:spLocks/>
            </p:cNvSpPr>
            <p:nvPr/>
          </p:nvSpPr>
          <p:spPr bwMode="auto">
            <a:xfrm>
              <a:off x="8870950" y="6242050"/>
              <a:ext cx="85725" cy="166688"/>
            </a:xfrm>
            <a:custGeom>
              <a:avLst/>
              <a:gdLst>
                <a:gd name="T0" fmla="*/ 54 w 54"/>
                <a:gd name="T1" fmla="*/ 0 h 105"/>
                <a:gd name="T2" fmla="*/ 53 w 54"/>
                <a:gd name="T3" fmla="*/ 26 h 105"/>
                <a:gd name="T4" fmla="*/ 53 w 54"/>
                <a:gd name="T5" fmla="*/ 26 h 105"/>
                <a:gd name="T6" fmla="*/ 48 w 54"/>
                <a:gd name="T7" fmla="*/ 28 h 105"/>
                <a:gd name="T8" fmla="*/ 44 w 54"/>
                <a:gd name="T9" fmla="*/ 29 h 105"/>
                <a:gd name="T10" fmla="*/ 39 w 54"/>
                <a:gd name="T11" fmla="*/ 31 h 105"/>
                <a:gd name="T12" fmla="*/ 36 w 54"/>
                <a:gd name="T13" fmla="*/ 34 h 105"/>
                <a:gd name="T14" fmla="*/ 33 w 54"/>
                <a:gd name="T15" fmla="*/ 38 h 105"/>
                <a:gd name="T16" fmla="*/ 30 w 54"/>
                <a:gd name="T17" fmla="*/ 42 h 105"/>
                <a:gd name="T18" fmla="*/ 29 w 54"/>
                <a:gd name="T19" fmla="*/ 47 h 105"/>
                <a:gd name="T20" fmla="*/ 28 w 54"/>
                <a:gd name="T21" fmla="*/ 52 h 105"/>
                <a:gd name="T22" fmla="*/ 28 w 54"/>
                <a:gd name="T23" fmla="*/ 52 h 105"/>
                <a:gd name="T24" fmla="*/ 29 w 54"/>
                <a:gd name="T25" fmla="*/ 57 h 105"/>
                <a:gd name="T26" fmla="*/ 30 w 54"/>
                <a:gd name="T27" fmla="*/ 62 h 105"/>
                <a:gd name="T28" fmla="*/ 33 w 54"/>
                <a:gd name="T29" fmla="*/ 65 h 105"/>
                <a:gd name="T30" fmla="*/ 36 w 54"/>
                <a:gd name="T31" fmla="*/ 69 h 105"/>
                <a:gd name="T32" fmla="*/ 39 w 54"/>
                <a:gd name="T33" fmla="*/ 73 h 105"/>
                <a:gd name="T34" fmla="*/ 43 w 54"/>
                <a:gd name="T35" fmla="*/ 76 h 105"/>
                <a:gd name="T36" fmla="*/ 48 w 54"/>
                <a:gd name="T37" fmla="*/ 77 h 105"/>
                <a:gd name="T38" fmla="*/ 53 w 54"/>
                <a:gd name="T39" fmla="*/ 77 h 105"/>
                <a:gd name="T40" fmla="*/ 53 w 54"/>
                <a:gd name="T41" fmla="*/ 105 h 105"/>
                <a:gd name="T42" fmla="*/ 53 w 54"/>
                <a:gd name="T43" fmla="*/ 105 h 105"/>
                <a:gd name="T44" fmla="*/ 42 w 54"/>
                <a:gd name="T45" fmla="*/ 103 h 105"/>
                <a:gd name="T46" fmla="*/ 33 w 54"/>
                <a:gd name="T47" fmla="*/ 99 h 105"/>
                <a:gd name="T48" fmla="*/ 24 w 54"/>
                <a:gd name="T49" fmla="*/ 96 h 105"/>
                <a:gd name="T50" fmla="*/ 15 w 54"/>
                <a:gd name="T51" fmla="*/ 88 h 105"/>
                <a:gd name="T52" fmla="*/ 9 w 54"/>
                <a:gd name="T53" fmla="*/ 81 h 105"/>
                <a:gd name="T54" fmla="*/ 5 w 54"/>
                <a:gd name="T55" fmla="*/ 72 h 105"/>
                <a:gd name="T56" fmla="*/ 2 w 54"/>
                <a:gd name="T57" fmla="*/ 62 h 105"/>
                <a:gd name="T58" fmla="*/ 0 w 54"/>
                <a:gd name="T59" fmla="*/ 52 h 105"/>
                <a:gd name="T60" fmla="*/ 0 w 54"/>
                <a:gd name="T61" fmla="*/ 52 h 105"/>
                <a:gd name="T62" fmla="*/ 2 w 54"/>
                <a:gd name="T63" fmla="*/ 40 h 105"/>
                <a:gd name="T64" fmla="*/ 5 w 54"/>
                <a:gd name="T65" fmla="*/ 31 h 105"/>
                <a:gd name="T66" fmla="*/ 10 w 54"/>
                <a:gd name="T67" fmla="*/ 23 h 105"/>
                <a:gd name="T68" fmla="*/ 17 w 54"/>
                <a:gd name="T69" fmla="*/ 14 h 105"/>
                <a:gd name="T70" fmla="*/ 24 w 54"/>
                <a:gd name="T71" fmla="*/ 8 h 105"/>
                <a:gd name="T72" fmla="*/ 33 w 54"/>
                <a:gd name="T73" fmla="*/ 4 h 105"/>
                <a:gd name="T74" fmla="*/ 43 w 54"/>
                <a:gd name="T75" fmla="*/ 0 h 105"/>
                <a:gd name="T76" fmla="*/ 54 w 54"/>
                <a:gd name="T7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05">
                  <a:moveTo>
                    <a:pt x="54" y="0"/>
                  </a:moveTo>
                  <a:lnTo>
                    <a:pt x="53" y="26"/>
                  </a:lnTo>
                  <a:lnTo>
                    <a:pt x="53" y="26"/>
                  </a:lnTo>
                  <a:lnTo>
                    <a:pt x="48" y="28"/>
                  </a:lnTo>
                  <a:lnTo>
                    <a:pt x="44" y="29"/>
                  </a:lnTo>
                  <a:lnTo>
                    <a:pt x="39" y="31"/>
                  </a:lnTo>
                  <a:lnTo>
                    <a:pt x="36" y="34"/>
                  </a:lnTo>
                  <a:lnTo>
                    <a:pt x="33" y="38"/>
                  </a:lnTo>
                  <a:lnTo>
                    <a:pt x="30" y="42"/>
                  </a:lnTo>
                  <a:lnTo>
                    <a:pt x="29" y="47"/>
                  </a:lnTo>
                  <a:lnTo>
                    <a:pt x="28" y="52"/>
                  </a:lnTo>
                  <a:lnTo>
                    <a:pt x="28" y="52"/>
                  </a:lnTo>
                  <a:lnTo>
                    <a:pt x="29" y="57"/>
                  </a:lnTo>
                  <a:lnTo>
                    <a:pt x="30" y="62"/>
                  </a:lnTo>
                  <a:lnTo>
                    <a:pt x="33" y="65"/>
                  </a:lnTo>
                  <a:lnTo>
                    <a:pt x="36" y="69"/>
                  </a:lnTo>
                  <a:lnTo>
                    <a:pt x="39" y="73"/>
                  </a:lnTo>
                  <a:lnTo>
                    <a:pt x="43" y="76"/>
                  </a:lnTo>
                  <a:lnTo>
                    <a:pt x="48" y="77"/>
                  </a:lnTo>
                  <a:lnTo>
                    <a:pt x="53" y="77"/>
                  </a:lnTo>
                  <a:lnTo>
                    <a:pt x="53" y="105"/>
                  </a:lnTo>
                  <a:lnTo>
                    <a:pt x="53" y="105"/>
                  </a:lnTo>
                  <a:lnTo>
                    <a:pt x="42" y="103"/>
                  </a:lnTo>
                  <a:lnTo>
                    <a:pt x="33" y="99"/>
                  </a:lnTo>
                  <a:lnTo>
                    <a:pt x="24" y="96"/>
                  </a:lnTo>
                  <a:lnTo>
                    <a:pt x="15" y="88"/>
                  </a:lnTo>
                  <a:lnTo>
                    <a:pt x="9" y="81"/>
                  </a:lnTo>
                  <a:lnTo>
                    <a:pt x="5" y="72"/>
                  </a:lnTo>
                  <a:lnTo>
                    <a:pt x="2" y="62"/>
                  </a:lnTo>
                  <a:lnTo>
                    <a:pt x="0" y="52"/>
                  </a:lnTo>
                  <a:lnTo>
                    <a:pt x="0" y="52"/>
                  </a:lnTo>
                  <a:lnTo>
                    <a:pt x="2" y="40"/>
                  </a:lnTo>
                  <a:lnTo>
                    <a:pt x="5" y="31"/>
                  </a:lnTo>
                  <a:lnTo>
                    <a:pt x="10" y="23"/>
                  </a:lnTo>
                  <a:lnTo>
                    <a:pt x="17" y="14"/>
                  </a:lnTo>
                  <a:lnTo>
                    <a:pt x="24" y="8"/>
                  </a:lnTo>
                  <a:lnTo>
                    <a:pt x="33" y="4"/>
                  </a:lnTo>
                  <a:lnTo>
                    <a:pt x="43"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66" name="Freeform 435">
              <a:extLst>
                <a:ext uri="{FF2B5EF4-FFF2-40B4-BE49-F238E27FC236}">
                  <a16:creationId xmlns:a16="http://schemas.microsoft.com/office/drawing/2014/main" id="{C52D16EF-3951-4B6F-8B20-21E9DD9982B4}"/>
                </a:ext>
              </a:extLst>
            </p:cNvPr>
            <p:cNvSpPr>
              <a:spLocks/>
            </p:cNvSpPr>
            <p:nvPr/>
          </p:nvSpPr>
          <p:spPr bwMode="auto">
            <a:xfrm>
              <a:off x="8915400" y="6283325"/>
              <a:ext cx="39688" cy="80963"/>
            </a:xfrm>
            <a:custGeom>
              <a:avLst/>
              <a:gdLst>
                <a:gd name="T0" fmla="*/ 0 w 25"/>
                <a:gd name="T1" fmla="*/ 26 h 51"/>
                <a:gd name="T2" fmla="*/ 0 w 25"/>
                <a:gd name="T3" fmla="*/ 26 h 51"/>
                <a:gd name="T4" fmla="*/ 1 w 25"/>
                <a:gd name="T5" fmla="*/ 21 h 51"/>
                <a:gd name="T6" fmla="*/ 2 w 25"/>
                <a:gd name="T7" fmla="*/ 16 h 51"/>
                <a:gd name="T8" fmla="*/ 5 w 25"/>
                <a:gd name="T9" fmla="*/ 12 h 51"/>
                <a:gd name="T10" fmla="*/ 8 w 25"/>
                <a:gd name="T11" fmla="*/ 8 h 51"/>
                <a:gd name="T12" fmla="*/ 11 w 25"/>
                <a:gd name="T13" fmla="*/ 5 h 51"/>
                <a:gd name="T14" fmla="*/ 16 w 25"/>
                <a:gd name="T15" fmla="*/ 3 h 51"/>
                <a:gd name="T16" fmla="*/ 20 w 25"/>
                <a:gd name="T17" fmla="*/ 2 h 51"/>
                <a:gd name="T18" fmla="*/ 25 w 25"/>
                <a:gd name="T19" fmla="*/ 0 h 51"/>
                <a:gd name="T20" fmla="*/ 25 w 25"/>
                <a:gd name="T21" fmla="*/ 51 h 51"/>
                <a:gd name="T22" fmla="*/ 25 w 25"/>
                <a:gd name="T23" fmla="*/ 51 h 51"/>
                <a:gd name="T24" fmla="*/ 20 w 25"/>
                <a:gd name="T25" fmla="*/ 51 h 51"/>
                <a:gd name="T26" fmla="*/ 15 w 25"/>
                <a:gd name="T27" fmla="*/ 50 h 51"/>
                <a:gd name="T28" fmla="*/ 11 w 25"/>
                <a:gd name="T29" fmla="*/ 47 h 51"/>
                <a:gd name="T30" fmla="*/ 8 w 25"/>
                <a:gd name="T31" fmla="*/ 43 h 51"/>
                <a:gd name="T32" fmla="*/ 4 w 25"/>
                <a:gd name="T33" fmla="*/ 39 h 51"/>
                <a:gd name="T34" fmla="*/ 2 w 25"/>
                <a:gd name="T35" fmla="*/ 36 h 51"/>
                <a:gd name="T36" fmla="*/ 1 w 25"/>
                <a:gd name="T37" fmla="*/ 31 h 51"/>
                <a:gd name="T38" fmla="*/ 0 w 25"/>
                <a:gd name="T39"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1">
                  <a:moveTo>
                    <a:pt x="0" y="26"/>
                  </a:moveTo>
                  <a:lnTo>
                    <a:pt x="0" y="26"/>
                  </a:lnTo>
                  <a:lnTo>
                    <a:pt x="1" y="21"/>
                  </a:lnTo>
                  <a:lnTo>
                    <a:pt x="2" y="16"/>
                  </a:lnTo>
                  <a:lnTo>
                    <a:pt x="5" y="12"/>
                  </a:lnTo>
                  <a:lnTo>
                    <a:pt x="8" y="8"/>
                  </a:lnTo>
                  <a:lnTo>
                    <a:pt x="11" y="5"/>
                  </a:lnTo>
                  <a:lnTo>
                    <a:pt x="16" y="3"/>
                  </a:lnTo>
                  <a:lnTo>
                    <a:pt x="20" y="2"/>
                  </a:lnTo>
                  <a:lnTo>
                    <a:pt x="25" y="0"/>
                  </a:lnTo>
                  <a:lnTo>
                    <a:pt x="25" y="51"/>
                  </a:lnTo>
                  <a:lnTo>
                    <a:pt x="25" y="51"/>
                  </a:lnTo>
                  <a:lnTo>
                    <a:pt x="20" y="51"/>
                  </a:lnTo>
                  <a:lnTo>
                    <a:pt x="15" y="50"/>
                  </a:lnTo>
                  <a:lnTo>
                    <a:pt x="11" y="47"/>
                  </a:lnTo>
                  <a:lnTo>
                    <a:pt x="8" y="43"/>
                  </a:lnTo>
                  <a:lnTo>
                    <a:pt x="4" y="39"/>
                  </a:lnTo>
                  <a:lnTo>
                    <a:pt x="2" y="36"/>
                  </a:lnTo>
                  <a:lnTo>
                    <a:pt x="1" y="31"/>
                  </a:lnTo>
                  <a:lnTo>
                    <a:pt x="0" y="26"/>
                  </a:lnTo>
                  <a:close/>
                </a:path>
              </a:pathLst>
            </a:custGeom>
            <a:solidFill>
              <a:srgbClr val="32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67" name="Freeform 436">
              <a:extLst>
                <a:ext uri="{FF2B5EF4-FFF2-40B4-BE49-F238E27FC236}">
                  <a16:creationId xmlns:a16="http://schemas.microsoft.com/office/drawing/2014/main" id="{A19F8BEB-F10A-4D00-8EBB-63A45FF7EA49}"/>
                </a:ext>
              </a:extLst>
            </p:cNvPr>
            <p:cNvSpPr>
              <a:spLocks/>
            </p:cNvSpPr>
            <p:nvPr/>
          </p:nvSpPr>
          <p:spPr bwMode="auto">
            <a:xfrm>
              <a:off x="8915400" y="6283325"/>
              <a:ext cx="39688" cy="80963"/>
            </a:xfrm>
            <a:custGeom>
              <a:avLst/>
              <a:gdLst>
                <a:gd name="T0" fmla="*/ 0 w 25"/>
                <a:gd name="T1" fmla="*/ 26 h 51"/>
                <a:gd name="T2" fmla="*/ 0 w 25"/>
                <a:gd name="T3" fmla="*/ 26 h 51"/>
                <a:gd name="T4" fmla="*/ 1 w 25"/>
                <a:gd name="T5" fmla="*/ 21 h 51"/>
                <a:gd name="T6" fmla="*/ 2 w 25"/>
                <a:gd name="T7" fmla="*/ 16 h 51"/>
                <a:gd name="T8" fmla="*/ 5 w 25"/>
                <a:gd name="T9" fmla="*/ 12 h 51"/>
                <a:gd name="T10" fmla="*/ 8 w 25"/>
                <a:gd name="T11" fmla="*/ 8 h 51"/>
                <a:gd name="T12" fmla="*/ 11 w 25"/>
                <a:gd name="T13" fmla="*/ 5 h 51"/>
                <a:gd name="T14" fmla="*/ 16 w 25"/>
                <a:gd name="T15" fmla="*/ 3 h 51"/>
                <a:gd name="T16" fmla="*/ 20 w 25"/>
                <a:gd name="T17" fmla="*/ 2 h 51"/>
                <a:gd name="T18" fmla="*/ 25 w 25"/>
                <a:gd name="T19" fmla="*/ 0 h 51"/>
                <a:gd name="T20" fmla="*/ 25 w 25"/>
                <a:gd name="T21" fmla="*/ 51 h 51"/>
                <a:gd name="T22" fmla="*/ 25 w 25"/>
                <a:gd name="T23" fmla="*/ 51 h 51"/>
                <a:gd name="T24" fmla="*/ 20 w 25"/>
                <a:gd name="T25" fmla="*/ 51 h 51"/>
                <a:gd name="T26" fmla="*/ 15 w 25"/>
                <a:gd name="T27" fmla="*/ 50 h 51"/>
                <a:gd name="T28" fmla="*/ 11 w 25"/>
                <a:gd name="T29" fmla="*/ 47 h 51"/>
                <a:gd name="T30" fmla="*/ 8 w 25"/>
                <a:gd name="T31" fmla="*/ 43 h 51"/>
                <a:gd name="T32" fmla="*/ 4 w 25"/>
                <a:gd name="T33" fmla="*/ 39 h 51"/>
                <a:gd name="T34" fmla="*/ 2 w 25"/>
                <a:gd name="T35" fmla="*/ 36 h 51"/>
                <a:gd name="T36" fmla="*/ 1 w 25"/>
                <a:gd name="T37" fmla="*/ 31 h 51"/>
                <a:gd name="T38" fmla="*/ 0 w 25"/>
                <a:gd name="T39"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1">
                  <a:moveTo>
                    <a:pt x="0" y="26"/>
                  </a:moveTo>
                  <a:lnTo>
                    <a:pt x="0" y="26"/>
                  </a:lnTo>
                  <a:lnTo>
                    <a:pt x="1" y="21"/>
                  </a:lnTo>
                  <a:lnTo>
                    <a:pt x="2" y="16"/>
                  </a:lnTo>
                  <a:lnTo>
                    <a:pt x="5" y="12"/>
                  </a:lnTo>
                  <a:lnTo>
                    <a:pt x="8" y="8"/>
                  </a:lnTo>
                  <a:lnTo>
                    <a:pt x="11" y="5"/>
                  </a:lnTo>
                  <a:lnTo>
                    <a:pt x="16" y="3"/>
                  </a:lnTo>
                  <a:lnTo>
                    <a:pt x="20" y="2"/>
                  </a:lnTo>
                  <a:lnTo>
                    <a:pt x="25" y="0"/>
                  </a:lnTo>
                  <a:lnTo>
                    <a:pt x="25" y="51"/>
                  </a:lnTo>
                  <a:lnTo>
                    <a:pt x="25" y="51"/>
                  </a:lnTo>
                  <a:lnTo>
                    <a:pt x="20" y="51"/>
                  </a:lnTo>
                  <a:lnTo>
                    <a:pt x="15" y="50"/>
                  </a:lnTo>
                  <a:lnTo>
                    <a:pt x="11" y="47"/>
                  </a:lnTo>
                  <a:lnTo>
                    <a:pt x="8" y="43"/>
                  </a:lnTo>
                  <a:lnTo>
                    <a:pt x="4" y="39"/>
                  </a:lnTo>
                  <a:lnTo>
                    <a:pt x="2" y="36"/>
                  </a:lnTo>
                  <a:lnTo>
                    <a:pt x="1" y="31"/>
                  </a:lnTo>
                  <a:lnTo>
                    <a:pt x="0"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68" name="Freeform 437">
              <a:extLst>
                <a:ext uri="{FF2B5EF4-FFF2-40B4-BE49-F238E27FC236}">
                  <a16:creationId xmlns:a16="http://schemas.microsoft.com/office/drawing/2014/main" id="{25B5E3E3-66F6-48F8-9A8F-81274F2B7669}"/>
                </a:ext>
              </a:extLst>
            </p:cNvPr>
            <p:cNvSpPr>
              <a:spLocks/>
            </p:cNvSpPr>
            <p:nvPr/>
          </p:nvSpPr>
          <p:spPr bwMode="auto">
            <a:xfrm>
              <a:off x="10140950" y="6283325"/>
              <a:ext cx="39688" cy="80963"/>
            </a:xfrm>
            <a:custGeom>
              <a:avLst/>
              <a:gdLst>
                <a:gd name="T0" fmla="*/ 25 w 25"/>
                <a:gd name="T1" fmla="*/ 26 h 51"/>
                <a:gd name="T2" fmla="*/ 25 w 25"/>
                <a:gd name="T3" fmla="*/ 26 h 51"/>
                <a:gd name="T4" fmla="*/ 25 w 25"/>
                <a:gd name="T5" fmla="*/ 31 h 51"/>
                <a:gd name="T6" fmla="*/ 22 w 25"/>
                <a:gd name="T7" fmla="*/ 36 h 51"/>
                <a:gd name="T8" fmla="*/ 21 w 25"/>
                <a:gd name="T9" fmla="*/ 39 h 51"/>
                <a:gd name="T10" fmla="*/ 17 w 25"/>
                <a:gd name="T11" fmla="*/ 43 h 51"/>
                <a:gd name="T12" fmla="*/ 14 w 25"/>
                <a:gd name="T13" fmla="*/ 46 h 51"/>
                <a:gd name="T14" fmla="*/ 10 w 25"/>
                <a:gd name="T15" fmla="*/ 48 h 51"/>
                <a:gd name="T16" fmla="*/ 5 w 25"/>
                <a:gd name="T17" fmla="*/ 50 h 51"/>
                <a:gd name="T18" fmla="*/ 0 w 25"/>
                <a:gd name="T19" fmla="*/ 51 h 51"/>
                <a:gd name="T20" fmla="*/ 0 w 25"/>
                <a:gd name="T21" fmla="*/ 0 h 51"/>
                <a:gd name="T22" fmla="*/ 0 w 25"/>
                <a:gd name="T23" fmla="*/ 0 h 51"/>
                <a:gd name="T24" fmla="*/ 5 w 25"/>
                <a:gd name="T25" fmla="*/ 0 h 51"/>
                <a:gd name="T26" fmla="*/ 10 w 25"/>
                <a:gd name="T27" fmla="*/ 2 h 51"/>
                <a:gd name="T28" fmla="*/ 14 w 25"/>
                <a:gd name="T29" fmla="*/ 4 h 51"/>
                <a:gd name="T30" fmla="*/ 17 w 25"/>
                <a:gd name="T31" fmla="*/ 8 h 51"/>
                <a:gd name="T32" fmla="*/ 21 w 25"/>
                <a:gd name="T33" fmla="*/ 12 h 51"/>
                <a:gd name="T34" fmla="*/ 24 w 25"/>
                <a:gd name="T35" fmla="*/ 16 h 51"/>
                <a:gd name="T36" fmla="*/ 25 w 25"/>
                <a:gd name="T37" fmla="*/ 21 h 51"/>
                <a:gd name="T38" fmla="*/ 25 w 25"/>
                <a:gd name="T39"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1">
                  <a:moveTo>
                    <a:pt x="25" y="26"/>
                  </a:moveTo>
                  <a:lnTo>
                    <a:pt x="25" y="26"/>
                  </a:lnTo>
                  <a:lnTo>
                    <a:pt x="25" y="31"/>
                  </a:lnTo>
                  <a:lnTo>
                    <a:pt x="22" y="36"/>
                  </a:lnTo>
                  <a:lnTo>
                    <a:pt x="21" y="39"/>
                  </a:lnTo>
                  <a:lnTo>
                    <a:pt x="17" y="43"/>
                  </a:lnTo>
                  <a:lnTo>
                    <a:pt x="14" y="46"/>
                  </a:lnTo>
                  <a:lnTo>
                    <a:pt x="10" y="48"/>
                  </a:lnTo>
                  <a:lnTo>
                    <a:pt x="5" y="50"/>
                  </a:lnTo>
                  <a:lnTo>
                    <a:pt x="0" y="51"/>
                  </a:lnTo>
                  <a:lnTo>
                    <a:pt x="0" y="0"/>
                  </a:lnTo>
                  <a:lnTo>
                    <a:pt x="0" y="0"/>
                  </a:lnTo>
                  <a:lnTo>
                    <a:pt x="5" y="0"/>
                  </a:lnTo>
                  <a:lnTo>
                    <a:pt x="10" y="2"/>
                  </a:lnTo>
                  <a:lnTo>
                    <a:pt x="14" y="4"/>
                  </a:lnTo>
                  <a:lnTo>
                    <a:pt x="17" y="8"/>
                  </a:lnTo>
                  <a:lnTo>
                    <a:pt x="21" y="12"/>
                  </a:lnTo>
                  <a:lnTo>
                    <a:pt x="24" y="16"/>
                  </a:lnTo>
                  <a:lnTo>
                    <a:pt x="25" y="21"/>
                  </a:lnTo>
                  <a:lnTo>
                    <a:pt x="25" y="26"/>
                  </a:lnTo>
                  <a:close/>
                </a:path>
              </a:pathLst>
            </a:custGeom>
            <a:solidFill>
              <a:srgbClr val="3A4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69" name="Freeform 438">
              <a:extLst>
                <a:ext uri="{FF2B5EF4-FFF2-40B4-BE49-F238E27FC236}">
                  <a16:creationId xmlns:a16="http://schemas.microsoft.com/office/drawing/2014/main" id="{F9501602-5AC3-4619-94A4-F4BAE497A229}"/>
                </a:ext>
              </a:extLst>
            </p:cNvPr>
            <p:cNvSpPr>
              <a:spLocks/>
            </p:cNvSpPr>
            <p:nvPr/>
          </p:nvSpPr>
          <p:spPr bwMode="auto">
            <a:xfrm>
              <a:off x="10140950" y="6283325"/>
              <a:ext cx="39688" cy="80963"/>
            </a:xfrm>
            <a:custGeom>
              <a:avLst/>
              <a:gdLst>
                <a:gd name="T0" fmla="*/ 25 w 25"/>
                <a:gd name="T1" fmla="*/ 26 h 51"/>
                <a:gd name="T2" fmla="*/ 25 w 25"/>
                <a:gd name="T3" fmla="*/ 26 h 51"/>
                <a:gd name="T4" fmla="*/ 25 w 25"/>
                <a:gd name="T5" fmla="*/ 31 h 51"/>
                <a:gd name="T6" fmla="*/ 22 w 25"/>
                <a:gd name="T7" fmla="*/ 36 h 51"/>
                <a:gd name="T8" fmla="*/ 21 w 25"/>
                <a:gd name="T9" fmla="*/ 39 h 51"/>
                <a:gd name="T10" fmla="*/ 17 w 25"/>
                <a:gd name="T11" fmla="*/ 43 h 51"/>
                <a:gd name="T12" fmla="*/ 14 w 25"/>
                <a:gd name="T13" fmla="*/ 46 h 51"/>
                <a:gd name="T14" fmla="*/ 10 w 25"/>
                <a:gd name="T15" fmla="*/ 48 h 51"/>
                <a:gd name="T16" fmla="*/ 5 w 25"/>
                <a:gd name="T17" fmla="*/ 50 h 51"/>
                <a:gd name="T18" fmla="*/ 0 w 25"/>
                <a:gd name="T19" fmla="*/ 51 h 51"/>
                <a:gd name="T20" fmla="*/ 0 w 25"/>
                <a:gd name="T21" fmla="*/ 0 h 51"/>
                <a:gd name="T22" fmla="*/ 0 w 25"/>
                <a:gd name="T23" fmla="*/ 0 h 51"/>
                <a:gd name="T24" fmla="*/ 5 w 25"/>
                <a:gd name="T25" fmla="*/ 0 h 51"/>
                <a:gd name="T26" fmla="*/ 10 w 25"/>
                <a:gd name="T27" fmla="*/ 2 h 51"/>
                <a:gd name="T28" fmla="*/ 14 w 25"/>
                <a:gd name="T29" fmla="*/ 4 h 51"/>
                <a:gd name="T30" fmla="*/ 17 w 25"/>
                <a:gd name="T31" fmla="*/ 8 h 51"/>
                <a:gd name="T32" fmla="*/ 21 w 25"/>
                <a:gd name="T33" fmla="*/ 12 h 51"/>
                <a:gd name="T34" fmla="*/ 24 w 25"/>
                <a:gd name="T35" fmla="*/ 16 h 51"/>
                <a:gd name="T36" fmla="*/ 25 w 25"/>
                <a:gd name="T37" fmla="*/ 21 h 51"/>
                <a:gd name="T38" fmla="*/ 25 w 25"/>
                <a:gd name="T39"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1">
                  <a:moveTo>
                    <a:pt x="25" y="26"/>
                  </a:moveTo>
                  <a:lnTo>
                    <a:pt x="25" y="26"/>
                  </a:lnTo>
                  <a:lnTo>
                    <a:pt x="25" y="31"/>
                  </a:lnTo>
                  <a:lnTo>
                    <a:pt x="22" y="36"/>
                  </a:lnTo>
                  <a:lnTo>
                    <a:pt x="21" y="39"/>
                  </a:lnTo>
                  <a:lnTo>
                    <a:pt x="17" y="43"/>
                  </a:lnTo>
                  <a:lnTo>
                    <a:pt x="14" y="46"/>
                  </a:lnTo>
                  <a:lnTo>
                    <a:pt x="10" y="48"/>
                  </a:lnTo>
                  <a:lnTo>
                    <a:pt x="5" y="50"/>
                  </a:lnTo>
                  <a:lnTo>
                    <a:pt x="0" y="51"/>
                  </a:lnTo>
                  <a:lnTo>
                    <a:pt x="0" y="0"/>
                  </a:lnTo>
                  <a:lnTo>
                    <a:pt x="0" y="0"/>
                  </a:lnTo>
                  <a:lnTo>
                    <a:pt x="5" y="0"/>
                  </a:lnTo>
                  <a:lnTo>
                    <a:pt x="10" y="2"/>
                  </a:lnTo>
                  <a:lnTo>
                    <a:pt x="14" y="4"/>
                  </a:lnTo>
                  <a:lnTo>
                    <a:pt x="17" y="8"/>
                  </a:lnTo>
                  <a:lnTo>
                    <a:pt x="21" y="12"/>
                  </a:lnTo>
                  <a:lnTo>
                    <a:pt x="24" y="16"/>
                  </a:lnTo>
                  <a:lnTo>
                    <a:pt x="25" y="21"/>
                  </a:lnTo>
                  <a:lnTo>
                    <a:pt x="25"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70" name="Freeform 439">
              <a:extLst>
                <a:ext uri="{FF2B5EF4-FFF2-40B4-BE49-F238E27FC236}">
                  <a16:creationId xmlns:a16="http://schemas.microsoft.com/office/drawing/2014/main" id="{E61C678B-2B31-4114-A11F-F994ED90A1EA}"/>
                </a:ext>
              </a:extLst>
            </p:cNvPr>
            <p:cNvSpPr>
              <a:spLocks/>
            </p:cNvSpPr>
            <p:nvPr/>
          </p:nvSpPr>
          <p:spPr bwMode="auto">
            <a:xfrm>
              <a:off x="10191750" y="4954588"/>
              <a:ext cx="144463" cy="80963"/>
            </a:xfrm>
            <a:custGeom>
              <a:avLst/>
              <a:gdLst>
                <a:gd name="T0" fmla="*/ 76 w 91"/>
                <a:gd name="T1" fmla="*/ 0 h 51"/>
                <a:gd name="T2" fmla="*/ 76 w 91"/>
                <a:gd name="T3" fmla="*/ 0 h 51"/>
                <a:gd name="T4" fmla="*/ 81 w 91"/>
                <a:gd name="T5" fmla="*/ 1 h 51"/>
                <a:gd name="T6" fmla="*/ 86 w 91"/>
                <a:gd name="T7" fmla="*/ 5 h 51"/>
                <a:gd name="T8" fmla="*/ 90 w 91"/>
                <a:gd name="T9" fmla="*/ 10 h 51"/>
                <a:gd name="T10" fmla="*/ 91 w 91"/>
                <a:gd name="T11" fmla="*/ 16 h 51"/>
                <a:gd name="T12" fmla="*/ 90 w 91"/>
                <a:gd name="T13" fmla="*/ 36 h 51"/>
                <a:gd name="T14" fmla="*/ 90 w 91"/>
                <a:gd name="T15" fmla="*/ 36 h 51"/>
                <a:gd name="T16" fmla="*/ 89 w 91"/>
                <a:gd name="T17" fmla="*/ 43 h 51"/>
                <a:gd name="T18" fmla="*/ 86 w 91"/>
                <a:gd name="T19" fmla="*/ 48 h 51"/>
                <a:gd name="T20" fmla="*/ 81 w 91"/>
                <a:gd name="T21" fmla="*/ 50 h 51"/>
                <a:gd name="T22" fmla="*/ 75 w 91"/>
                <a:gd name="T23" fmla="*/ 51 h 51"/>
                <a:gd name="T24" fmla="*/ 0 w 91"/>
                <a:gd name="T25" fmla="*/ 51 h 51"/>
                <a:gd name="T26" fmla="*/ 2 w 91"/>
                <a:gd name="T27" fmla="*/ 0 h 51"/>
                <a:gd name="T28" fmla="*/ 76 w 91"/>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51">
                  <a:moveTo>
                    <a:pt x="76" y="0"/>
                  </a:moveTo>
                  <a:lnTo>
                    <a:pt x="76" y="0"/>
                  </a:lnTo>
                  <a:lnTo>
                    <a:pt x="81" y="1"/>
                  </a:lnTo>
                  <a:lnTo>
                    <a:pt x="86" y="5"/>
                  </a:lnTo>
                  <a:lnTo>
                    <a:pt x="90" y="10"/>
                  </a:lnTo>
                  <a:lnTo>
                    <a:pt x="91" y="16"/>
                  </a:lnTo>
                  <a:lnTo>
                    <a:pt x="90" y="36"/>
                  </a:lnTo>
                  <a:lnTo>
                    <a:pt x="90" y="36"/>
                  </a:lnTo>
                  <a:lnTo>
                    <a:pt x="89" y="43"/>
                  </a:lnTo>
                  <a:lnTo>
                    <a:pt x="86" y="48"/>
                  </a:lnTo>
                  <a:lnTo>
                    <a:pt x="81" y="50"/>
                  </a:lnTo>
                  <a:lnTo>
                    <a:pt x="75" y="51"/>
                  </a:lnTo>
                  <a:lnTo>
                    <a:pt x="0" y="51"/>
                  </a:lnTo>
                  <a:lnTo>
                    <a:pt x="2" y="0"/>
                  </a:lnTo>
                  <a:lnTo>
                    <a:pt x="76" y="0"/>
                  </a:lnTo>
                  <a:close/>
                </a:path>
              </a:pathLst>
            </a:custGeom>
            <a:solidFill>
              <a:srgbClr val="E05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71" name="Freeform 440">
              <a:extLst>
                <a:ext uri="{FF2B5EF4-FFF2-40B4-BE49-F238E27FC236}">
                  <a16:creationId xmlns:a16="http://schemas.microsoft.com/office/drawing/2014/main" id="{2ACE487D-3E1A-4ADA-AA27-FE010097E456}"/>
                </a:ext>
              </a:extLst>
            </p:cNvPr>
            <p:cNvSpPr>
              <a:spLocks/>
            </p:cNvSpPr>
            <p:nvPr/>
          </p:nvSpPr>
          <p:spPr bwMode="auto">
            <a:xfrm>
              <a:off x="10063163" y="4953000"/>
              <a:ext cx="131763" cy="82550"/>
            </a:xfrm>
            <a:custGeom>
              <a:avLst/>
              <a:gdLst>
                <a:gd name="T0" fmla="*/ 15 w 83"/>
                <a:gd name="T1" fmla="*/ 0 h 52"/>
                <a:gd name="T2" fmla="*/ 83 w 83"/>
                <a:gd name="T3" fmla="*/ 1 h 52"/>
                <a:gd name="T4" fmla="*/ 81 w 83"/>
                <a:gd name="T5" fmla="*/ 52 h 52"/>
                <a:gd name="T6" fmla="*/ 15 w 83"/>
                <a:gd name="T7" fmla="*/ 51 h 52"/>
                <a:gd name="T8" fmla="*/ 15 w 83"/>
                <a:gd name="T9" fmla="*/ 51 h 52"/>
                <a:gd name="T10" fmla="*/ 8 w 83"/>
                <a:gd name="T11" fmla="*/ 50 h 52"/>
                <a:gd name="T12" fmla="*/ 5 w 83"/>
                <a:gd name="T13" fmla="*/ 47 h 52"/>
                <a:gd name="T14" fmla="*/ 1 w 83"/>
                <a:gd name="T15" fmla="*/ 42 h 52"/>
                <a:gd name="T16" fmla="*/ 0 w 83"/>
                <a:gd name="T17" fmla="*/ 36 h 52"/>
                <a:gd name="T18" fmla="*/ 0 w 83"/>
                <a:gd name="T19" fmla="*/ 15 h 52"/>
                <a:gd name="T20" fmla="*/ 0 w 83"/>
                <a:gd name="T21" fmla="*/ 15 h 52"/>
                <a:gd name="T22" fmla="*/ 1 w 83"/>
                <a:gd name="T23" fmla="*/ 10 h 52"/>
                <a:gd name="T24" fmla="*/ 5 w 83"/>
                <a:gd name="T25" fmla="*/ 5 h 52"/>
                <a:gd name="T26" fmla="*/ 10 w 83"/>
                <a:gd name="T27" fmla="*/ 1 h 52"/>
                <a:gd name="T28" fmla="*/ 15 w 83"/>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52">
                  <a:moveTo>
                    <a:pt x="15" y="0"/>
                  </a:moveTo>
                  <a:lnTo>
                    <a:pt x="83" y="1"/>
                  </a:lnTo>
                  <a:lnTo>
                    <a:pt x="81" y="52"/>
                  </a:lnTo>
                  <a:lnTo>
                    <a:pt x="15" y="51"/>
                  </a:lnTo>
                  <a:lnTo>
                    <a:pt x="15" y="51"/>
                  </a:lnTo>
                  <a:lnTo>
                    <a:pt x="8" y="50"/>
                  </a:lnTo>
                  <a:lnTo>
                    <a:pt x="5" y="47"/>
                  </a:lnTo>
                  <a:lnTo>
                    <a:pt x="1" y="42"/>
                  </a:lnTo>
                  <a:lnTo>
                    <a:pt x="0" y="36"/>
                  </a:lnTo>
                  <a:lnTo>
                    <a:pt x="0" y="15"/>
                  </a:lnTo>
                  <a:lnTo>
                    <a:pt x="0" y="15"/>
                  </a:lnTo>
                  <a:lnTo>
                    <a:pt x="1" y="10"/>
                  </a:lnTo>
                  <a:lnTo>
                    <a:pt x="5" y="5"/>
                  </a:lnTo>
                  <a:lnTo>
                    <a:pt x="10" y="1"/>
                  </a:lnTo>
                  <a:lnTo>
                    <a:pt x="15" y="0"/>
                  </a:lnTo>
                  <a:close/>
                </a:path>
              </a:pathLst>
            </a:custGeom>
            <a:solidFill>
              <a:srgbClr val="DB4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sp>
          <p:nvSpPr>
            <p:cNvPr id="72" name="Freeform 441">
              <a:extLst>
                <a:ext uri="{FF2B5EF4-FFF2-40B4-BE49-F238E27FC236}">
                  <a16:creationId xmlns:a16="http://schemas.microsoft.com/office/drawing/2014/main" id="{2A6D72BF-558A-4B13-AAC9-CDBAA7F1595E}"/>
                </a:ext>
              </a:extLst>
            </p:cNvPr>
            <p:cNvSpPr>
              <a:spLocks/>
            </p:cNvSpPr>
            <p:nvPr/>
          </p:nvSpPr>
          <p:spPr bwMode="auto">
            <a:xfrm>
              <a:off x="10063163" y="4953000"/>
              <a:ext cx="131763" cy="82550"/>
            </a:xfrm>
            <a:custGeom>
              <a:avLst/>
              <a:gdLst>
                <a:gd name="T0" fmla="*/ 15 w 83"/>
                <a:gd name="T1" fmla="*/ 0 h 52"/>
                <a:gd name="T2" fmla="*/ 83 w 83"/>
                <a:gd name="T3" fmla="*/ 1 h 52"/>
                <a:gd name="T4" fmla="*/ 81 w 83"/>
                <a:gd name="T5" fmla="*/ 52 h 52"/>
                <a:gd name="T6" fmla="*/ 15 w 83"/>
                <a:gd name="T7" fmla="*/ 51 h 52"/>
                <a:gd name="T8" fmla="*/ 15 w 83"/>
                <a:gd name="T9" fmla="*/ 51 h 52"/>
                <a:gd name="T10" fmla="*/ 8 w 83"/>
                <a:gd name="T11" fmla="*/ 50 h 52"/>
                <a:gd name="T12" fmla="*/ 5 w 83"/>
                <a:gd name="T13" fmla="*/ 47 h 52"/>
                <a:gd name="T14" fmla="*/ 1 w 83"/>
                <a:gd name="T15" fmla="*/ 42 h 52"/>
                <a:gd name="T16" fmla="*/ 0 w 83"/>
                <a:gd name="T17" fmla="*/ 36 h 52"/>
                <a:gd name="T18" fmla="*/ 0 w 83"/>
                <a:gd name="T19" fmla="*/ 15 h 52"/>
                <a:gd name="T20" fmla="*/ 0 w 83"/>
                <a:gd name="T21" fmla="*/ 15 h 52"/>
                <a:gd name="T22" fmla="*/ 1 w 83"/>
                <a:gd name="T23" fmla="*/ 10 h 52"/>
                <a:gd name="T24" fmla="*/ 5 w 83"/>
                <a:gd name="T25" fmla="*/ 5 h 52"/>
                <a:gd name="T26" fmla="*/ 10 w 83"/>
                <a:gd name="T27" fmla="*/ 1 h 52"/>
                <a:gd name="T28" fmla="*/ 15 w 83"/>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52">
                  <a:moveTo>
                    <a:pt x="15" y="0"/>
                  </a:moveTo>
                  <a:lnTo>
                    <a:pt x="83" y="1"/>
                  </a:lnTo>
                  <a:lnTo>
                    <a:pt x="81" y="52"/>
                  </a:lnTo>
                  <a:lnTo>
                    <a:pt x="15" y="51"/>
                  </a:lnTo>
                  <a:lnTo>
                    <a:pt x="15" y="51"/>
                  </a:lnTo>
                  <a:lnTo>
                    <a:pt x="8" y="50"/>
                  </a:lnTo>
                  <a:lnTo>
                    <a:pt x="5" y="47"/>
                  </a:lnTo>
                  <a:lnTo>
                    <a:pt x="1" y="42"/>
                  </a:lnTo>
                  <a:lnTo>
                    <a:pt x="0" y="36"/>
                  </a:lnTo>
                  <a:lnTo>
                    <a:pt x="0" y="15"/>
                  </a:lnTo>
                  <a:lnTo>
                    <a:pt x="0" y="15"/>
                  </a:lnTo>
                  <a:lnTo>
                    <a:pt x="1" y="10"/>
                  </a:lnTo>
                  <a:lnTo>
                    <a:pt x="5" y="5"/>
                  </a:lnTo>
                  <a:lnTo>
                    <a:pt x="10" y="1"/>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285750"/>
              <a:endParaRPr lang="en-US" sz="1125">
                <a:solidFill>
                  <a:prstClr val="black"/>
                </a:solidFill>
                <a:latin typeface="Calibri" panose="020F0502020204030204"/>
              </a:endParaRPr>
            </a:p>
          </p:txBody>
        </p:sp>
      </p:grpSp>
      <p:grpSp>
        <p:nvGrpSpPr>
          <p:cNvPr id="90" name="Group 89">
            <a:extLst>
              <a:ext uri="{FF2B5EF4-FFF2-40B4-BE49-F238E27FC236}">
                <a16:creationId xmlns:a16="http://schemas.microsoft.com/office/drawing/2014/main" id="{2AE18F7E-762A-4756-A93B-0931C855A07D}"/>
              </a:ext>
            </a:extLst>
          </p:cNvPr>
          <p:cNvGrpSpPr/>
          <p:nvPr/>
        </p:nvGrpSpPr>
        <p:grpSpPr>
          <a:xfrm>
            <a:off x="6562502" y="2815077"/>
            <a:ext cx="562899" cy="562899"/>
            <a:chOff x="10484923" y="4504124"/>
            <a:chExt cx="900638" cy="900638"/>
          </a:xfrm>
        </p:grpSpPr>
        <p:sp>
          <p:nvSpPr>
            <p:cNvPr id="82" name="Rectangle: Rounded Corners 81">
              <a:extLst>
                <a:ext uri="{FF2B5EF4-FFF2-40B4-BE49-F238E27FC236}">
                  <a16:creationId xmlns:a16="http://schemas.microsoft.com/office/drawing/2014/main" id="{8BBDD2FA-0BD7-40FF-864D-BD731620FC78}"/>
                </a:ext>
              </a:extLst>
            </p:cNvPr>
            <p:cNvSpPr/>
            <p:nvPr/>
          </p:nvSpPr>
          <p:spPr>
            <a:xfrm rot="21193275">
              <a:off x="10484923" y="4504124"/>
              <a:ext cx="900638" cy="9006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id-ID" sz="1125">
                <a:solidFill>
                  <a:prstClr val="white"/>
                </a:solidFill>
                <a:latin typeface="Calibri" panose="020F0502020204030204"/>
              </a:endParaRPr>
            </a:p>
          </p:txBody>
        </p:sp>
        <p:grpSp>
          <p:nvGrpSpPr>
            <p:cNvPr id="83" name="Group 82">
              <a:extLst>
                <a:ext uri="{FF2B5EF4-FFF2-40B4-BE49-F238E27FC236}">
                  <a16:creationId xmlns:a16="http://schemas.microsoft.com/office/drawing/2014/main" id="{F880603D-E8D7-4FF3-AC08-28C454C3E2C5}"/>
                </a:ext>
              </a:extLst>
            </p:cNvPr>
            <p:cNvGrpSpPr/>
            <p:nvPr/>
          </p:nvGrpSpPr>
          <p:grpSpPr>
            <a:xfrm rot="21221444">
              <a:off x="10761014" y="4721874"/>
              <a:ext cx="348456" cy="465138"/>
              <a:chOff x="2639219" y="3510757"/>
              <a:chExt cx="348456" cy="465138"/>
            </a:xfrm>
            <a:solidFill>
              <a:schemeClr val="tx1">
                <a:lumMod val="75000"/>
                <a:lumOff val="25000"/>
              </a:schemeClr>
            </a:solidFill>
          </p:grpSpPr>
          <p:sp>
            <p:nvSpPr>
              <p:cNvPr id="84" name="AutoShape 115">
                <a:extLst>
                  <a:ext uri="{FF2B5EF4-FFF2-40B4-BE49-F238E27FC236}">
                    <a16:creationId xmlns:a16="http://schemas.microsoft.com/office/drawing/2014/main" id="{6C0F5941-3AEF-4896-B8DD-157F5EB71D61}"/>
                  </a:ext>
                </a:extLst>
              </p:cNvPr>
              <p:cNvSpPr>
                <a:spLocks/>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srgbClr val="FFFFFF"/>
                  </a:solidFill>
                  <a:effectLst>
                    <a:outerShdw blurRad="38100" dist="38100" dir="2700000" algn="tl">
                      <a:srgbClr val="000000"/>
                    </a:outerShdw>
                  </a:effectLst>
                  <a:latin typeface="Gill Sans" charset="0"/>
                  <a:sym typeface="Gill Sans" charset="0"/>
                </a:endParaRPr>
              </a:p>
            </p:txBody>
          </p:sp>
          <p:sp>
            <p:nvSpPr>
              <p:cNvPr id="85" name="AutoShape 116">
                <a:extLst>
                  <a:ext uri="{FF2B5EF4-FFF2-40B4-BE49-F238E27FC236}">
                    <a16:creationId xmlns:a16="http://schemas.microsoft.com/office/drawing/2014/main" id="{510FCA70-ED37-477A-A956-BCE737F6F4A2}"/>
                  </a:ext>
                </a:extLst>
              </p:cNvPr>
              <p:cNvSpPr>
                <a:spLocks/>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92" name="Group 91">
            <a:extLst>
              <a:ext uri="{FF2B5EF4-FFF2-40B4-BE49-F238E27FC236}">
                <a16:creationId xmlns:a16="http://schemas.microsoft.com/office/drawing/2014/main" id="{3251A459-27BF-4487-8E14-B572B1631163}"/>
              </a:ext>
            </a:extLst>
          </p:cNvPr>
          <p:cNvGrpSpPr/>
          <p:nvPr/>
        </p:nvGrpSpPr>
        <p:grpSpPr>
          <a:xfrm>
            <a:off x="7856342" y="2471941"/>
            <a:ext cx="562899" cy="562899"/>
            <a:chOff x="12555066" y="3955105"/>
            <a:chExt cx="900638" cy="900638"/>
          </a:xfrm>
        </p:grpSpPr>
        <p:sp>
          <p:nvSpPr>
            <p:cNvPr id="80" name="Rectangle: Rounded Corners 79">
              <a:extLst>
                <a:ext uri="{FF2B5EF4-FFF2-40B4-BE49-F238E27FC236}">
                  <a16:creationId xmlns:a16="http://schemas.microsoft.com/office/drawing/2014/main" id="{6A9574D3-E406-462A-94EF-B3D83234ACAC}"/>
                </a:ext>
              </a:extLst>
            </p:cNvPr>
            <p:cNvSpPr/>
            <p:nvPr/>
          </p:nvSpPr>
          <p:spPr>
            <a:xfrm rot="20926928">
              <a:off x="12555066" y="3955105"/>
              <a:ext cx="900638" cy="9006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id-ID" sz="1125">
                <a:solidFill>
                  <a:prstClr val="white"/>
                </a:solidFill>
                <a:latin typeface="Calibri" panose="020F0502020204030204"/>
              </a:endParaRPr>
            </a:p>
          </p:txBody>
        </p:sp>
        <p:sp>
          <p:nvSpPr>
            <p:cNvPr id="86" name="AutoShape 117">
              <a:extLst>
                <a:ext uri="{FF2B5EF4-FFF2-40B4-BE49-F238E27FC236}">
                  <a16:creationId xmlns:a16="http://schemas.microsoft.com/office/drawing/2014/main" id="{54F19E12-27E2-4653-9D52-80110990093E}"/>
                </a:ext>
              </a:extLst>
            </p:cNvPr>
            <p:cNvSpPr>
              <a:spLocks/>
            </p:cNvSpPr>
            <p:nvPr/>
          </p:nvSpPr>
          <p:spPr bwMode="auto">
            <a:xfrm rot="21039047">
              <a:off x="12756490" y="4228673"/>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srgbClr val="FFFFFF"/>
                </a:solidFill>
                <a:effectLst>
                  <a:outerShdw blurRad="38100" dist="38100" dir="2700000" algn="tl">
                    <a:srgbClr val="000000"/>
                  </a:outerShdw>
                </a:effectLst>
                <a:latin typeface="Gill Sans" charset="0"/>
                <a:sym typeface="Gill Sans" charset="0"/>
              </a:endParaRPr>
            </a:p>
          </p:txBody>
        </p:sp>
      </p:grpSp>
      <p:grpSp>
        <p:nvGrpSpPr>
          <p:cNvPr id="91" name="Group 90">
            <a:extLst>
              <a:ext uri="{FF2B5EF4-FFF2-40B4-BE49-F238E27FC236}">
                <a16:creationId xmlns:a16="http://schemas.microsoft.com/office/drawing/2014/main" id="{BDF9DDC9-ED11-4CC2-AE36-D020828F4723}"/>
              </a:ext>
            </a:extLst>
          </p:cNvPr>
          <p:cNvGrpSpPr/>
          <p:nvPr/>
        </p:nvGrpSpPr>
        <p:grpSpPr>
          <a:xfrm>
            <a:off x="7128630" y="1996217"/>
            <a:ext cx="562899" cy="562899"/>
            <a:chOff x="11390727" y="3193948"/>
            <a:chExt cx="900638" cy="900638"/>
          </a:xfrm>
        </p:grpSpPr>
        <p:sp>
          <p:nvSpPr>
            <p:cNvPr id="81" name="Rectangle: Rounded Corners 80">
              <a:extLst>
                <a:ext uri="{FF2B5EF4-FFF2-40B4-BE49-F238E27FC236}">
                  <a16:creationId xmlns:a16="http://schemas.microsoft.com/office/drawing/2014/main" id="{2E7062D5-9A94-4D49-948B-A58DB1981609}"/>
                </a:ext>
              </a:extLst>
            </p:cNvPr>
            <p:cNvSpPr/>
            <p:nvPr/>
          </p:nvSpPr>
          <p:spPr>
            <a:xfrm rot="908091">
              <a:off x="11390727" y="3193948"/>
              <a:ext cx="900638" cy="9006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id-ID" sz="1125">
                <a:solidFill>
                  <a:prstClr val="white"/>
                </a:solidFill>
                <a:latin typeface="Calibri" panose="020F0502020204030204"/>
              </a:endParaRPr>
            </a:p>
          </p:txBody>
        </p:sp>
        <p:grpSp>
          <p:nvGrpSpPr>
            <p:cNvPr id="87" name="Group 86">
              <a:extLst>
                <a:ext uri="{FF2B5EF4-FFF2-40B4-BE49-F238E27FC236}">
                  <a16:creationId xmlns:a16="http://schemas.microsoft.com/office/drawing/2014/main" id="{ABD924C9-5E0B-4228-944F-304416A11644}"/>
                </a:ext>
              </a:extLst>
            </p:cNvPr>
            <p:cNvGrpSpPr/>
            <p:nvPr/>
          </p:nvGrpSpPr>
          <p:grpSpPr>
            <a:xfrm rot="957248">
              <a:off x="11605511" y="3474990"/>
              <a:ext cx="464344" cy="348456"/>
              <a:chOff x="712110" y="4037334"/>
              <a:chExt cx="464344" cy="348456"/>
            </a:xfrm>
            <a:solidFill>
              <a:schemeClr val="tx1">
                <a:lumMod val="75000"/>
                <a:lumOff val="25000"/>
              </a:schemeClr>
            </a:solidFill>
          </p:grpSpPr>
          <p:sp>
            <p:nvSpPr>
              <p:cNvPr id="88" name="AutoShape 118">
                <a:extLst>
                  <a:ext uri="{FF2B5EF4-FFF2-40B4-BE49-F238E27FC236}">
                    <a16:creationId xmlns:a16="http://schemas.microsoft.com/office/drawing/2014/main" id="{005B89FE-4FC3-4001-8018-E4345A32E156}"/>
                  </a:ext>
                </a:extLst>
              </p:cNvPr>
              <p:cNvSpPr>
                <a:spLocks/>
              </p:cNvSpPr>
              <p:nvPr/>
            </p:nvSpPr>
            <p:spPr bwMode="auto">
              <a:xfrm>
                <a:off x="712110" y="403733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srgbClr val="FFFFFF"/>
                  </a:solidFill>
                  <a:effectLst>
                    <a:outerShdw blurRad="38100" dist="38100" dir="2700000" algn="tl">
                      <a:srgbClr val="000000"/>
                    </a:outerShdw>
                  </a:effectLst>
                  <a:latin typeface="Gill Sans" charset="0"/>
                  <a:sym typeface="Gill Sans" charset="0"/>
                </a:endParaRPr>
              </a:p>
            </p:txBody>
          </p:sp>
          <p:sp>
            <p:nvSpPr>
              <p:cNvPr id="89" name="AutoShape 119">
                <a:extLst>
                  <a:ext uri="{FF2B5EF4-FFF2-40B4-BE49-F238E27FC236}">
                    <a16:creationId xmlns:a16="http://schemas.microsoft.com/office/drawing/2014/main" id="{A137088C-B106-4FAE-8AED-F194F78BAA89}"/>
                  </a:ext>
                </a:extLst>
              </p:cNvPr>
              <p:cNvSpPr>
                <a:spLocks/>
              </p:cNvSpPr>
              <p:nvPr/>
            </p:nvSpPr>
            <p:spPr bwMode="auto">
              <a:xfrm>
                <a:off x="1001829" y="416750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1906" tIns="11906" rIns="11906" bIns="11906" anchor="ctr"/>
              <a:lstStyle/>
              <a:p>
                <a:pPr algn="ctr" defTabSz="142875" fontAlgn="base" hangingPunct="0">
                  <a:spcBef>
                    <a:spcPct val="0"/>
                  </a:spcBef>
                  <a:spcAft>
                    <a:spcPct val="0"/>
                  </a:spcAft>
                </a:pPr>
                <a:endParaRPr lang="en-US" sz="938" dirty="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76" name="Group 75">
            <a:extLst>
              <a:ext uri="{FF2B5EF4-FFF2-40B4-BE49-F238E27FC236}">
                <a16:creationId xmlns:a16="http://schemas.microsoft.com/office/drawing/2014/main" id="{7381C322-6461-4E62-A904-B69C8C95A892}"/>
              </a:ext>
            </a:extLst>
          </p:cNvPr>
          <p:cNvGrpSpPr/>
          <p:nvPr/>
        </p:nvGrpSpPr>
        <p:grpSpPr>
          <a:xfrm>
            <a:off x="1009462" y="2834525"/>
            <a:ext cx="5572518" cy="1148866"/>
            <a:chOff x="1441101" y="1637001"/>
            <a:chExt cx="4666085" cy="1838185"/>
          </a:xfrm>
        </p:grpSpPr>
        <p:sp>
          <p:nvSpPr>
            <p:cNvPr id="78" name="Text Placeholder 2">
              <a:extLst>
                <a:ext uri="{FF2B5EF4-FFF2-40B4-BE49-F238E27FC236}">
                  <a16:creationId xmlns:a16="http://schemas.microsoft.com/office/drawing/2014/main" id="{CAF5B1F6-1E37-497F-9074-590D4474DBD7}"/>
                </a:ext>
              </a:extLst>
            </p:cNvPr>
            <p:cNvSpPr txBox="1">
              <a:spLocks/>
            </p:cNvSpPr>
            <p:nvPr/>
          </p:nvSpPr>
          <p:spPr>
            <a:xfrm>
              <a:off x="1441101" y="2086736"/>
              <a:ext cx="4666085" cy="1388450"/>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defTabSz="912971">
                <a:spcBef>
                  <a:spcPts val="999"/>
                </a:spcBef>
              </a:pPr>
              <a:r>
                <a:rPr lang="en-US" dirty="0">
                  <a:solidFill>
                    <a:prstClr val="black">
                      <a:lumMod val="65000"/>
                      <a:lumOff val="35000"/>
                    </a:prstClr>
                  </a:solidFill>
                  <a:latin typeface="Inter" panose="020B0502030000000004"/>
                </a:rPr>
                <a:t>Gracias </a:t>
              </a:r>
              <a:r>
                <a:rPr lang="en-US" dirty="0" err="1">
                  <a:solidFill>
                    <a:prstClr val="black">
                      <a:lumMod val="65000"/>
                      <a:lumOff val="35000"/>
                    </a:prstClr>
                  </a:solidFill>
                  <a:latin typeface="Inter" panose="020B0502030000000004"/>
                </a:rPr>
                <a:t>por</a:t>
              </a:r>
              <a:r>
                <a:rPr lang="en-US" dirty="0">
                  <a:solidFill>
                    <a:prstClr val="black">
                      <a:lumMod val="65000"/>
                      <a:lumOff val="35000"/>
                    </a:prstClr>
                  </a:solidFill>
                  <a:latin typeface="Inter" panose="020B0502030000000004"/>
                </a:rPr>
                <a:t> </a:t>
              </a:r>
              <a:r>
                <a:rPr lang="en-US" dirty="0" err="1">
                  <a:solidFill>
                    <a:prstClr val="black">
                      <a:lumMod val="65000"/>
                      <a:lumOff val="35000"/>
                    </a:prstClr>
                  </a:solidFill>
                  <a:latin typeface="Inter" panose="020B0502030000000004"/>
                </a:rPr>
                <a:t>su</a:t>
              </a:r>
              <a:r>
                <a:rPr lang="en-US" dirty="0">
                  <a:solidFill>
                    <a:prstClr val="black">
                      <a:lumMod val="65000"/>
                      <a:lumOff val="35000"/>
                    </a:prstClr>
                  </a:solidFill>
                  <a:latin typeface="Inter" panose="020B0502030000000004"/>
                </a:rPr>
                <a:t> </a:t>
              </a:r>
              <a:r>
                <a:rPr lang="es-US" dirty="0">
                  <a:solidFill>
                    <a:prstClr val="black">
                      <a:lumMod val="65000"/>
                      <a:lumOff val="35000"/>
                    </a:prstClr>
                  </a:solidFill>
                  <a:latin typeface="Inter" panose="020B0502030000000004"/>
                </a:rPr>
                <a:t>atención</a:t>
              </a:r>
              <a:r>
                <a:rPr lang="en-US" dirty="0">
                  <a:solidFill>
                    <a:prstClr val="black">
                      <a:lumMod val="65000"/>
                      <a:lumOff val="35000"/>
                    </a:prstClr>
                  </a:solidFill>
                  <a:latin typeface="Inter" panose="020B0502030000000004"/>
                </a:rPr>
                <a:t> </a:t>
              </a:r>
              <a:endParaRPr lang="id-ID" dirty="0">
                <a:solidFill>
                  <a:prstClr val="black">
                    <a:lumMod val="65000"/>
                    <a:lumOff val="35000"/>
                  </a:prstClr>
                </a:solidFill>
                <a:latin typeface="Inter" panose="020B0502030000000004"/>
              </a:endParaRPr>
            </a:p>
          </p:txBody>
        </p:sp>
        <p:sp>
          <p:nvSpPr>
            <p:cNvPr id="79" name="TextBox 78">
              <a:extLst>
                <a:ext uri="{FF2B5EF4-FFF2-40B4-BE49-F238E27FC236}">
                  <a16:creationId xmlns:a16="http://schemas.microsoft.com/office/drawing/2014/main" id="{1AC10693-57AB-48F0-878D-E99DABDA2EEA}"/>
                </a:ext>
              </a:extLst>
            </p:cNvPr>
            <p:cNvSpPr txBox="1"/>
            <p:nvPr/>
          </p:nvSpPr>
          <p:spPr>
            <a:xfrm>
              <a:off x="1441101" y="1637001"/>
              <a:ext cx="2807027" cy="541686"/>
            </a:xfrm>
            <a:prstGeom prst="rect">
              <a:avLst/>
            </a:prstGeom>
            <a:noFill/>
          </p:spPr>
          <p:txBody>
            <a:bodyPr wrap="square" rtlCol="0">
              <a:spAutoFit/>
            </a:bodyPr>
            <a:lstStyle/>
            <a:p>
              <a:pPr defTabSz="285750"/>
              <a:r>
                <a:rPr lang="en-US" sz="1600" b="1" spc="375" dirty="0">
                  <a:solidFill>
                    <a:prstClr val="white">
                      <a:lumMod val="65000"/>
                    </a:prstClr>
                  </a:solidFill>
                  <a:latin typeface="Inter" panose="020B0502030000000004"/>
                  <a:ea typeface="Roboto Medium" panose="02000000000000000000" pitchFamily="2" charset="0"/>
                  <a:cs typeface="Segoe UI" panose="020B0502040204020203" pitchFamily="34" charset="0"/>
                </a:rPr>
                <a:t>SISTEMAS CONTABLES</a:t>
              </a:r>
              <a:endParaRPr lang="id-ID" sz="1600" b="1" spc="375" dirty="0">
                <a:solidFill>
                  <a:prstClr val="white">
                    <a:lumMod val="65000"/>
                  </a:prstClr>
                </a:solidFill>
                <a:latin typeface="Inter" panose="020B0502030000000004"/>
                <a:ea typeface="Roboto Medium" panose="02000000000000000000" pitchFamily="2" charset="0"/>
                <a:cs typeface="Segoe UI" panose="020B0502040204020203" pitchFamily="34" charset="0"/>
              </a:endParaRPr>
            </a:p>
          </p:txBody>
        </p:sp>
      </p:grpSp>
      <p:sp>
        <p:nvSpPr>
          <p:cNvPr id="73" name="CuadroTexto 72">
            <a:extLst>
              <a:ext uri="{FF2B5EF4-FFF2-40B4-BE49-F238E27FC236}">
                <a16:creationId xmlns:a16="http://schemas.microsoft.com/office/drawing/2014/main" id="{78994CEA-7E14-68BF-D28E-672200CFFB31}"/>
              </a:ext>
            </a:extLst>
          </p:cNvPr>
          <p:cNvSpPr txBox="1"/>
          <p:nvPr/>
        </p:nvSpPr>
        <p:spPr>
          <a:xfrm>
            <a:off x="123825" y="2422564"/>
            <a:ext cx="603557" cy="2266639"/>
          </a:xfrm>
          <a:prstGeom prst="rect">
            <a:avLst/>
          </a:prstGeom>
          <a:solidFill>
            <a:schemeClr val="bg1"/>
          </a:solidFill>
        </p:spPr>
        <p:txBody>
          <a:bodyPr wrap="square" rtlCol="0">
            <a:spAutoFit/>
          </a:bodyPr>
          <a:lstStyle/>
          <a:p>
            <a:endParaRPr lang="es-US" dirty="0"/>
          </a:p>
        </p:txBody>
      </p:sp>
    </p:spTree>
    <p:extLst>
      <p:ext uri="{BB962C8B-B14F-4D97-AF65-F5344CB8AC3E}">
        <p14:creationId xmlns:p14="http://schemas.microsoft.com/office/powerpoint/2010/main" val="3295275971"/>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750"/>
                                      </p:stCondLst>
                                      <p:childTnLst>
                                        <p:set>
                                          <p:cBhvr>
                                            <p:cTn id="10" dur="1" fill="hold">
                                              <p:stCondLst>
                                                <p:cond delay="0"/>
                                              </p:stCondLst>
                                            </p:cTn>
                                            <p:tgtEl>
                                              <p:spTgt spid="90"/>
                                            </p:tgtEl>
                                            <p:attrNameLst>
                                              <p:attrName>style.visibility</p:attrName>
                                            </p:attrNameLst>
                                          </p:cBhvr>
                                          <p:to>
                                            <p:strVal val="visible"/>
                                          </p:to>
                                        </p:set>
                                        <p:anim calcmode="lin" valueType="num">
                                          <p:cBhvr>
                                            <p:cTn id="11" dur="500" fill="hold"/>
                                            <p:tgtEl>
                                              <p:spTgt spid="90"/>
                                            </p:tgtEl>
                                            <p:attrNameLst>
                                              <p:attrName>ppt_w</p:attrName>
                                            </p:attrNameLst>
                                          </p:cBhvr>
                                          <p:tavLst>
                                            <p:tav tm="0">
                                              <p:val>
                                                <p:fltVal val="0"/>
                                              </p:val>
                                            </p:tav>
                                            <p:tav tm="100000">
                                              <p:val>
                                                <p:strVal val="#ppt_w"/>
                                              </p:val>
                                            </p:tav>
                                          </p:tavLst>
                                        </p:anim>
                                        <p:anim calcmode="lin" valueType="num">
                                          <p:cBhvr>
                                            <p:cTn id="12" dur="500" fill="hold"/>
                                            <p:tgtEl>
                                              <p:spTgt spid="90"/>
                                            </p:tgtEl>
                                            <p:attrNameLst>
                                              <p:attrName>ppt_h</p:attrName>
                                            </p:attrNameLst>
                                          </p:cBhvr>
                                          <p:tavLst>
                                            <p:tav tm="0">
                                              <p:val>
                                                <p:fltVal val="0"/>
                                              </p:val>
                                            </p:tav>
                                            <p:tav tm="100000">
                                              <p:val>
                                                <p:strVal val="#ppt_h"/>
                                              </p:val>
                                            </p:tav>
                                          </p:tavLst>
                                        </p:anim>
                                        <p:anim calcmode="lin" valueType="num">
                                          <p:cBhvr>
                                            <p:cTn id="13" dur="500" fill="hold"/>
                                            <p:tgtEl>
                                              <p:spTgt spid="90"/>
                                            </p:tgtEl>
                                            <p:attrNameLst>
                                              <p:attrName>style.rotation</p:attrName>
                                            </p:attrNameLst>
                                          </p:cBhvr>
                                          <p:tavLst>
                                            <p:tav tm="0">
                                              <p:val>
                                                <p:fltVal val="360"/>
                                              </p:val>
                                            </p:tav>
                                            <p:tav tm="100000">
                                              <p:val>
                                                <p:fltVal val="0"/>
                                              </p:val>
                                            </p:tav>
                                          </p:tavLst>
                                        </p:anim>
                                        <p:animEffect transition="in" filter="fade">
                                          <p:cBhvr>
                                            <p:cTn id="14" dur="500"/>
                                            <p:tgtEl>
                                              <p:spTgt spid="90"/>
                                            </p:tgtEl>
                                          </p:cBhvr>
                                        </p:animEffect>
                                      </p:childTnLst>
                                    </p:cTn>
                                  </p:par>
                                  <p:par>
                                    <p:cTn id="15" presetID="49" presetClass="entr" presetSubtype="0" decel="100000" fill="hold" nodeType="withEffect">
                                      <p:stCondLst>
                                        <p:cond delay="750"/>
                                      </p:stCondLst>
                                      <p:childTnLst>
                                        <p:set>
                                          <p:cBhvr>
                                            <p:cTn id="16" dur="1" fill="hold">
                                              <p:stCondLst>
                                                <p:cond delay="0"/>
                                              </p:stCondLst>
                                            </p:cTn>
                                            <p:tgtEl>
                                              <p:spTgt spid="91"/>
                                            </p:tgtEl>
                                            <p:attrNameLst>
                                              <p:attrName>style.visibility</p:attrName>
                                            </p:attrNameLst>
                                          </p:cBhvr>
                                          <p:to>
                                            <p:strVal val="visible"/>
                                          </p:to>
                                        </p:set>
                                        <p:anim calcmode="lin" valueType="num">
                                          <p:cBhvr>
                                            <p:cTn id="17" dur="500" fill="hold"/>
                                            <p:tgtEl>
                                              <p:spTgt spid="91"/>
                                            </p:tgtEl>
                                            <p:attrNameLst>
                                              <p:attrName>ppt_w</p:attrName>
                                            </p:attrNameLst>
                                          </p:cBhvr>
                                          <p:tavLst>
                                            <p:tav tm="0">
                                              <p:val>
                                                <p:fltVal val="0"/>
                                              </p:val>
                                            </p:tav>
                                            <p:tav tm="100000">
                                              <p:val>
                                                <p:strVal val="#ppt_w"/>
                                              </p:val>
                                            </p:tav>
                                          </p:tavLst>
                                        </p:anim>
                                        <p:anim calcmode="lin" valueType="num">
                                          <p:cBhvr>
                                            <p:cTn id="18" dur="500" fill="hold"/>
                                            <p:tgtEl>
                                              <p:spTgt spid="91"/>
                                            </p:tgtEl>
                                            <p:attrNameLst>
                                              <p:attrName>ppt_h</p:attrName>
                                            </p:attrNameLst>
                                          </p:cBhvr>
                                          <p:tavLst>
                                            <p:tav tm="0">
                                              <p:val>
                                                <p:fltVal val="0"/>
                                              </p:val>
                                            </p:tav>
                                            <p:tav tm="100000">
                                              <p:val>
                                                <p:strVal val="#ppt_h"/>
                                              </p:val>
                                            </p:tav>
                                          </p:tavLst>
                                        </p:anim>
                                        <p:anim calcmode="lin" valueType="num">
                                          <p:cBhvr>
                                            <p:cTn id="19" dur="500" fill="hold"/>
                                            <p:tgtEl>
                                              <p:spTgt spid="91"/>
                                            </p:tgtEl>
                                            <p:attrNameLst>
                                              <p:attrName>style.rotation</p:attrName>
                                            </p:attrNameLst>
                                          </p:cBhvr>
                                          <p:tavLst>
                                            <p:tav tm="0">
                                              <p:val>
                                                <p:fltVal val="360"/>
                                              </p:val>
                                            </p:tav>
                                            <p:tav tm="100000">
                                              <p:val>
                                                <p:fltVal val="0"/>
                                              </p:val>
                                            </p:tav>
                                          </p:tavLst>
                                        </p:anim>
                                        <p:animEffect transition="in" filter="fade">
                                          <p:cBhvr>
                                            <p:cTn id="20" dur="500"/>
                                            <p:tgtEl>
                                              <p:spTgt spid="91"/>
                                            </p:tgtEl>
                                          </p:cBhvr>
                                        </p:animEffect>
                                      </p:childTnLst>
                                    </p:cTn>
                                  </p:par>
                                  <p:par>
                                    <p:cTn id="21" presetID="49" presetClass="entr" presetSubtype="0" decel="100000" fill="hold" nodeType="withEffect">
                                      <p:stCondLst>
                                        <p:cond delay="75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fltVal val="0"/>
                                              </p:val>
                                            </p:tav>
                                            <p:tav tm="100000">
                                              <p:val>
                                                <p:strVal val="#ppt_w"/>
                                              </p:val>
                                            </p:tav>
                                          </p:tavLst>
                                        </p:anim>
                                        <p:anim calcmode="lin" valueType="num">
                                          <p:cBhvr>
                                            <p:cTn id="24" dur="500" fill="hold"/>
                                            <p:tgtEl>
                                              <p:spTgt spid="92"/>
                                            </p:tgtEl>
                                            <p:attrNameLst>
                                              <p:attrName>ppt_h</p:attrName>
                                            </p:attrNameLst>
                                          </p:cBhvr>
                                          <p:tavLst>
                                            <p:tav tm="0">
                                              <p:val>
                                                <p:fltVal val="0"/>
                                              </p:val>
                                            </p:tav>
                                            <p:tav tm="100000">
                                              <p:val>
                                                <p:strVal val="#ppt_h"/>
                                              </p:val>
                                            </p:tav>
                                          </p:tavLst>
                                        </p:anim>
                                        <p:anim calcmode="lin" valueType="num">
                                          <p:cBhvr>
                                            <p:cTn id="25" dur="500" fill="hold"/>
                                            <p:tgtEl>
                                              <p:spTgt spid="92"/>
                                            </p:tgtEl>
                                            <p:attrNameLst>
                                              <p:attrName>style.rotation</p:attrName>
                                            </p:attrNameLst>
                                          </p:cBhvr>
                                          <p:tavLst>
                                            <p:tav tm="0">
                                              <p:val>
                                                <p:fltVal val="360"/>
                                              </p:val>
                                            </p:tav>
                                            <p:tav tm="100000">
                                              <p:val>
                                                <p:fltVal val="0"/>
                                              </p:val>
                                            </p:tav>
                                          </p:tavLst>
                                        </p:anim>
                                        <p:animEffect transition="in" filter="fade">
                                          <p:cBhvr>
                                            <p:cTn id="26" dur="500"/>
                                            <p:tgtEl>
                                              <p:spTgt spid="92"/>
                                            </p:tgtEl>
                                          </p:cBhvr>
                                        </p:animEffect>
                                      </p:childTnLst>
                                    </p:cTn>
                                  </p:par>
                                  <p:par>
                                    <p:cTn id="27" presetID="2" presetClass="entr" presetSubtype="8" decel="100000" fill="hold" nodeType="withEffect">
                                      <p:stCondLst>
                                        <p:cond delay="1250"/>
                                      </p:stCondLst>
                                      <p:childTnLst>
                                        <p:set>
                                          <p:cBhvr>
                                            <p:cTn id="28" dur="1" fill="hold">
                                              <p:stCondLst>
                                                <p:cond delay="0"/>
                                              </p:stCondLst>
                                            </p:cTn>
                                            <p:tgtEl>
                                              <p:spTgt spid="76"/>
                                            </p:tgtEl>
                                            <p:attrNameLst>
                                              <p:attrName>style.visibility</p:attrName>
                                            </p:attrNameLst>
                                          </p:cBhvr>
                                          <p:to>
                                            <p:strVal val="visible"/>
                                          </p:to>
                                        </p:set>
                                        <p:anim calcmode="lin" valueType="num">
                                          <p:cBhvr additive="base">
                                            <p:cTn id="29" dur="750" fill="hold"/>
                                            <p:tgtEl>
                                              <p:spTgt spid="76"/>
                                            </p:tgtEl>
                                            <p:attrNameLst>
                                              <p:attrName>ppt_x</p:attrName>
                                            </p:attrNameLst>
                                          </p:cBhvr>
                                          <p:tavLst>
                                            <p:tav tm="0">
                                              <p:val>
                                                <p:strVal val="0-#ppt_w/2"/>
                                              </p:val>
                                            </p:tav>
                                            <p:tav tm="100000">
                                              <p:val>
                                                <p:strVal val="#ppt_x"/>
                                              </p:val>
                                            </p:tav>
                                          </p:tavLst>
                                        </p:anim>
                                        <p:anim calcmode="lin" valueType="num">
                                          <p:cBhvr additive="base">
                                            <p:cTn id="30" dur="75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750"/>
                                      </p:stCondLst>
                                      <p:childTnLst>
                                        <p:set>
                                          <p:cBhvr>
                                            <p:cTn id="10" dur="1" fill="hold">
                                              <p:stCondLst>
                                                <p:cond delay="0"/>
                                              </p:stCondLst>
                                            </p:cTn>
                                            <p:tgtEl>
                                              <p:spTgt spid="90"/>
                                            </p:tgtEl>
                                            <p:attrNameLst>
                                              <p:attrName>style.visibility</p:attrName>
                                            </p:attrNameLst>
                                          </p:cBhvr>
                                          <p:to>
                                            <p:strVal val="visible"/>
                                          </p:to>
                                        </p:set>
                                        <p:anim calcmode="lin" valueType="num">
                                          <p:cBhvr>
                                            <p:cTn id="11" dur="500" fill="hold"/>
                                            <p:tgtEl>
                                              <p:spTgt spid="90"/>
                                            </p:tgtEl>
                                            <p:attrNameLst>
                                              <p:attrName>ppt_w</p:attrName>
                                            </p:attrNameLst>
                                          </p:cBhvr>
                                          <p:tavLst>
                                            <p:tav tm="0">
                                              <p:val>
                                                <p:fltVal val="0"/>
                                              </p:val>
                                            </p:tav>
                                            <p:tav tm="100000">
                                              <p:val>
                                                <p:strVal val="#ppt_w"/>
                                              </p:val>
                                            </p:tav>
                                          </p:tavLst>
                                        </p:anim>
                                        <p:anim calcmode="lin" valueType="num">
                                          <p:cBhvr>
                                            <p:cTn id="12" dur="500" fill="hold"/>
                                            <p:tgtEl>
                                              <p:spTgt spid="90"/>
                                            </p:tgtEl>
                                            <p:attrNameLst>
                                              <p:attrName>ppt_h</p:attrName>
                                            </p:attrNameLst>
                                          </p:cBhvr>
                                          <p:tavLst>
                                            <p:tav tm="0">
                                              <p:val>
                                                <p:fltVal val="0"/>
                                              </p:val>
                                            </p:tav>
                                            <p:tav tm="100000">
                                              <p:val>
                                                <p:strVal val="#ppt_h"/>
                                              </p:val>
                                            </p:tav>
                                          </p:tavLst>
                                        </p:anim>
                                        <p:anim calcmode="lin" valueType="num">
                                          <p:cBhvr>
                                            <p:cTn id="13" dur="500" fill="hold"/>
                                            <p:tgtEl>
                                              <p:spTgt spid="90"/>
                                            </p:tgtEl>
                                            <p:attrNameLst>
                                              <p:attrName>style.rotation</p:attrName>
                                            </p:attrNameLst>
                                          </p:cBhvr>
                                          <p:tavLst>
                                            <p:tav tm="0">
                                              <p:val>
                                                <p:fltVal val="360"/>
                                              </p:val>
                                            </p:tav>
                                            <p:tav tm="100000">
                                              <p:val>
                                                <p:fltVal val="0"/>
                                              </p:val>
                                            </p:tav>
                                          </p:tavLst>
                                        </p:anim>
                                        <p:animEffect transition="in" filter="fade">
                                          <p:cBhvr>
                                            <p:cTn id="14" dur="500"/>
                                            <p:tgtEl>
                                              <p:spTgt spid="90"/>
                                            </p:tgtEl>
                                          </p:cBhvr>
                                        </p:animEffect>
                                      </p:childTnLst>
                                    </p:cTn>
                                  </p:par>
                                  <p:par>
                                    <p:cTn id="15" presetID="49" presetClass="entr" presetSubtype="0" decel="100000" fill="hold" nodeType="withEffect">
                                      <p:stCondLst>
                                        <p:cond delay="750"/>
                                      </p:stCondLst>
                                      <p:childTnLst>
                                        <p:set>
                                          <p:cBhvr>
                                            <p:cTn id="16" dur="1" fill="hold">
                                              <p:stCondLst>
                                                <p:cond delay="0"/>
                                              </p:stCondLst>
                                            </p:cTn>
                                            <p:tgtEl>
                                              <p:spTgt spid="91"/>
                                            </p:tgtEl>
                                            <p:attrNameLst>
                                              <p:attrName>style.visibility</p:attrName>
                                            </p:attrNameLst>
                                          </p:cBhvr>
                                          <p:to>
                                            <p:strVal val="visible"/>
                                          </p:to>
                                        </p:set>
                                        <p:anim calcmode="lin" valueType="num">
                                          <p:cBhvr>
                                            <p:cTn id="17" dur="500" fill="hold"/>
                                            <p:tgtEl>
                                              <p:spTgt spid="91"/>
                                            </p:tgtEl>
                                            <p:attrNameLst>
                                              <p:attrName>ppt_w</p:attrName>
                                            </p:attrNameLst>
                                          </p:cBhvr>
                                          <p:tavLst>
                                            <p:tav tm="0">
                                              <p:val>
                                                <p:fltVal val="0"/>
                                              </p:val>
                                            </p:tav>
                                            <p:tav tm="100000">
                                              <p:val>
                                                <p:strVal val="#ppt_w"/>
                                              </p:val>
                                            </p:tav>
                                          </p:tavLst>
                                        </p:anim>
                                        <p:anim calcmode="lin" valueType="num">
                                          <p:cBhvr>
                                            <p:cTn id="18" dur="500" fill="hold"/>
                                            <p:tgtEl>
                                              <p:spTgt spid="91"/>
                                            </p:tgtEl>
                                            <p:attrNameLst>
                                              <p:attrName>ppt_h</p:attrName>
                                            </p:attrNameLst>
                                          </p:cBhvr>
                                          <p:tavLst>
                                            <p:tav tm="0">
                                              <p:val>
                                                <p:fltVal val="0"/>
                                              </p:val>
                                            </p:tav>
                                            <p:tav tm="100000">
                                              <p:val>
                                                <p:strVal val="#ppt_h"/>
                                              </p:val>
                                            </p:tav>
                                          </p:tavLst>
                                        </p:anim>
                                        <p:anim calcmode="lin" valueType="num">
                                          <p:cBhvr>
                                            <p:cTn id="19" dur="500" fill="hold"/>
                                            <p:tgtEl>
                                              <p:spTgt spid="91"/>
                                            </p:tgtEl>
                                            <p:attrNameLst>
                                              <p:attrName>style.rotation</p:attrName>
                                            </p:attrNameLst>
                                          </p:cBhvr>
                                          <p:tavLst>
                                            <p:tav tm="0">
                                              <p:val>
                                                <p:fltVal val="360"/>
                                              </p:val>
                                            </p:tav>
                                            <p:tav tm="100000">
                                              <p:val>
                                                <p:fltVal val="0"/>
                                              </p:val>
                                            </p:tav>
                                          </p:tavLst>
                                        </p:anim>
                                        <p:animEffect transition="in" filter="fade">
                                          <p:cBhvr>
                                            <p:cTn id="20" dur="500"/>
                                            <p:tgtEl>
                                              <p:spTgt spid="91"/>
                                            </p:tgtEl>
                                          </p:cBhvr>
                                        </p:animEffect>
                                      </p:childTnLst>
                                    </p:cTn>
                                  </p:par>
                                  <p:par>
                                    <p:cTn id="21" presetID="49" presetClass="entr" presetSubtype="0" decel="100000" fill="hold" nodeType="withEffect">
                                      <p:stCondLst>
                                        <p:cond delay="75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fltVal val="0"/>
                                              </p:val>
                                            </p:tav>
                                            <p:tav tm="100000">
                                              <p:val>
                                                <p:strVal val="#ppt_w"/>
                                              </p:val>
                                            </p:tav>
                                          </p:tavLst>
                                        </p:anim>
                                        <p:anim calcmode="lin" valueType="num">
                                          <p:cBhvr>
                                            <p:cTn id="24" dur="500" fill="hold"/>
                                            <p:tgtEl>
                                              <p:spTgt spid="92"/>
                                            </p:tgtEl>
                                            <p:attrNameLst>
                                              <p:attrName>ppt_h</p:attrName>
                                            </p:attrNameLst>
                                          </p:cBhvr>
                                          <p:tavLst>
                                            <p:tav tm="0">
                                              <p:val>
                                                <p:fltVal val="0"/>
                                              </p:val>
                                            </p:tav>
                                            <p:tav tm="100000">
                                              <p:val>
                                                <p:strVal val="#ppt_h"/>
                                              </p:val>
                                            </p:tav>
                                          </p:tavLst>
                                        </p:anim>
                                        <p:anim calcmode="lin" valueType="num">
                                          <p:cBhvr>
                                            <p:cTn id="25" dur="500" fill="hold"/>
                                            <p:tgtEl>
                                              <p:spTgt spid="92"/>
                                            </p:tgtEl>
                                            <p:attrNameLst>
                                              <p:attrName>style.rotation</p:attrName>
                                            </p:attrNameLst>
                                          </p:cBhvr>
                                          <p:tavLst>
                                            <p:tav tm="0">
                                              <p:val>
                                                <p:fltVal val="360"/>
                                              </p:val>
                                            </p:tav>
                                            <p:tav tm="100000">
                                              <p:val>
                                                <p:fltVal val="0"/>
                                              </p:val>
                                            </p:tav>
                                          </p:tavLst>
                                        </p:anim>
                                        <p:animEffect transition="in" filter="fade">
                                          <p:cBhvr>
                                            <p:cTn id="26" dur="500"/>
                                            <p:tgtEl>
                                              <p:spTgt spid="92"/>
                                            </p:tgtEl>
                                          </p:cBhvr>
                                        </p:animEffect>
                                      </p:childTnLst>
                                    </p:cTn>
                                  </p:par>
                                  <p:par>
                                    <p:cTn id="27" presetID="2" presetClass="entr" presetSubtype="8" decel="100000" fill="hold" nodeType="withEffect">
                                      <p:stCondLst>
                                        <p:cond delay="1250"/>
                                      </p:stCondLst>
                                      <p:childTnLst>
                                        <p:set>
                                          <p:cBhvr>
                                            <p:cTn id="28" dur="1" fill="hold">
                                              <p:stCondLst>
                                                <p:cond delay="0"/>
                                              </p:stCondLst>
                                            </p:cTn>
                                            <p:tgtEl>
                                              <p:spTgt spid="76"/>
                                            </p:tgtEl>
                                            <p:attrNameLst>
                                              <p:attrName>style.visibility</p:attrName>
                                            </p:attrNameLst>
                                          </p:cBhvr>
                                          <p:to>
                                            <p:strVal val="visible"/>
                                          </p:to>
                                        </p:set>
                                        <p:anim calcmode="lin" valueType="num">
                                          <p:cBhvr additive="base">
                                            <p:cTn id="29" dur="750" fill="hold"/>
                                            <p:tgtEl>
                                              <p:spTgt spid="76"/>
                                            </p:tgtEl>
                                            <p:attrNameLst>
                                              <p:attrName>ppt_x</p:attrName>
                                            </p:attrNameLst>
                                          </p:cBhvr>
                                          <p:tavLst>
                                            <p:tav tm="0">
                                              <p:val>
                                                <p:strVal val="0-#ppt_w/2"/>
                                              </p:val>
                                            </p:tav>
                                            <p:tav tm="100000">
                                              <p:val>
                                                <p:strVal val="#ppt_x"/>
                                              </p:val>
                                            </p:tav>
                                          </p:tavLst>
                                        </p:anim>
                                        <p:anim calcmode="lin" valueType="num">
                                          <p:cBhvr additive="base">
                                            <p:cTn id="30" dur="750" fill="hold"/>
                                            <p:tgtEl>
                                              <p:spTgt spid="76"/>
                                            </p:tgtEl>
                                            <p:attrNameLst>
                                              <p:attrName>ppt_y</p:attrName>
                                            </p:attrNameLst>
                                          </p:cBhvr>
                                          <p:tavLst>
                                            <p:tav tm="0">
                                              <p:val>
                                                <p:strVal val="#ppt_y"/>
                                              </p:val>
                                            </p:tav>
                                            <p:tav tm="100000">
                                              <p:val>
                                                <p:strVal val="#ppt_y"/>
                                              </p:val>
                                            </p:tav>
                                          </p:tavLst>
                                        </p:anim>
                                      </p:childTnLst>
                                    </p:cTn>
                                  </p:par>
                                  <p:par>
                                    <p:cTn id="31" presetID="2" presetClass="entr" presetSubtype="8" decel="100000" fill="hold" nodeType="withEffect">
                                      <p:stCondLst>
                                        <p:cond delay="150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750" fill="hold"/>
                                            <p:tgtEl>
                                              <p:spTgt spid="2"/>
                                            </p:tgtEl>
                                            <p:attrNameLst>
                                              <p:attrName>ppt_x</p:attrName>
                                            </p:attrNameLst>
                                          </p:cBhvr>
                                          <p:tavLst>
                                            <p:tav tm="0">
                                              <p:val>
                                                <p:strVal val="0-#ppt_w/2"/>
                                              </p:val>
                                            </p:tav>
                                            <p:tav tm="100000">
                                              <p:val>
                                                <p:strVal val="#ppt_x"/>
                                              </p:val>
                                            </p:tav>
                                          </p:tavLst>
                                        </p:anim>
                                        <p:anim calcmode="lin" valueType="num">
                                          <p:cBhvr additive="base">
                                            <p:cTn id="34" dur="75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4" decel="100000" fill="hold" nodeType="withEffect">
                                      <p:stCondLst>
                                        <p:cond delay="2000"/>
                                      </p:stCondLst>
                                      <p:childTnLst>
                                        <p:set>
                                          <p:cBhvr>
                                            <p:cTn id="36" dur="1" fill="hold">
                                              <p:stCondLst>
                                                <p:cond delay="0"/>
                                              </p:stCondLst>
                                            </p:cTn>
                                            <p:tgtEl>
                                              <p:spTgt spid="109"/>
                                            </p:tgtEl>
                                            <p:attrNameLst>
                                              <p:attrName>style.visibility</p:attrName>
                                            </p:attrNameLst>
                                          </p:cBhvr>
                                          <p:to>
                                            <p:strVal val="visible"/>
                                          </p:to>
                                        </p:set>
                                        <p:anim calcmode="lin" valueType="num">
                                          <p:cBhvr additive="base">
                                            <p:cTn id="37" dur="750" fill="hold"/>
                                            <p:tgtEl>
                                              <p:spTgt spid="109"/>
                                            </p:tgtEl>
                                            <p:attrNameLst>
                                              <p:attrName>ppt_x</p:attrName>
                                            </p:attrNameLst>
                                          </p:cBhvr>
                                          <p:tavLst>
                                            <p:tav tm="0">
                                              <p:val>
                                                <p:strVal val="#ppt_x"/>
                                              </p:val>
                                            </p:tav>
                                            <p:tav tm="100000">
                                              <p:val>
                                                <p:strVal val="#ppt_x"/>
                                              </p:val>
                                            </p:tav>
                                          </p:tavLst>
                                        </p:anim>
                                        <p:anim calcmode="lin" valueType="num">
                                          <p:cBhvr additive="base">
                                            <p:cTn id="38" dur="750" fill="hold"/>
                                            <p:tgtEl>
                                              <p:spTgt spid="109"/>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2250"/>
                                      </p:stCondLst>
                                      <p:childTnLst>
                                        <p:set>
                                          <p:cBhvr>
                                            <p:cTn id="40" dur="1" fill="hold">
                                              <p:stCondLst>
                                                <p:cond delay="0"/>
                                              </p:stCondLst>
                                            </p:cTn>
                                            <p:tgtEl>
                                              <p:spTgt spid="111"/>
                                            </p:tgtEl>
                                            <p:attrNameLst>
                                              <p:attrName>style.visibility</p:attrName>
                                            </p:attrNameLst>
                                          </p:cBhvr>
                                          <p:to>
                                            <p:strVal val="visible"/>
                                          </p:to>
                                        </p:set>
                                        <p:anim calcmode="lin" valueType="num">
                                          <p:cBhvr additive="base">
                                            <p:cTn id="41" dur="750" fill="hold"/>
                                            <p:tgtEl>
                                              <p:spTgt spid="111"/>
                                            </p:tgtEl>
                                            <p:attrNameLst>
                                              <p:attrName>ppt_x</p:attrName>
                                            </p:attrNameLst>
                                          </p:cBhvr>
                                          <p:tavLst>
                                            <p:tav tm="0">
                                              <p:val>
                                                <p:strVal val="#ppt_x"/>
                                              </p:val>
                                            </p:tav>
                                            <p:tav tm="100000">
                                              <p:val>
                                                <p:strVal val="#ppt_x"/>
                                              </p:val>
                                            </p:tav>
                                          </p:tavLst>
                                        </p:anim>
                                        <p:anim calcmode="lin" valueType="num">
                                          <p:cBhvr additive="base">
                                            <p:cTn id="42" dur="750" fill="hold"/>
                                            <p:tgtEl>
                                              <p:spTgt spid="111"/>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2500"/>
                                      </p:stCondLst>
                                      <p:childTnLst>
                                        <p:set>
                                          <p:cBhvr>
                                            <p:cTn id="44" dur="1" fill="hold">
                                              <p:stCondLst>
                                                <p:cond delay="0"/>
                                              </p:stCondLst>
                                            </p:cTn>
                                            <p:tgtEl>
                                              <p:spTgt spid="110"/>
                                            </p:tgtEl>
                                            <p:attrNameLst>
                                              <p:attrName>style.visibility</p:attrName>
                                            </p:attrNameLst>
                                          </p:cBhvr>
                                          <p:to>
                                            <p:strVal val="visible"/>
                                          </p:to>
                                        </p:set>
                                        <p:anim calcmode="lin" valueType="num">
                                          <p:cBhvr additive="base">
                                            <p:cTn id="45" dur="750" fill="hold"/>
                                            <p:tgtEl>
                                              <p:spTgt spid="110"/>
                                            </p:tgtEl>
                                            <p:attrNameLst>
                                              <p:attrName>ppt_x</p:attrName>
                                            </p:attrNameLst>
                                          </p:cBhvr>
                                          <p:tavLst>
                                            <p:tav tm="0">
                                              <p:val>
                                                <p:strVal val="#ppt_x"/>
                                              </p:val>
                                            </p:tav>
                                            <p:tav tm="100000">
                                              <p:val>
                                                <p:strVal val="#ppt_x"/>
                                              </p:val>
                                            </p:tav>
                                          </p:tavLst>
                                        </p:anim>
                                        <p:anim calcmode="lin" valueType="num">
                                          <p:cBhvr additive="base">
                                            <p:cTn id="46" dur="75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399">
              <a:schemeClr val="bg1">
                <a:lumMod val="95000"/>
              </a:schemeClr>
            </a:gs>
            <a:gs pos="93007">
              <a:schemeClr val="bg1"/>
            </a:gs>
            <a:gs pos="74835">
              <a:schemeClr val="bg1">
                <a:lumMod val="95000"/>
              </a:schemeClr>
            </a:gs>
            <a:gs pos="60856">
              <a:schemeClr val="bg1">
                <a:lumMod val="95000"/>
              </a:schemeClr>
            </a:gs>
            <a:gs pos="47568">
              <a:schemeClr val="bg1">
                <a:lumMod val="95000"/>
              </a:schemeClr>
            </a:gs>
            <a:gs pos="30750">
              <a:schemeClr val="bg1">
                <a:lumMod val="95000"/>
              </a:schemeClr>
            </a:gs>
            <a:gs pos="15000">
              <a:schemeClr val="bg1">
                <a:lumMod val="95000"/>
              </a:schemeClr>
            </a:gs>
            <a:gs pos="85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sp>
        <p:nvSpPr>
          <p:cNvPr id="14" name="Rectangle: Single Corner Rounded 13">
            <a:extLst>
              <a:ext uri="{FF2B5EF4-FFF2-40B4-BE49-F238E27FC236}">
                <a16:creationId xmlns:a16="http://schemas.microsoft.com/office/drawing/2014/main" id="{6D4513DA-FF6C-4A20-96AA-3B91FB5CEA3A}"/>
              </a:ext>
            </a:extLst>
          </p:cNvPr>
          <p:cNvSpPr/>
          <p:nvPr/>
        </p:nvSpPr>
        <p:spPr>
          <a:xfrm flipV="1">
            <a:off x="0" y="0"/>
            <a:ext cx="9971314" cy="1683657"/>
          </a:xfrm>
          <a:prstGeom prst="round1Rect">
            <a:avLst>
              <a:gd name="adj" fmla="val 325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anrope"/>
              <a:ea typeface="+mn-ea"/>
              <a:cs typeface="+mn-cs"/>
            </a:endParaRPr>
          </a:p>
        </p:txBody>
      </p:sp>
      <p:sp>
        <p:nvSpPr>
          <p:cNvPr id="19" name="TextBox 18">
            <a:extLst>
              <a:ext uri="{FF2B5EF4-FFF2-40B4-BE49-F238E27FC236}">
                <a16:creationId xmlns:a16="http://schemas.microsoft.com/office/drawing/2014/main" id="{25CEB0DD-BE71-4DB9-B31C-BE8E11FC2D7A}"/>
              </a:ext>
            </a:extLst>
          </p:cNvPr>
          <p:cNvSpPr txBox="1"/>
          <p:nvPr/>
        </p:nvSpPr>
        <p:spPr>
          <a:xfrm>
            <a:off x="2506966" y="680988"/>
            <a:ext cx="6252405" cy="643894"/>
          </a:xfrm>
          <a:prstGeom prst="rect">
            <a:avLst/>
          </a:prstGeom>
          <a:noFill/>
        </p:spPr>
        <p:txBody>
          <a:bodyPr wrap="square" rtlCol="0">
            <a:spAutoFit/>
          </a:bodyPr>
          <a:lstStyle>
            <a:defPPr>
              <a:defRPr lang="en-US"/>
            </a:defPPr>
            <a:lvl1pPr>
              <a:defRPr sz="4800" b="1">
                <a:solidFill>
                  <a:srgbClr val="111029"/>
                </a:solidFill>
                <a:latin typeface="+mj-lt"/>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US" sz="3200" u="sng" dirty="0">
                <a:solidFill>
                  <a:schemeClr val="tx1">
                    <a:lumMod val="75000"/>
                    <a:lumOff val="25000"/>
                  </a:schemeClr>
                </a:solidFill>
                <a:latin typeface="Inter" panose="020B0502030000000004"/>
              </a:rPr>
              <a:t>Introducción</a:t>
            </a:r>
            <a:r>
              <a:rPr kumimoji="0" lang="en-US" sz="3200" b="1" i="0" u="sng" strike="noStrike" kern="1200" cap="none" spc="0" normalizeH="0" noProof="0" dirty="0">
                <a:ln>
                  <a:noFill/>
                </a:ln>
                <a:solidFill>
                  <a:prstClr val="white"/>
                </a:solidFill>
                <a:effectLst/>
                <a:uLnTx/>
                <a:uFillTx/>
                <a:latin typeface="Manrope"/>
                <a:ea typeface="+mn-ea"/>
                <a:cs typeface="+mn-cs"/>
              </a:rPr>
              <a:t> </a:t>
            </a:r>
            <a:endParaRPr kumimoji="0" lang="en-US" sz="3200" b="0" i="0" u="none" strike="noStrike" kern="1200" cap="none" spc="0" normalizeH="0" baseline="0" noProof="0" dirty="0">
              <a:ln>
                <a:noFill/>
              </a:ln>
              <a:solidFill>
                <a:prstClr val="white"/>
              </a:solidFill>
              <a:effectLst/>
              <a:uLnTx/>
              <a:uFillTx/>
              <a:latin typeface="Manrope"/>
              <a:ea typeface="+mn-ea"/>
              <a:cs typeface="+mn-cs"/>
            </a:endParaRPr>
          </a:p>
        </p:txBody>
      </p:sp>
      <p:sp>
        <p:nvSpPr>
          <p:cNvPr id="26" name="Rectangle 25">
            <a:extLst>
              <a:ext uri="{FF2B5EF4-FFF2-40B4-BE49-F238E27FC236}">
                <a16:creationId xmlns:a16="http://schemas.microsoft.com/office/drawing/2014/main" id="{FE553B8D-CF3C-4B5C-8F56-5F359D6F0D58}"/>
              </a:ext>
            </a:extLst>
          </p:cNvPr>
          <p:cNvSpPr/>
          <p:nvPr/>
        </p:nvSpPr>
        <p:spPr>
          <a:xfrm>
            <a:off x="883439" y="2260479"/>
            <a:ext cx="5091263" cy="3587392"/>
          </a:xfrm>
          <a:prstGeom prst="rect">
            <a:avLst/>
          </a:prstGeom>
          <a:noFill/>
        </p:spPr>
        <p:txBody>
          <a:bodyPr wrap="square" rtlCol="0">
            <a:spAutoFit/>
          </a:bodyPr>
          <a:lstStyle/>
          <a:p>
            <a:pPr lvl="0" algn="just">
              <a:lnSpc>
                <a:spcPct val="130000"/>
              </a:lnSpc>
            </a:pPr>
            <a:r>
              <a:rPr lang="es-US" sz="1600" dirty="0">
                <a:solidFill>
                  <a:schemeClr val="tx1">
                    <a:lumMod val="65000"/>
                    <a:lumOff val="35000"/>
                  </a:schemeClr>
                </a:solidFill>
                <a:latin typeface="Inter" panose="020B0502030000000004"/>
              </a:rPr>
              <a:t>La presente investigación trata sobre la introducción a la contabilidad de costos la cual es un sistema de información empleado para predeterminar, registrar, acumular, controlar, analizar, direccionar, interpretar e informar todo lo relacionado con los costos de producción, distribución, venta, administración y financiamiento. </a:t>
            </a:r>
          </a:p>
          <a:p>
            <a:pPr lvl="0" algn="just">
              <a:lnSpc>
                <a:spcPct val="130000"/>
              </a:lnSpc>
            </a:pPr>
            <a:r>
              <a:rPr lang="es-US" sz="1600" dirty="0">
                <a:solidFill>
                  <a:schemeClr val="tx1">
                    <a:lumMod val="65000"/>
                    <a:lumOff val="35000"/>
                  </a:schemeClr>
                </a:solidFill>
                <a:latin typeface="Inter" panose="020B0502030000000004"/>
              </a:rPr>
              <a:t>Se describen las personas que necesitan esta información en pocas palabras los (Usuarios de información financiera) y entre ellos están accionistas, administración, empleados, autoridades gubernamentales, instituciones de crédito, proveedores, clientes, público en general etc. </a:t>
            </a:r>
            <a:endParaRPr kumimoji="0" lang="en-US" sz="1600" b="0" i="0" u="none" strike="noStrike" kern="1200" cap="none" spc="0" normalizeH="0" baseline="0" noProof="0" dirty="0">
              <a:ln>
                <a:noFill/>
              </a:ln>
              <a:solidFill>
                <a:schemeClr val="tx1">
                  <a:lumMod val="65000"/>
                  <a:lumOff val="35000"/>
                </a:schemeClr>
              </a:solidFill>
              <a:effectLst/>
              <a:uLnTx/>
              <a:uFillTx/>
              <a:latin typeface="Inter" panose="020B0502030000000004"/>
            </a:endParaRPr>
          </a:p>
        </p:txBody>
      </p:sp>
      <p:grpSp>
        <p:nvGrpSpPr>
          <p:cNvPr id="2" name="Group 1">
            <a:extLst>
              <a:ext uri="{FF2B5EF4-FFF2-40B4-BE49-F238E27FC236}">
                <a16:creationId xmlns:a16="http://schemas.microsoft.com/office/drawing/2014/main" id="{70B862FC-7C0E-4ABA-896C-4BE708190FDC}"/>
              </a:ext>
            </a:extLst>
          </p:cNvPr>
          <p:cNvGrpSpPr/>
          <p:nvPr/>
        </p:nvGrpSpPr>
        <p:grpSpPr>
          <a:xfrm>
            <a:off x="1004738" y="819038"/>
            <a:ext cx="1343089" cy="505844"/>
            <a:chOff x="1701424" y="572295"/>
            <a:chExt cx="1343089" cy="505844"/>
          </a:xfrm>
        </p:grpSpPr>
        <p:sp>
          <p:nvSpPr>
            <p:cNvPr id="20" name="TextBox 19">
              <a:extLst>
                <a:ext uri="{FF2B5EF4-FFF2-40B4-BE49-F238E27FC236}">
                  <a16:creationId xmlns:a16="http://schemas.microsoft.com/office/drawing/2014/main" id="{F676DAA9-6EFE-411E-85D3-AFB8452C4661}"/>
                </a:ext>
              </a:extLst>
            </p:cNvPr>
            <p:cNvSpPr txBox="1"/>
            <p:nvPr/>
          </p:nvSpPr>
          <p:spPr>
            <a:xfrm>
              <a:off x="1701424" y="572295"/>
              <a:ext cx="1186920" cy="505844"/>
            </a:xfrm>
            <a:prstGeom prst="rect">
              <a:avLst/>
            </a:prstGeom>
            <a:noFill/>
            <a:ln>
              <a:solidFill>
                <a:schemeClr val="tx1">
                  <a:lumMod val="65000"/>
                  <a:lumOff val="35000"/>
                </a:schemeClr>
              </a:solidFill>
            </a:ln>
          </p:spPr>
          <p:txBody>
            <a:bodyPr wrap="square" rtlCol="0">
              <a:spAutoFit/>
            </a:bodyPr>
            <a:lstStyle>
              <a:defPPr>
                <a:defRPr lang="en-US"/>
              </a:defPPr>
              <a:lvl1pPr>
                <a:lnSpc>
                  <a:spcPct val="120000"/>
                </a:lnSpc>
                <a:defRPr sz="2400" b="1">
                  <a:solidFill>
                    <a:srgbClr val="111029"/>
                  </a:solidFill>
                  <a:latin typeface="+mj-lt"/>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75000"/>
                      <a:lumOff val="25000"/>
                    </a:schemeClr>
                  </a:solidFill>
                  <a:effectLst/>
                  <a:uLnTx/>
                  <a:uFillTx/>
                  <a:latin typeface="Manrope"/>
                  <a:ea typeface="+mn-ea"/>
                  <a:cs typeface="+mn-cs"/>
                </a:rPr>
                <a:t>02</a:t>
              </a:r>
            </a:p>
          </p:txBody>
        </p:sp>
        <p:cxnSp>
          <p:nvCxnSpPr>
            <p:cNvPr id="10" name="Straight Connector 9">
              <a:extLst>
                <a:ext uri="{FF2B5EF4-FFF2-40B4-BE49-F238E27FC236}">
                  <a16:creationId xmlns:a16="http://schemas.microsoft.com/office/drawing/2014/main" id="{CD8773FF-CE18-44A4-A576-F97D2DB3FAEE}"/>
                </a:ext>
              </a:extLst>
            </p:cNvPr>
            <p:cNvCxnSpPr>
              <a:cxnSpLocks/>
            </p:cNvCxnSpPr>
            <p:nvPr/>
          </p:nvCxnSpPr>
          <p:spPr>
            <a:xfrm>
              <a:off x="2325773" y="831556"/>
              <a:ext cx="71874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7" name="Marcador de posición de imagen 6" descr="Interfaz de usuario gráfica, Aplicación&#10;&#10;Descripción generada automáticamente">
            <a:extLst>
              <a:ext uri="{FF2B5EF4-FFF2-40B4-BE49-F238E27FC236}">
                <a16:creationId xmlns:a16="http://schemas.microsoft.com/office/drawing/2014/main" id="{556D03D8-50A9-2CBD-4043-345867CC2DD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717" r="9717"/>
          <a:stretch>
            <a:fillRect/>
          </a:stretch>
        </p:blipFill>
        <p:spPr>
          <a:xfrm>
            <a:off x="6771084" y="1954552"/>
            <a:ext cx="4966656" cy="4597521"/>
          </a:xfrm>
        </p:spPr>
      </p:pic>
    </p:spTree>
    <p:extLst>
      <p:ext uri="{BB962C8B-B14F-4D97-AF65-F5344CB8AC3E}">
        <p14:creationId xmlns:p14="http://schemas.microsoft.com/office/powerpoint/2010/main" val="113447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2000" decel="78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500"/>
                                  </p:stCondLst>
                                  <p:iterate type="lt">
                                    <p:tmPct val="3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750"/>
                                        <p:tgtEl>
                                          <p:spTgt spid="2"/>
                                        </p:tgtEl>
                                      </p:cBhvr>
                                    </p:animEffect>
                                  </p:childTnLst>
                                </p:cTn>
                              </p:par>
                              <p:par>
                                <p:cTn id="12" presetID="22" presetClass="entr" presetSubtype="8" fill="hold" grpId="0" nodeType="withEffect">
                                  <p:stCondLst>
                                    <p:cond delay="0"/>
                                  </p:stCondLst>
                                  <p:iterate type="lt">
                                    <p:tmPct val="3000"/>
                                  </p:iterate>
                                  <p:childTnLst>
                                    <p:set>
                                      <p:cBhvr>
                                        <p:cTn id="13" dur="1" fill="hold">
                                          <p:stCondLst>
                                            <p:cond delay="0"/>
                                          </p:stCondLst>
                                        </p:cTn>
                                        <p:tgtEl>
                                          <p:spTgt spid="19"/>
                                        </p:tgtEl>
                                        <p:attrNameLst>
                                          <p:attrName>style.visibility</p:attrName>
                                        </p:attrNameLst>
                                      </p:cBhvr>
                                      <p:to>
                                        <p:strVal val="visible"/>
                                      </p:to>
                                    </p:set>
                                    <p:animEffect transition="in" filter="wipe(left)">
                                      <p:cBhvr>
                                        <p:cTn id="14" dur="750"/>
                                        <p:tgtEl>
                                          <p:spTgt spid="1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accel="50000" decel="50000" fill="hold" grpId="1" nodeType="withEffect">
                                  <p:stCondLst>
                                    <p:cond delay="500"/>
                                  </p:stCondLst>
                                  <p:childTnLst>
                                    <p:animMotion origin="layout" path="M -0.03672 0.07061 L 0 -3.7037E-6 " pathEditMode="relative" rAng="0" ptsTypes="AA">
                                      <p:cBhvr>
                                        <p:cTn id="19" dur="1000" fill="hold"/>
                                        <p:tgtEl>
                                          <p:spTgt spid="26"/>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p:bldP spid="26" grpId="0"/>
      <p:bldP spid="2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C20B71-1747-3F36-8041-73CAD6088EC0}"/>
              </a:ext>
            </a:extLst>
          </p:cNvPr>
          <p:cNvGrpSpPr/>
          <p:nvPr/>
        </p:nvGrpSpPr>
        <p:grpSpPr>
          <a:xfrm>
            <a:off x="7300593" y="2237223"/>
            <a:ext cx="1944021" cy="1943422"/>
            <a:chOff x="7300593" y="2851218"/>
            <a:chExt cx="1944021" cy="1943422"/>
          </a:xfrm>
        </p:grpSpPr>
        <p:sp>
          <p:nvSpPr>
            <p:cNvPr id="3" name="Freeform: Shape 2">
              <a:extLst>
                <a:ext uri="{FF2B5EF4-FFF2-40B4-BE49-F238E27FC236}">
                  <a16:creationId xmlns:a16="http://schemas.microsoft.com/office/drawing/2014/main" id="{C5FA226B-D7E5-41D2-EBC4-8B7044015CF3}"/>
                </a:ext>
              </a:extLst>
            </p:cNvPr>
            <p:cNvSpPr/>
            <p:nvPr/>
          </p:nvSpPr>
          <p:spPr>
            <a:xfrm>
              <a:off x="7300593" y="2851218"/>
              <a:ext cx="1944021" cy="1943422"/>
            </a:xfrm>
            <a:custGeom>
              <a:avLst/>
              <a:gdLst>
                <a:gd name="connsiteX0" fmla="*/ 1822740 w 3645255"/>
                <a:gd name="connsiteY0" fmla="*/ 3644133 h 3644133"/>
                <a:gd name="connsiteX1" fmla="*/ 1654853 w 3645255"/>
                <a:gd name="connsiteY1" fmla="*/ 3575003 h 3644133"/>
                <a:gd name="connsiteX2" fmla="*/ 69354 w 3645255"/>
                <a:gd name="connsiteY2" fmla="*/ 1989505 h 3644133"/>
                <a:gd name="connsiteX3" fmla="*/ 69354 w 3645255"/>
                <a:gd name="connsiteY3" fmla="*/ 1654629 h 3644133"/>
                <a:gd name="connsiteX4" fmla="*/ 1654853 w 3645255"/>
                <a:gd name="connsiteY4" fmla="*/ 69130 h 3644133"/>
                <a:gd name="connsiteX5" fmla="*/ 1822740 w 3645255"/>
                <a:gd name="connsiteY5" fmla="*/ 0 h 3644133"/>
                <a:gd name="connsiteX6" fmla="*/ 1990627 w 3645255"/>
                <a:gd name="connsiteY6" fmla="*/ 69130 h 3644133"/>
                <a:gd name="connsiteX7" fmla="*/ 3576125 w 3645255"/>
                <a:gd name="connsiteY7" fmla="*/ 1654629 h 3644133"/>
                <a:gd name="connsiteX8" fmla="*/ 3645256 w 3645255"/>
                <a:gd name="connsiteY8" fmla="*/ 1822516 h 3644133"/>
                <a:gd name="connsiteX9" fmla="*/ 3576125 w 3645255"/>
                <a:gd name="connsiteY9" fmla="*/ 1990403 h 3644133"/>
                <a:gd name="connsiteX10" fmla="*/ 1990627 w 3645255"/>
                <a:gd name="connsiteY10" fmla="*/ 3575003 h 3644133"/>
                <a:gd name="connsiteX11" fmla="*/ 1822740 w 3645255"/>
                <a:gd name="connsiteY11" fmla="*/ 3644133 h 364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5255" h="3644133">
                  <a:moveTo>
                    <a:pt x="1822740" y="3644133"/>
                  </a:moveTo>
                  <a:cubicBezTo>
                    <a:pt x="1758996" y="3644133"/>
                    <a:pt x="1699742" y="3619893"/>
                    <a:pt x="1654853" y="3575003"/>
                  </a:cubicBezTo>
                  <a:lnTo>
                    <a:pt x="69354" y="1989505"/>
                  </a:lnTo>
                  <a:cubicBezTo>
                    <a:pt x="-23118" y="1897032"/>
                    <a:pt x="-23118" y="1747101"/>
                    <a:pt x="69354" y="1654629"/>
                  </a:cubicBezTo>
                  <a:lnTo>
                    <a:pt x="1654853" y="69130"/>
                  </a:lnTo>
                  <a:cubicBezTo>
                    <a:pt x="1699742" y="24240"/>
                    <a:pt x="1758996" y="0"/>
                    <a:pt x="1822740" y="0"/>
                  </a:cubicBezTo>
                  <a:cubicBezTo>
                    <a:pt x="1886483" y="0"/>
                    <a:pt x="1945737" y="24240"/>
                    <a:pt x="1990627" y="69130"/>
                  </a:cubicBezTo>
                  <a:lnTo>
                    <a:pt x="3576125" y="1654629"/>
                  </a:lnTo>
                  <a:cubicBezTo>
                    <a:pt x="3621015" y="1699518"/>
                    <a:pt x="3645256" y="1758772"/>
                    <a:pt x="3645256" y="1822516"/>
                  </a:cubicBezTo>
                  <a:cubicBezTo>
                    <a:pt x="3645256" y="1886259"/>
                    <a:pt x="3621015" y="1945513"/>
                    <a:pt x="3576125" y="1990403"/>
                  </a:cubicBezTo>
                  <a:lnTo>
                    <a:pt x="1990627" y="3575003"/>
                  </a:lnTo>
                  <a:cubicBezTo>
                    <a:pt x="1945737" y="3619893"/>
                    <a:pt x="1886483" y="3644133"/>
                    <a:pt x="1822740" y="3644133"/>
                  </a:cubicBezTo>
                  <a:close/>
                </a:path>
              </a:pathLst>
            </a:custGeom>
            <a:gradFill>
              <a:gsLst>
                <a:gs pos="23000">
                  <a:schemeClr val="bg1"/>
                </a:gs>
                <a:gs pos="100000">
                  <a:schemeClr val="accent2"/>
                </a:gs>
              </a:gsLst>
              <a:lin ang="3000000" scaled="0"/>
            </a:gradFill>
            <a:ln>
              <a:noFill/>
            </a:ln>
            <a:effectLst>
              <a:outerShdw blurRad="546100" dist="127000" dir="3000000" algn="t"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a:solidFill>
                  <a:srgbClr val="32394E"/>
                </a:solidFill>
                <a:latin typeface="+mj-lt"/>
              </a:endParaRPr>
            </a:p>
          </p:txBody>
        </p:sp>
        <p:sp>
          <p:nvSpPr>
            <p:cNvPr id="5" name="TextBox 4">
              <a:extLst>
                <a:ext uri="{FF2B5EF4-FFF2-40B4-BE49-F238E27FC236}">
                  <a16:creationId xmlns:a16="http://schemas.microsoft.com/office/drawing/2014/main" id="{D69453FB-945B-E6AF-3301-67AE245DF965}"/>
                </a:ext>
              </a:extLst>
            </p:cNvPr>
            <p:cNvSpPr txBox="1"/>
            <p:nvPr/>
          </p:nvSpPr>
          <p:spPr>
            <a:xfrm>
              <a:off x="7474505" y="3404928"/>
              <a:ext cx="1596797" cy="646331"/>
            </a:xfrm>
            <a:prstGeom prst="rect">
              <a:avLst/>
            </a:prstGeom>
            <a:noFill/>
          </p:spPr>
          <p:txBody>
            <a:bodyPr wrap="square" rtlCol="0">
              <a:spAutoFit/>
            </a:bodyPr>
            <a:lstStyle/>
            <a:p>
              <a:pPr algn="ctr"/>
              <a:r>
                <a:rPr lang="en-US" sz="3600" dirty="0">
                  <a:solidFill>
                    <a:srgbClr val="32394E"/>
                  </a:solidFill>
                  <a:latin typeface="+mj-lt"/>
                  <a:cs typeface="Arial" panose="020B0604020202020204" pitchFamily="34" charset="0"/>
                </a:rPr>
                <a:t>03</a:t>
              </a:r>
            </a:p>
          </p:txBody>
        </p:sp>
      </p:grpSp>
      <p:grpSp>
        <p:nvGrpSpPr>
          <p:cNvPr id="7" name="Group 6">
            <a:extLst>
              <a:ext uri="{FF2B5EF4-FFF2-40B4-BE49-F238E27FC236}">
                <a16:creationId xmlns:a16="http://schemas.microsoft.com/office/drawing/2014/main" id="{1A7A04A4-BE56-0F09-9738-04D460C21979}"/>
              </a:ext>
            </a:extLst>
          </p:cNvPr>
          <p:cNvGrpSpPr/>
          <p:nvPr/>
        </p:nvGrpSpPr>
        <p:grpSpPr>
          <a:xfrm>
            <a:off x="5123690" y="2236504"/>
            <a:ext cx="2436760" cy="1943422"/>
            <a:chOff x="5123690" y="2850499"/>
            <a:chExt cx="2436760" cy="1943422"/>
          </a:xfrm>
        </p:grpSpPr>
        <p:sp>
          <p:nvSpPr>
            <p:cNvPr id="8" name="Freeform: Shape 7">
              <a:extLst>
                <a:ext uri="{FF2B5EF4-FFF2-40B4-BE49-F238E27FC236}">
                  <a16:creationId xmlns:a16="http://schemas.microsoft.com/office/drawing/2014/main" id="{3AB449FA-699F-6C6D-8BE5-D454ECBC0BD4}"/>
                </a:ext>
              </a:extLst>
            </p:cNvPr>
            <p:cNvSpPr/>
            <p:nvPr/>
          </p:nvSpPr>
          <p:spPr>
            <a:xfrm>
              <a:off x="5123690" y="2850499"/>
              <a:ext cx="2436760" cy="1943422"/>
            </a:xfrm>
            <a:custGeom>
              <a:avLst/>
              <a:gdLst>
                <a:gd name="connsiteX0" fmla="*/ 4531375 w 4569195"/>
                <a:gd name="connsiteY0" fmla="*/ 1703109 h 3644133"/>
                <a:gd name="connsiteX1" fmla="*/ 3776333 w 4569195"/>
                <a:gd name="connsiteY1" fmla="*/ 983081 h 3644133"/>
                <a:gd name="connsiteX2" fmla="*/ 3571637 w 4569195"/>
                <a:gd name="connsiteY2" fmla="*/ 1070167 h 3644133"/>
                <a:gd name="connsiteX3" fmla="*/ 3571637 w 4569195"/>
                <a:gd name="connsiteY3" fmla="*/ 1385291 h 3644133"/>
                <a:gd name="connsiteX4" fmla="*/ 3306789 w 4569195"/>
                <a:gd name="connsiteY4" fmla="*/ 1385291 h 3644133"/>
                <a:gd name="connsiteX5" fmla="*/ 1990627 w 4569195"/>
                <a:gd name="connsiteY5" fmla="*/ 69130 h 3644133"/>
                <a:gd name="connsiteX6" fmla="*/ 1822740 w 4569195"/>
                <a:gd name="connsiteY6" fmla="*/ 0 h 3644133"/>
                <a:gd name="connsiteX7" fmla="*/ 1654853 w 4569195"/>
                <a:gd name="connsiteY7" fmla="*/ 69130 h 3644133"/>
                <a:gd name="connsiteX8" fmla="*/ 69354 w 4569195"/>
                <a:gd name="connsiteY8" fmla="*/ 1654629 h 3644133"/>
                <a:gd name="connsiteX9" fmla="*/ 69354 w 4569195"/>
                <a:gd name="connsiteY9" fmla="*/ 1989505 h 3644133"/>
                <a:gd name="connsiteX10" fmla="*/ 1654853 w 4569195"/>
                <a:gd name="connsiteY10" fmla="*/ 3575003 h 3644133"/>
                <a:gd name="connsiteX11" fmla="*/ 1822740 w 4569195"/>
                <a:gd name="connsiteY11" fmla="*/ 3644133 h 3644133"/>
                <a:gd name="connsiteX12" fmla="*/ 1990627 w 4569195"/>
                <a:gd name="connsiteY12" fmla="*/ 3575003 h 3644133"/>
                <a:gd name="connsiteX13" fmla="*/ 3307686 w 4569195"/>
                <a:gd name="connsiteY13" fmla="*/ 2257944 h 3644133"/>
                <a:gd name="connsiteX14" fmla="*/ 3572534 w 4569195"/>
                <a:gd name="connsiteY14" fmla="*/ 2257944 h 3644133"/>
                <a:gd name="connsiteX15" fmla="*/ 3572534 w 4569195"/>
                <a:gd name="connsiteY15" fmla="*/ 2510223 h 3644133"/>
                <a:gd name="connsiteX16" fmla="*/ 3777231 w 4569195"/>
                <a:gd name="connsiteY16" fmla="*/ 2597309 h 3644133"/>
                <a:gd name="connsiteX17" fmla="*/ 4132756 w 4569195"/>
                <a:gd name="connsiteY17" fmla="*/ 2257944 h 3644133"/>
                <a:gd name="connsiteX18" fmla="*/ 4137245 w 4569195"/>
                <a:gd name="connsiteY18" fmla="*/ 2257944 h 3644133"/>
                <a:gd name="connsiteX19" fmla="*/ 4137245 w 4569195"/>
                <a:gd name="connsiteY19" fmla="*/ 2253455 h 3644133"/>
                <a:gd name="connsiteX20" fmla="*/ 4532273 w 4569195"/>
                <a:gd name="connsiteY20" fmla="*/ 1877281 h 3644133"/>
                <a:gd name="connsiteX21" fmla="*/ 4531375 w 4569195"/>
                <a:gd name="connsiteY21" fmla="*/ 1703109 h 364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69195" h="3644133">
                  <a:moveTo>
                    <a:pt x="4531375" y="1703109"/>
                  </a:moveTo>
                  <a:lnTo>
                    <a:pt x="3776333" y="983081"/>
                  </a:lnTo>
                  <a:cubicBezTo>
                    <a:pt x="3699123" y="909462"/>
                    <a:pt x="3571637" y="964227"/>
                    <a:pt x="3571637" y="1070167"/>
                  </a:cubicBezTo>
                  <a:lnTo>
                    <a:pt x="3571637" y="1385291"/>
                  </a:lnTo>
                  <a:lnTo>
                    <a:pt x="3306789" y="1385291"/>
                  </a:lnTo>
                  <a:lnTo>
                    <a:pt x="1990627" y="69130"/>
                  </a:lnTo>
                  <a:cubicBezTo>
                    <a:pt x="1945737" y="24240"/>
                    <a:pt x="1886483" y="0"/>
                    <a:pt x="1822740" y="0"/>
                  </a:cubicBezTo>
                  <a:cubicBezTo>
                    <a:pt x="1758997" y="0"/>
                    <a:pt x="1699743" y="24240"/>
                    <a:pt x="1654853" y="69130"/>
                  </a:cubicBezTo>
                  <a:lnTo>
                    <a:pt x="69354" y="1654629"/>
                  </a:lnTo>
                  <a:cubicBezTo>
                    <a:pt x="-23118" y="1747101"/>
                    <a:pt x="-23118" y="1897032"/>
                    <a:pt x="69354" y="1989505"/>
                  </a:cubicBezTo>
                  <a:lnTo>
                    <a:pt x="1654853" y="3575003"/>
                  </a:lnTo>
                  <a:cubicBezTo>
                    <a:pt x="1699743" y="3619893"/>
                    <a:pt x="1758997" y="3644133"/>
                    <a:pt x="1822740" y="3644133"/>
                  </a:cubicBezTo>
                  <a:cubicBezTo>
                    <a:pt x="1886483" y="3644133"/>
                    <a:pt x="1945737" y="3619893"/>
                    <a:pt x="1990627" y="3575003"/>
                  </a:cubicBezTo>
                  <a:lnTo>
                    <a:pt x="3307686" y="2257944"/>
                  </a:lnTo>
                  <a:lnTo>
                    <a:pt x="3572534" y="2257944"/>
                  </a:lnTo>
                  <a:lnTo>
                    <a:pt x="3572534" y="2510223"/>
                  </a:lnTo>
                  <a:cubicBezTo>
                    <a:pt x="3572534" y="2616163"/>
                    <a:pt x="3700021" y="2670928"/>
                    <a:pt x="3777231" y="2597309"/>
                  </a:cubicBezTo>
                  <a:lnTo>
                    <a:pt x="4132756" y="2257944"/>
                  </a:lnTo>
                  <a:lnTo>
                    <a:pt x="4137245" y="2257944"/>
                  </a:lnTo>
                  <a:lnTo>
                    <a:pt x="4137245" y="2253455"/>
                  </a:lnTo>
                  <a:lnTo>
                    <a:pt x="4532273" y="1877281"/>
                  </a:lnTo>
                  <a:cubicBezTo>
                    <a:pt x="4581652" y="1830596"/>
                    <a:pt x="4581652" y="1750692"/>
                    <a:pt x="4531375" y="1703109"/>
                  </a:cubicBezTo>
                  <a:close/>
                </a:path>
              </a:pathLst>
            </a:custGeom>
            <a:gradFill>
              <a:gsLst>
                <a:gs pos="23000">
                  <a:schemeClr val="bg1"/>
                </a:gs>
                <a:gs pos="100000">
                  <a:schemeClr val="accent3"/>
                </a:gs>
              </a:gsLst>
              <a:lin ang="3000000" scaled="0"/>
            </a:gradFill>
            <a:ln>
              <a:noFill/>
            </a:ln>
            <a:effectLst>
              <a:outerShdw blurRad="546100" dist="127000" dir="3000000" algn="t"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a:solidFill>
                  <a:srgbClr val="32394E"/>
                </a:solidFill>
                <a:latin typeface="+mj-lt"/>
              </a:endParaRPr>
            </a:p>
          </p:txBody>
        </p:sp>
        <p:sp>
          <p:nvSpPr>
            <p:cNvPr id="10" name="TextBox 9">
              <a:extLst>
                <a:ext uri="{FF2B5EF4-FFF2-40B4-BE49-F238E27FC236}">
                  <a16:creationId xmlns:a16="http://schemas.microsoft.com/office/drawing/2014/main" id="{7EAA83E0-79BB-2A38-313A-64B81443770E}"/>
                </a:ext>
              </a:extLst>
            </p:cNvPr>
            <p:cNvSpPr txBox="1"/>
            <p:nvPr/>
          </p:nvSpPr>
          <p:spPr>
            <a:xfrm>
              <a:off x="5297602" y="3404928"/>
              <a:ext cx="1596797" cy="646331"/>
            </a:xfrm>
            <a:prstGeom prst="rect">
              <a:avLst/>
            </a:prstGeom>
            <a:noFill/>
          </p:spPr>
          <p:txBody>
            <a:bodyPr wrap="square" rtlCol="0">
              <a:spAutoFit/>
            </a:bodyPr>
            <a:lstStyle/>
            <a:p>
              <a:pPr algn="ctr"/>
              <a:r>
                <a:rPr lang="en-US" sz="3600" b="1" dirty="0">
                  <a:solidFill>
                    <a:srgbClr val="32394E"/>
                  </a:solidFill>
                  <a:latin typeface="+mj-lt"/>
                  <a:cs typeface="Space Grotesk" pitchFamily="2" charset="0"/>
                </a:rPr>
                <a:t>02</a:t>
              </a:r>
            </a:p>
          </p:txBody>
        </p:sp>
      </p:grpSp>
      <p:grpSp>
        <p:nvGrpSpPr>
          <p:cNvPr id="12" name="Group 11">
            <a:extLst>
              <a:ext uri="{FF2B5EF4-FFF2-40B4-BE49-F238E27FC236}">
                <a16:creationId xmlns:a16="http://schemas.microsoft.com/office/drawing/2014/main" id="{0D067E2E-E487-2DEF-DBF0-C38DC61A8539}"/>
              </a:ext>
            </a:extLst>
          </p:cNvPr>
          <p:cNvGrpSpPr/>
          <p:nvPr/>
        </p:nvGrpSpPr>
        <p:grpSpPr>
          <a:xfrm>
            <a:off x="2946787" y="2236504"/>
            <a:ext cx="2436760" cy="1943422"/>
            <a:chOff x="2946787" y="2850499"/>
            <a:chExt cx="2436760" cy="1943422"/>
          </a:xfrm>
        </p:grpSpPr>
        <p:sp>
          <p:nvSpPr>
            <p:cNvPr id="13" name="Freeform: Shape 12">
              <a:extLst>
                <a:ext uri="{FF2B5EF4-FFF2-40B4-BE49-F238E27FC236}">
                  <a16:creationId xmlns:a16="http://schemas.microsoft.com/office/drawing/2014/main" id="{6898B2D8-EF12-86AC-5591-5F98CAB38861}"/>
                </a:ext>
              </a:extLst>
            </p:cNvPr>
            <p:cNvSpPr/>
            <p:nvPr/>
          </p:nvSpPr>
          <p:spPr>
            <a:xfrm>
              <a:off x="2946787" y="2850499"/>
              <a:ext cx="2436760" cy="1943422"/>
            </a:xfrm>
            <a:custGeom>
              <a:avLst/>
              <a:gdLst>
                <a:gd name="connsiteX0" fmla="*/ 4531375 w 4569195"/>
                <a:gd name="connsiteY0" fmla="*/ 1703109 h 3644133"/>
                <a:gd name="connsiteX1" fmla="*/ 3776333 w 4569195"/>
                <a:gd name="connsiteY1" fmla="*/ 983081 h 3644133"/>
                <a:gd name="connsiteX2" fmla="*/ 3571637 w 4569195"/>
                <a:gd name="connsiteY2" fmla="*/ 1070167 h 3644133"/>
                <a:gd name="connsiteX3" fmla="*/ 3571637 w 4569195"/>
                <a:gd name="connsiteY3" fmla="*/ 1385291 h 3644133"/>
                <a:gd name="connsiteX4" fmla="*/ 3306788 w 4569195"/>
                <a:gd name="connsiteY4" fmla="*/ 1385291 h 3644133"/>
                <a:gd name="connsiteX5" fmla="*/ 1990627 w 4569195"/>
                <a:gd name="connsiteY5" fmla="*/ 69130 h 3644133"/>
                <a:gd name="connsiteX6" fmla="*/ 1822740 w 4569195"/>
                <a:gd name="connsiteY6" fmla="*/ 0 h 3644133"/>
                <a:gd name="connsiteX7" fmla="*/ 1654853 w 4569195"/>
                <a:gd name="connsiteY7" fmla="*/ 69130 h 3644133"/>
                <a:gd name="connsiteX8" fmla="*/ 69354 w 4569195"/>
                <a:gd name="connsiteY8" fmla="*/ 1654629 h 3644133"/>
                <a:gd name="connsiteX9" fmla="*/ 69354 w 4569195"/>
                <a:gd name="connsiteY9" fmla="*/ 1989505 h 3644133"/>
                <a:gd name="connsiteX10" fmla="*/ 1654853 w 4569195"/>
                <a:gd name="connsiteY10" fmla="*/ 3575003 h 3644133"/>
                <a:gd name="connsiteX11" fmla="*/ 1822740 w 4569195"/>
                <a:gd name="connsiteY11" fmla="*/ 3644133 h 3644133"/>
                <a:gd name="connsiteX12" fmla="*/ 1990627 w 4569195"/>
                <a:gd name="connsiteY12" fmla="*/ 3575003 h 3644133"/>
                <a:gd name="connsiteX13" fmla="*/ 3307686 w 4569195"/>
                <a:gd name="connsiteY13" fmla="*/ 2257944 h 3644133"/>
                <a:gd name="connsiteX14" fmla="*/ 3572534 w 4569195"/>
                <a:gd name="connsiteY14" fmla="*/ 2257944 h 3644133"/>
                <a:gd name="connsiteX15" fmla="*/ 3572534 w 4569195"/>
                <a:gd name="connsiteY15" fmla="*/ 2510223 h 3644133"/>
                <a:gd name="connsiteX16" fmla="*/ 3777231 w 4569195"/>
                <a:gd name="connsiteY16" fmla="*/ 2597309 h 3644133"/>
                <a:gd name="connsiteX17" fmla="*/ 4132756 w 4569195"/>
                <a:gd name="connsiteY17" fmla="*/ 2257944 h 3644133"/>
                <a:gd name="connsiteX18" fmla="*/ 4137245 w 4569195"/>
                <a:gd name="connsiteY18" fmla="*/ 2257944 h 3644133"/>
                <a:gd name="connsiteX19" fmla="*/ 4137245 w 4569195"/>
                <a:gd name="connsiteY19" fmla="*/ 2253455 h 3644133"/>
                <a:gd name="connsiteX20" fmla="*/ 4532273 w 4569195"/>
                <a:gd name="connsiteY20" fmla="*/ 1877281 h 3644133"/>
                <a:gd name="connsiteX21" fmla="*/ 4531375 w 4569195"/>
                <a:gd name="connsiteY21" fmla="*/ 1703109 h 364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69195" h="3644133">
                  <a:moveTo>
                    <a:pt x="4531375" y="1703109"/>
                  </a:moveTo>
                  <a:lnTo>
                    <a:pt x="3776333" y="983081"/>
                  </a:lnTo>
                  <a:cubicBezTo>
                    <a:pt x="3699123" y="909462"/>
                    <a:pt x="3571637" y="964227"/>
                    <a:pt x="3571637" y="1070167"/>
                  </a:cubicBezTo>
                  <a:lnTo>
                    <a:pt x="3571637" y="1385291"/>
                  </a:lnTo>
                  <a:lnTo>
                    <a:pt x="3306788" y="1385291"/>
                  </a:lnTo>
                  <a:lnTo>
                    <a:pt x="1990627" y="69130"/>
                  </a:lnTo>
                  <a:cubicBezTo>
                    <a:pt x="1945737" y="24240"/>
                    <a:pt x="1886483" y="0"/>
                    <a:pt x="1822740" y="0"/>
                  </a:cubicBezTo>
                  <a:cubicBezTo>
                    <a:pt x="1758997" y="0"/>
                    <a:pt x="1699743" y="24240"/>
                    <a:pt x="1654853" y="69130"/>
                  </a:cubicBezTo>
                  <a:lnTo>
                    <a:pt x="69354" y="1654629"/>
                  </a:lnTo>
                  <a:cubicBezTo>
                    <a:pt x="-23118" y="1747101"/>
                    <a:pt x="-23118" y="1897032"/>
                    <a:pt x="69354" y="1989505"/>
                  </a:cubicBezTo>
                  <a:lnTo>
                    <a:pt x="1654853" y="3575003"/>
                  </a:lnTo>
                  <a:cubicBezTo>
                    <a:pt x="1699743" y="3619893"/>
                    <a:pt x="1758997" y="3644133"/>
                    <a:pt x="1822740" y="3644133"/>
                  </a:cubicBezTo>
                  <a:cubicBezTo>
                    <a:pt x="1886483" y="3644133"/>
                    <a:pt x="1945737" y="3619893"/>
                    <a:pt x="1990627" y="3575003"/>
                  </a:cubicBezTo>
                  <a:lnTo>
                    <a:pt x="3307686" y="2257944"/>
                  </a:lnTo>
                  <a:lnTo>
                    <a:pt x="3572534" y="2257944"/>
                  </a:lnTo>
                  <a:lnTo>
                    <a:pt x="3572534" y="2510223"/>
                  </a:lnTo>
                  <a:cubicBezTo>
                    <a:pt x="3572534" y="2616163"/>
                    <a:pt x="3700021" y="2670928"/>
                    <a:pt x="3777231" y="2597309"/>
                  </a:cubicBezTo>
                  <a:lnTo>
                    <a:pt x="4132756" y="2257944"/>
                  </a:lnTo>
                  <a:lnTo>
                    <a:pt x="4137245" y="2257944"/>
                  </a:lnTo>
                  <a:lnTo>
                    <a:pt x="4137245" y="2253455"/>
                  </a:lnTo>
                  <a:lnTo>
                    <a:pt x="4532273" y="1877281"/>
                  </a:lnTo>
                  <a:cubicBezTo>
                    <a:pt x="4581652" y="1830596"/>
                    <a:pt x="4581652" y="1750692"/>
                    <a:pt x="4531375" y="1703109"/>
                  </a:cubicBezTo>
                  <a:close/>
                </a:path>
              </a:pathLst>
            </a:custGeom>
            <a:solidFill>
              <a:schemeClr val="accent1"/>
            </a:solidFill>
            <a:ln>
              <a:noFill/>
            </a:ln>
            <a:effectLst>
              <a:outerShdw blurRad="317500" dist="127000" dir="30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432BF25-97BF-0098-AA5D-F9D549DD3E09}"/>
                </a:ext>
              </a:extLst>
            </p:cNvPr>
            <p:cNvSpPr txBox="1"/>
            <p:nvPr/>
          </p:nvSpPr>
          <p:spPr>
            <a:xfrm>
              <a:off x="3120699" y="3404928"/>
              <a:ext cx="1596797" cy="646331"/>
            </a:xfrm>
            <a:prstGeom prst="rect">
              <a:avLst/>
            </a:prstGeom>
            <a:noFill/>
          </p:spPr>
          <p:txBody>
            <a:bodyPr wrap="square" rtlCol="0">
              <a:spAutoFit/>
            </a:bodyPr>
            <a:lstStyle/>
            <a:p>
              <a:pPr algn="ctr"/>
              <a:r>
                <a:rPr lang="en-US" sz="3600" dirty="0">
                  <a:solidFill>
                    <a:schemeClr val="bg1"/>
                  </a:solidFill>
                  <a:latin typeface="+mj-lt"/>
                  <a:cs typeface="Arial" panose="020B0604020202020204" pitchFamily="34" charset="0"/>
                </a:rPr>
                <a:t>01</a:t>
              </a:r>
            </a:p>
          </p:txBody>
        </p:sp>
      </p:grpSp>
      <p:sp>
        <p:nvSpPr>
          <p:cNvPr id="18" name="TextBox 17">
            <a:extLst>
              <a:ext uri="{FF2B5EF4-FFF2-40B4-BE49-F238E27FC236}">
                <a16:creationId xmlns:a16="http://schemas.microsoft.com/office/drawing/2014/main" id="{019E58B3-8AC4-94B3-0506-1628090FC2C0}"/>
              </a:ext>
            </a:extLst>
          </p:cNvPr>
          <p:cNvSpPr txBox="1"/>
          <p:nvPr/>
        </p:nvSpPr>
        <p:spPr>
          <a:xfrm>
            <a:off x="4717497" y="4862063"/>
            <a:ext cx="2757008" cy="705258"/>
          </a:xfrm>
          <a:prstGeom prst="rect">
            <a:avLst/>
          </a:prstGeom>
          <a:noFill/>
        </p:spPr>
        <p:txBody>
          <a:bodyPr wrap="square" rtlCol="0">
            <a:spAutoFit/>
          </a:bodyPr>
          <a:lstStyle/>
          <a:p>
            <a:pPr algn="ctr">
              <a:lnSpc>
                <a:spcPct val="150000"/>
              </a:lnSpc>
            </a:pPr>
            <a:r>
              <a:rPr lang="es-US" sz="1400" dirty="0">
                <a:solidFill>
                  <a:schemeClr val="tx1">
                    <a:lumMod val="65000"/>
                    <a:lumOff val="35000"/>
                  </a:schemeClr>
                </a:solidFill>
                <a:latin typeface="Inter" panose="020B0502030000000004"/>
                <a:cs typeface="Arial" panose="020B0604020202020204" pitchFamily="34" charset="0"/>
              </a:rPr>
              <a:t>Analizar la introducción de Contabilidad de costos.</a:t>
            </a:r>
            <a:endParaRPr lang="en-US" sz="1400" dirty="0">
              <a:solidFill>
                <a:schemeClr val="tx1">
                  <a:lumMod val="65000"/>
                  <a:lumOff val="35000"/>
                </a:schemeClr>
              </a:solidFill>
              <a:latin typeface="Inter" panose="020B0502030000000004"/>
              <a:cs typeface="Arial" panose="020B0604020202020204" pitchFamily="34" charset="0"/>
            </a:endParaRPr>
          </a:p>
        </p:txBody>
      </p:sp>
      <p:sp>
        <p:nvSpPr>
          <p:cNvPr id="19" name="TextBox 18">
            <a:extLst>
              <a:ext uri="{FF2B5EF4-FFF2-40B4-BE49-F238E27FC236}">
                <a16:creationId xmlns:a16="http://schemas.microsoft.com/office/drawing/2014/main" id="{E5B4F859-228B-2D2B-15B0-70FCFAD3475D}"/>
              </a:ext>
            </a:extLst>
          </p:cNvPr>
          <p:cNvSpPr txBox="1"/>
          <p:nvPr/>
        </p:nvSpPr>
        <p:spPr>
          <a:xfrm>
            <a:off x="4546600" y="4400594"/>
            <a:ext cx="3048000" cy="426784"/>
          </a:xfrm>
          <a:prstGeom prst="rect">
            <a:avLst/>
          </a:prstGeom>
          <a:noFill/>
        </p:spPr>
        <p:txBody>
          <a:bodyPr wrap="square" rtlCol="0">
            <a:spAutoFit/>
          </a:bodyPr>
          <a:lstStyle/>
          <a:p>
            <a:pPr algn="ctr">
              <a:lnSpc>
                <a:spcPct val="150000"/>
              </a:lnSpc>
            </a:pPr>
            <a:r>
              <a:rPr lang="es-US" sz="1600" dirty="0">
                <a:solidFill>
                  <a:srgbClr val="32394E"/>
                </a:solidFill>
                <a:latin typeface="Inter" panose="020B0502030000000004"/>
                <a:cs typeface="Arial" panose="020B0604020202020204" pitchFamily="34" charset="0"/>
              </a:rPr>
              <a:t>Especifico</a:t>
            </a:r>
          </a:p>
        </p:txBody>
      </p:sp>
      <p:sp>
        <p:nvSpPr>
          <p:cNvPr id="21" name="TextBox 20">
            <a:extLst>
              <a:ext uri="{FF2B5EF4-FFF2-40B4-BE49-F238E27FC236}">
                <a16:creationId xmlns:a16="http://schemas.microsoft.com/office/drawing/2014/main" id="{7629F9DE-1AF6-F204-669E-B0604A8CC845}"/>
              </a:ext>
            </a:extLst>
          </p:cNvPr>
          <p:cNvSpPr txBox="1"/>
          <p:nvPr/>
        </p:nvSpPr>
        <p:spPr>
          <a:xfrm>
            <a:off x="8736176" y="4513912"/>
            <a:ext cx="2566769" cy="705258"/>
          </a:xfrm>
          <a:prstGeom prst="rect">
            <a:avLst/>
          </a:prstGeom>
          <a:noFill/>
        </p:spPr>
        <p:txBody>
          <a:bodyPr wrap="square" rtlCol="0">
            <a:spAutoFit/>
          </a:bodyPr>
          <a:lstStyle/>
          <a:p>
            <a:pPr>
              <a:lnSpc>
                <a:spcPct val="150000"/>
              </a:lnSpc>
            </a:pPr>
            <a:r>
              <a:rPr lang="es-US" sz="1400" dirty="0">
                <a:solidFill>
                  <a:schemeClr val="tx1">
                    <a:lumMod val="65000"/>
                    <a:lumOff val="35000"/>
                  </a:schemeClr>
                </a:solidFill>
                <a:latin typeface="Inter" panose="020B0502030000000004"/>
                <a:cs typeface="Arial" panose="020B0604020202020204" pitchFamily="34" charset="0"/>
              </a:rPr>
              <a:t>Detallar de manera clara la clasificación de los Costos.</a:t>
            </a:r>
            <a:endParaRPr lang="en-US" sz="1400" dirty="0">
              <a:solidFill>
                <a:schemeClr val="tx1">
                  <a:lumMod val="65000"/>
                  <a:lumOff val="35000"/>
                </a:schemeClr>
              </a:solidFill>
              <a:latin typeface="Inter" panose="020B0502030000000004"/>
              <a:cs typeface="Arial" panose="020B0604020202020204" pitchFamily="34" charset="0"/>
            </a:endParaRPr>
          </a:p>
        </p:txBody>
      </p:sp>
      <p:sp>
        <p:nvSpPr>
          <p:cNvPr id="22" name="TextBox 21">
            <a:extLst>
              <a:ext uri="{FF2B5EF4-FFF2-40B4-BE49-F238E27FC236}">
                <a16:creationId xmlns:a16="http://schemas.microsoft.com/office/drawing/2014/main" id="{6F7C5755-9B94-74F3-C195-5AA83CF971B4}"/>
              </a:ext>
            </a:extLst>
          </p:cNvPr>
          <p:cNvSpPr txBox="1"/>
          <p:nvPr/>
        </p:nvSpPr>
        <p:spPr>
          <a:xfrm>
            <a:off x="8710776" y="4052443"/>
            <a:ext cx="2871624" cy="426784"/>
          </a:xfrm>
          <a:prstGeom prst="rect">
            <a:avLst/>
          </a:prstGeom>
          <a:noFill/>
        </p:spPr>
        <p:txBody>
          <a:bodyPr wrap="square" rtlCol="0">
            <a:spAutoFit/>
          </a:bodyPr>
          <a:lstStyle/>
          <a:p>
            <a:pPr>
              <a:lnSpc>
                <a:spcPct val="150000"/>
              </a:lnSpc>
            </a:pPr>
            <a:r>
              <a:rPr lang="es-US" sz="1600" dirty="0">
                <a:solidFill>
                  <a:srgbClr val="32394E"/>
                </a:solidFill>
                <a:latin typeface="Inter" panose="020B0502030000000004"/>
                <a:cs typeface="Arial" panose="020B0604020202020204" pitchFamily="34" charset="0"/>
              </a:rPr>
              <a:t>Especifico</a:t>
            </a:r>
          </a:p>
        </p:txBody>
      </p:sp>
      <p:sp>
        <p:nvSpPr>
          <p:cNvPr id="24" name="TextBox 23">
            <a:extLst>
              <a:ext uri="{FF2B5EF4-FFF2-40B4-BE49-F238E27FC236}">
                <a16:creationId xmlns:a16="http://schemas.microsoft.com/office/drawing/2014/main" id="{F2CBFC47-31F2-3C9A-6893-34D48507E744}"/>
              </a:ext>
            </a:extLst>
          </p:cNvPr>
          <p:cNvSpPr txBox="1"/>
          <p:nvPr/>
        </p:nvSpPr>
        <p:spPr>
          <a:xfrm>
            <a:off x="889056" y="4513912"/>
            <a:ext cx="2566769" cy="1674754"/>
          </a:xfrm>
          <a:prstGeom prst="rect">
            <a:avLst/>
          </a:prstGeom>
          <a:noFill/>
        </p:spPr>
        <p:txBody>
          <a:bodyPr wrap="square" rtlCol="0">
            <a:spAutoFit/>
          </a:bodyPr>
          <a:lstStyle/>
          <a:p>
            <a:pPr algn="just">
              <a:lnSpc>
                <a:spcPct val="150000"/>
              </a:lnSpc>
            </a:pPr>
            <a:r>
              <a:rPr lang="es-US" sz="1400" dirty="0">
                <a:solidFill>
                  <a:schemeClr val="tx1">
                    <a:lumMod val="65000"/>
                    <a:lumOff val="35000"/>
                  </a:schemeClr>
                </a:solidFill>
                <a:latin typeface="Inter" panose="020B0502030000000004"/>
                <a:cs typeface="Arial" panose="020B0604020202020204" pitchFamily="34" charset="0"/>
              </a:rPr>
              <a:t>Desarrollar de manera clara, ordenada y estructurada todos los aspectos relacionados a la introducción de la contabilidad de Costos.</a:t>
            </a:r>
            <a:endParaRPr lang="en-US" sz="1400" dirty="0">
              <a:solidFill>
                <a:schemeClr val="tx1">
                  <a:lumMod val="65000"/>
                  <a:lumOff val="35000"/>
                </a:schemeClr>
              </a:solidFill>
              <a:latin typeface="Inter" panose="020B0502030000000004"/>
              <a:cs typeface="Arial" panose="020B0604020202020204" pitchFamily="34" charset="0"/>
            </a:endParaRPr>
          </a:p>
        </p:txBody>
      </p:sp>
      <p:sp>
        <p:nvSpPr>
          <p:cNvPr id="25" name="TextBox 24">
            <a:extLst>
              <a:ext uri="{FF2B5EF4-FFF2-40B4-BE49-F238E27FC236}">
                <a16:creationId xmlns:a16="http://schemas.microsoft.com/office/drawing/2014/main" id="{7556A2DB-1C90-9C14-5AB4-F365D1864A1F}"/>
              </a:ext>
            </a:extLst>
          </p:cNvPr>
          <p:cNvSpPr txBox="1"/>
          <p:nvPr/>
        </p:nvSpPr>
        <p:spPr>
          <a:xfrm>
            <a:off x="558800" y="4052443"/>
            <a:ext cx="2871625" cy="426784"/>
          </a:xfrm>
          <a:prstGeom prst="rect">
            <a:avLst/>
          </a:prstGeom>
          <a:noFill/>
        </p:spPr>
        <p:txBody>
          <a:bodyPr wrap="square" rtlCol="0">
            <a:spAutoFit/>
          </a:bodyPr>
          <a:lstStyle/>
          <a:p>
            <a:pPr algn="r">
              <a:lnSpc>
                <a:spcPct val="150000"/>
              </a:lnSpc>
            </a:pPr>
            <a:r>
              <a:rPr lang="en-US" sz="1600" dirty="0">
                <a:solidFill>
                  <a:srgbClr val="32394E"/>
                </a:solidFill>
                <a:latin typeface="Inter" panose="020B0502030000000004"/>
                <a:cs typeface="Arial" panose="020B0604020202020204" pitchFamily="34" charset="0"/>
              </a:rPr>
              <a:t>General</a:t>
            </a:r>
          </a:p>
        </p:txBody>
      </p:sp>
      <p:grpSp>
        <p:nvGrpSpPr>
          <p:cNvPr id="26" name="Group 25">
            <a:extLst>
              <a:ext uri="{FF2B5EF4-FFF2-40B4-BE49-F238E27FC236}">
                <a16:creationId xmlns:a16="http://schemas.microsoft.com/office/drawing/2014/main" id="{278C698C-B999-0554-711D-A061998CF088}"/>
              </a:ext>
            </a:extLst>
          </p:cNvPr>
          <p:cNvGrpSpPr/>
          <p:nvPr/>
        </p:nvGrpSpPr>
        <p:grpSpPr>
          <a:xfrm>
            <a:off x="1272546" y="741297"/>
            <a:ext cx="8222002" cy="936260"/>
            <a:chOff x="1248570" y="914399"/>
            <a:chExt cx="8222002" cy="936260"/>
          </a:xfrm>
        </p:grpSpPr>
        <p:sp>
          <p:nvSpPr>
            <p:cNvPr id="27" name="Graphic 8">
              <a:extLst>
                <a:ext uri="{FF2B5EF4-FFF2-40B4-BE49-F238E27FC236}">
                  <a16:creationId xmlns:a16="http://schemas.microsoft.com/office/drawing/2014/main" id="{7FA20EC0-D7D8-6048-B7BA-C6D244BB3DE5}"/>
                </a:ext>
              </a:extLst>
            </p:cNvPr>
            <p:cNvSpPr/>
            <p:nvPr/>
          </p:nvSpPr>
          <p:spPr>
            <a:xfrm>
              <a:off x="4733925" y="914399"/>
              <a:ext cx="1247776" cy="923925"/>
            </a:xfrm>
            <a:custGeom>
              <a:avLst/>
              <a:gdLst>
                <a:gd name="connsiteX0" fmla="*/ 810719 w 1824620"/>
                <a:gd name="connsiteY0" fmla="*/ 696550 h 741820"/>
                <a:gd name="connsiteX1" fmla="*/ 1445084 w 1824620"/>
                <a:gd name="connsiteY1" fmla="*/ 623207 h 741820"/>
                <a:gd name="connsiteX2" fmla="*/ 1640347 w 1824620"/>
                <a:gd name="connsiteY2" fmla="*/ 556532 h 741820"/>
                <a:gd name="connsiteX3" fmla="*/ 1720357 w 1824620"/>
                <a:gd name="connsiteY3" fmla="*/ 507002 h 741820"/>
                <a:gd name="connsiteX4" fmla="*/ 1765124 w 1824620"/>
                <a:gd name="connsiteY4" fmla="*/ 453662 h 741820"/>
                <a:gd name="connsiteX5" fmla="*/ 1743217 w 1824620"/>
                <a:gd name="connsiteY5" fmla="*/ 322217 h 741820"/>
                <a:gd name="connsiteX6" fmla="*/ 1661302 w 1824620"/>
                <a:gd name="connsiteY6" fmla="*/ 269830 h 741820"/>
                <a:gd name="connsiteX7" fmla="*/ 1397459 w 1824620"/>
                <a:gd name="connsiteY7" fmla="*/ 178390 h 741820"/>
                <a:gd name="connsiteX8" fmla="*/ 1167907 w 1824620"/>
                <a:gd name="connsiteY8" fmla="*/ 147910 h 741820"/>
                <a:gd name="connsiteX9" fmla="*/ 1141237 w 1824620"/>
                <a:gd name="connsiteY9" fmla="*/ 144100 h 741820"/>
                <a:gd name="connsiteX10" fmla="*/ 1126949 w 1824620"/>
                <a:gd name="connsiteY10" fmla="*/ 126955 h 741820"/>
                <a:gd name="connsiteX11" fmla="*/ 1142189 w 1824620"/>
                <a:gd name="connsiteY11" fmla="*/ 107905 h 741820"/>
                <a:gd name="connsiteX12" fmla="*/ 1166002 w 1824620"/>
                <a:gd name="connsiteY12" fmla="*/ 106000 h 741820"/>
                <a:gd name="connsiteX13" fmla="*/ 1529857 w 1824620"/>
                <a:gd name="connsiteY13" fmla="*/ 170770 h 741820"/>
                <a:gd name="connsiteX14" fmla="*/ 1698449 w 1824620"/>
                <a:gd name="connsiteY14" fmla="*/ 240302 h 741820"/>
                <a:gd name="connsiteX15" fmla="*/ 1777507 w 1824620"/>
                <a:gd name="connsiteY15" fmla="*/ 295547 h 741820"/>
                <a:gd name="connsiteX16" fmla="*/ 1808939 w 1824620"/>
                <a:gd name="connsiteY16" fmla="*/ 466045 h 741820"/>
                <a:gd name="connsiteX17" fmla="*/ 1745122 w 1824620"/>
                <a:gd name="connsiteY17" fmla="*/ 546055 h 741820"/>
                <a:gd name="connsiteX18" fmla="*/ 1584149 w 1824620"/>
                <a:gd name="connsiteY18" fmla="*/ 629875 h 741820"/>
                <a:gd name="connsiteX19" fmla="*/ 1240297 w 1824620"/>
                <a:gd name="connsiteY19" fmla="*/ 707980 h 741820"/>
                <a:gd name="connsiteX20" fmla="*/ 821197 w 1824620"/>
                <a:gd name="connsiteY20" fmla="*/ 741317 h 741820"/>
                <a:gd name="connsiteX21" fmla="*/ 322087 w 1824620"/>
                <a:gd name="connsiteY21" fmla="*/ 696550 h 741820"/>
                <a:gd name="connsiteX22" fmla="*/ 135397 w 1824620"/>
                <a:gd name="connsiteY22" fmla="*/ 624160 h 741820"/>
                <a:gd name="connsiteX23" fmla="*/ 36337 w 1824620"/>
                <a:gd name="connsiteY23" fmla="*/ 539387 h 741820"/>
                <a:gd name="connsiteX24" fmla="*/ 21097 w 1824620"/>
                <a:gd name="connsiteY24" fmla="*/ 355555 h 741820"/>
                <a:gd name="connsiteX25" fmla="*/ 94439 w 1824620"/>
                <a:gd name="connsiteY25" fmla="*/ 263162 h 741820"/>
                <a:gd name="connsiteX26" fmla="*/ 361139 w 1824620"/>
                <a:gd name="connsiteY26" fmla="*/ 106952 h 741820"/>
                <a:gd name="connsiteX27" fmla="*/ 754522 w 1824620"/>
                <a:gd name="connsiteY27" fmla="*/ 14560 h 741820"/>
                <a:gd name="connsiteX28" fmla="*/ 1271729 w 1824620"/>
                <a:gd name="connsiteY28" fmla="*/ 15512 h 741820"/>
                <a:gd name="connsiteX29" fmla="*/ 1707974 w 1824620"/>
                <a:gd name="connsiteY29" fmla="*/ 112667 h 741820"/>
                <a:gd name="connsiteX30" fmla="*/ 1760362 w 1824620"/>
                <a:gd name="connsiteY30" fmla="*/ 136480 h 741820"/>
                <a:gd name="connsiteX31" fmla="*/ 1775602 w 1824620"/>
                <a:gd name="connsiteY31" fmla="*/ 165055 h 741820"/>
                <a:gd name="connsiteX32" fmla="*/ 1744169 w 1824620"/>
                <a:gd name="connsiteY32" fmla="*/ 171722 h 741820"/>
                <a:gd name="connsiteX33" fmla="*/ 1466992 w 1824620"/>
                <a:gd name="connsiteY33" fmla="*/ 91712 h 741820"/>
                <a:gd name="connsiteX34" fmla="*/ 1131712 w 1824620"/>
                <a:gd name="connsiteY34" fmla="*/ 48850 h 741820"/>
                <a:gd name="connsiteX35" fmla="*/ 539257 w 1824620"/>
                <a:gd name="connsiteY35" fmla="*/ 99332 h 741820"/>
                <a:gd name="connsiteX36" fmla="*/ 239219 w 1824620"/>
                <a:gd name="connsiteY36" fmla="*/ 214585 h 741820"/>
                <a:gd name="connsiteX37" fmla="*/ 105869 w 1824620"/>
                <a:gd name="connsiteY37" fmla="*/ 315550 h 741820"/>
                <a:gd name="connsiteX38" fmla="*/ 66817 w 1824620"/>
                <a:gd name="connsiteY38" fmla="*/ 366032 h 741820"/>
                <a:gd name="connsiteX39" fmla="*/ 83962 w 1824620"/>
                <a:gd name="connsiteY39" fmla="*/ 525100 h 741820"/>
                <a:gd name="connsiteX40" fmla="*/ 163019 w 1824620"/>
                <a:gd name="connsiteY40" fmla="*/ 587012 h 741820"/>
                <a:gd name="connsiteX41" fmla="*/ 368759 w 1824620"/>
                <a:gd name="connsiteY41" fmla="*/ 660355 h 741820"/>
                <a:gd name="connsiteX42" fmla="*/ 810719 w 1824620"/>
                <a:gd name="connsiteY42" fmla="*/ 696550 h 74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24620" h="741820">
                  <a:moveTo>
                    <a:pt x="810719" y="696550"/>
                  </a:moveTo>
                  <a:cubicBezTo>
                    <a:pt x="1008839" y="691787"/>
                    <a:pt x="1228867" y="674642"/>
                    <a:pt x="1445084" y="623207"/>
                  </a:cubicBezTo>
                  <a:cubicBezTo>
                    <a:pt x="1512712" y="607015"/>
                    <a:pt x="1578434" y="587965"/>
                    <a:pt x="1640347" y="556532"/>
                  </a:cubicBezTo>
                  <a:cubicBezTo>
                    <a:pt x="1667969" y="542245"/>
                    <a:pt x="1695592" y="526052"/>
                    <a:pt x="1720357" y="507002"/>
                  </a:cubicBezTo>
                  <a:cubicBezTo>
                    <a:pt x="1738454" y="492715"/>
                    <a:pt x="1753694" y="473665"/>
                    <a:pt x="1765124" y="453662"/>
                  </a:cubicBezTo>
                  <a:cubicBezTo>
                    <a:pt x="1792747" y="406037"/>
                    <a:pt x="1785127" y="357460"/>
                    <a:pt x="1743217" y="322217"/>
                  </a:cubicBezTo>
                  <a:cubicBezTo>
                    <a:pt x="1718452" y="301262"/>
                    <a:pt x="1690829" y="284117"/>
                    <a:pt x="1661302" y="269830"/>
                  </a:cubicBezTo>
                  <a:cubicBezTo>
                    <a:pt x="1577482" y="227920"/>
                    <a:pt x="1487947" y="200297"/>
                    <a:pt x="1397459" y="178390"/>
                  </a:cubicBezTo>
                  <a:cubicBezTo>
                    <a:pt x="1322212" y="160292"/>
                    <a:pt x="1245059" y="152672"/>
                    <a:pt x="1167907" y="147910"/>
                  </a:cubicBezTo>
                  <a:cubicBezTo>
                    <a:pt x="1158382" y="146957"/>
                    <a:pt x="1148857" y="147910"/>
                    <a:pt x="1141237" y="144100"/>
                  </a:cubicBezTo>
                  <a:cubicBezTo>
                    <a:pt x="1134569" y="141242"/>
                    <a:pt x="1126949" y="132670"/>
                    <a:pt x="1126949" y="126955"/>
                  </a:cubicBezTo>
                  <a:cubicBezTo>
                    <a:pt x="1127902" y="119335"/>
                    <a:pt x="1135522" y="111715"/>
                    <a:pt x="1142189" y="107905"/>
                  </a:cubicBezTo>
                  <a:cubicBezTo>
                    <a:pt x="1148857" y="104095"/>
                    <a:pt x="1158382" y="106000"/>
                    <a:pt x="1166002" y="106000"/>
                  </a:cubicBezTo>
                  <a:cubicBezTo>
                    <a:pt x="1291732" y="105047"/>
                    <a:pt x="1412699" y="129812"/>
                    <a:pt x="1529857" y="170770"/>
                  </a:cubicBezTo>
                  <a:cubicBezTo>
                    <a:pt x="1587007" y="190772"/>
                    <a:pt x="1643204" y="214585"/>
                    <a:pt x="1698449" y="240302"/>
                  </a:cubicBezTo>
                  <a:cubicBezTo>
                    <a:pt x="1727024" y="253637"/>
                    <a:pt x="1754647" y="273640"/>
                    <a:pt x="1777507" y="295547"/>
                  </a:cubicBezTo>
                  <a:cubicBezTo>
                    <a:pt x="1827037" y="342220"/>
                    <a:pt x="1837514" y="404132"/>
                    <a:pt x="1808939" y="466045"/>
                  </a:cubicBezTo>
                  <a:cubicBezTo>
                    <a:pt x="1794652" y="498430"/>
                    <a:pt x="1771792" y="524147"/>
                    <a:pt x="1745122" y="546055"/>
                  </a:cubicBezTo>
                  <a:cubicBezTo>
                    <a:pt x="1696544" y="585107"/>
                    <a:pt x="1641299" y="609872"/>
                    <a:pt x="1584149" y="629875"/>
                  </a:cubicBezTo>
                  <a:cubicBezTo>
                    <a:pt x="1472707" y="668927"/>
                    <a:pt x="1357454" y="691787"/>
                    <a:pt x="1240297" y="707980"/>
                  </a:cubicBezTo>
                  <a:cubicBezTo>
                    <a:pt x="1101232" y="727982"/>
                    <a:pt x="962167" y="738460"/>
                    <a:pt x="821197" y="741317"/>
                  </a:cubicBezTo>
                  <a:cubicBezTo>
                    <a:pt x="653557" y="744175"/>
                    <a:pt x="485917" y="735602"/>
                    <a:pt x="322087" y="696550"/>
                  </a:cubicBezTo>
                  <a:cubicBezTo>
                    <a:pt x="256364" y="681310"/>
                    <a:pt x="193499" y="658450"/>
                    <a:pt x="135397" y="624160"/>
                  </a:cubicBezTo>
                  <a:cubicBezTo>
                    <a:pt x="97297" y="601300"/>
                    <a:pt x="63007" y="575582"/>
                    <a:pt x="36337" y="539387"/>
                  </a:cubicBezTo>
                  <a:cubicBezTo>
                    <a:pt x="-6526" y="481285"/>
                    <a:pt x="-11288" y="420325"/>
                    <a:pt x="21097" y="355555"/>
                  </a:cubicBezTo>
                  <a:cubicBezTo>
                    <a:pt x="39194" y="319360"/>
                    <a:pt x="64912" y="289832"/>
                    <a:pt x="94439" y="263162"/>
                  </a:cubicBezTo>
                  <a:cubicBezTo>
                    <a:pt x="172544" y="192677"/>
                    <a:pt x="263984" y="145052"/>
                    <a:pt x="361139" y="106952"/>
                  </a:cubicBezTo>
                  <a:cubicBezTo>
                    <a:pt x="487822" y="57422"/>
                    <a:pt x="620219" y="30752"/>
                    <a:pt x="754522" y="14560"/>
                  </a:cubicBezTo>
                  <a:cubicBezTo>
                    <a:pt x="926924" y="-6395"/>
                    <a:pt x="1099327" y="-3538"/>
                    <a:pt x="1271729" y="15512"/>
                  </a:cubicBezTo>
                  <a:cubicBezTo>
                    <a:pt x="1420319" y="31705"/>
                    <a:pt x="1567004" y="59327"/>
                    <a:pt x="1707974" y="112667"/>
                  </a:cubicBezTo>
                  <a:cubicBezTo>
                    <a:pt x="1726072" y="119335"/>
                    <a:pt x="1743217" y="127907"/>
                    <a:pt x="1760362" y="136480"/>
                  </a:cubicBezTo>
                  <a:cubicBezTo>
                    <a:pt x="1772744" y="142195"/>
                    <a:pt x="1780364" y="150767"/>
                    <a:pt x="1775602" y="165055"/>
                  </a:cubicBezTo>
                  <a:cubicBezTo>
                    <a:pt x="1771792" y="175532"/>
                    <a:pt x="1759409" y="179342"/>
                    <a:pt x="1744169" y="171722"/>
                  </a:cubicBezTo>
                  <a:cubicBezTo>
                    <a:pt x="1655587" y="131717"/>
                    <a:pt x="1561289" y="111715"/>
                    <a:pt x="1466992" y="91712"/>
                  </a:cubicBezTo>
                  <a:cubicBezTo>
                    <a:pt x="1356502" y="68852"/>
                    <a:pt x="1244107" y="56470"/>
                    <a:pt x="1131712" y="48850"/>
                  </a:cubicBezTo>
                  <a:cubicBezTo>
                    <a:pt x="931687" y="36467"/>
                    <a:pt x="733567" y="51707"/>
                    <a:pt x="539257" y="99332"/>
                  </a:cubicBezTo>
                  <a:cubicBezTo>
                    <a:pt x="434482" y="123145"/>
                    <a:pt x="333517" y="160292"/>
                    <a:pt x="239219" y="214585"/>
                  </a:cubicBezTo>
                  <a:cubicBezTo>
                    <a:pt x="190642" y="242207"/>
                    <a:pt x="144922" y="274592"/>
                    <a:pt x="105869" y="315550"/>
                  </a:cubicBezTo>
                  <a:cubicBezTo>
                    <a:pt x="91582" y="330790"/>
                    <a:pt x="78247" y="347935"/>
                    <a:pt x="66817" y="366032"/>
                  </a:cubicBezTo>
                  <a:cubicBezTo>
                    <a:pt x="32527" y="422230"/>
                    <a:pt x="38242" y="478427"/>
                    <a:pt x="83962" y="525100"/>
                  </a:cubicBezTo>
                  <a:cubicBezTo>
                    <a:pt x="106822" y="548912"/>
                    <a:pt x="134444" y="568915"/>
                    <a:pt x="163019" y="587012"/>
                  </a:cubicBezTo>
                  <a:cubicBezTo>
                    <a:pt x="225884" y="626065"/>
                    <a:pt x="296369" y="646067"/>
                    <a:pt x="368759" y="660355"/>
                  </a:cubicBezTo>
                  <a:cubicBezTo>
                    <a:pt x="505919" y="687977"/>
                    <a:pt x="645937" y="697502"/>
                    <a:pt x="810719" y="696550"/>
                  </a:cubicBezTo>
                  <a:close/>
                </a:path>
              </a:pathLst>
            </a:custGeom>
            <a:solidFill>
              <a:schemeClr val="tx2">
                <a:lumMod val="40000"/>
                <a:lumOff val="60000"/>
              </a:schemeClr>
            </a:solidFill>
            <a:ln w="9525"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47AE103A-3914-CC22-C33D-8FAEEBE1AF37}"/>
                </a:ext>
              </a:extLst>
            </p:cNvPr>
            <p:cNvSpPr txBox="1"/>
            <p:nvPr/>
          </p:nvSpPr>
          <p:spPr>
            <a:xfrm>
              <a:off x="1248570" y="1019662"/>
              <a:ext cx="8222002"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dirty="0" err="1">
                  <a:latin typeface="Inter" panose="020B0502030000000004"/>
                </a:rPr>
                <a:t>Objetivos</a:t>
              </a:r>
              <a:endParaRPr lang="en-US" dirty="0">
                <a:latin typeface="Inter" panose="020B0502030000000004"/>
              </a:endParaRPr>
            </a:p>
          </p:txBody>
        </p:sp>
      </p:grpSp>
      <p:sp>
        <p:nvSpPr>
          <p:cNvPr id="17" name="CuadroTexto 16">
            <a:extLst>
              <a:ext uri="{FF2B5EF4-FFF2-40B4-BE49-F238E27FC236}">
                <a16:creationId xmlns:a16="http://schemas.microsoft.com/office/drawing/2014/main" id="{BD17C31B-1C0B-8BB7-35CE-C394DC17D5EE}"/>
              </a:ext>
            </a:extLst>
          </p:cNvPr>
          <p:cNvSpPr txBox="1"/>
          <p:nvPr/>
        </p:nvSpPr>
        <p:spPr>
          <a:xfrm>
            <a:off x="0" y="6307494"/>
            <a:ext cx="12192000" cy="546619"/>
          </a:xfrm>
          <a:prstGeom prst="rect">
            <a:avLst/>
          </a:prstGeom>
          <a:solidFill>
            <a:schemeClr val="bg1"/>
          </a:solidFill>
        </p:spPr>
        <p:txBody>
          <a:bodyPr wrap="square" rtlCol="0">
            <a:spAutoFit/>
          </a:bodyPr>
          <a:lstStyle/>
          <a:p>
            <a:endParaRPr lang="es-US" dirty="0"/>
          </a:p>
        </p:txBody>
      </p:sp>
    </p:spTree>
    <p:extLst>
      <p:ext uri="{BB962C8B-B14F-4D97-AF65-F5344CB8AC3E}">
        <p14:creationId xmlns:p14="http://schemas.microsoft.com/office/powerpoint/2010/main" val="66401071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6000" decel="84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accel="16000" decel="84000" fill="hold" nodeType="withEffect">
                                  <p:stCondLst>
                                    <p:cond delay="7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16000" decel="84000" fill="hold"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0-#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par>
                                <p:cTn id="17" presetID="22" presetClass="entr" presetSubtype="1"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up)">
                                      <p:cBhvr>
                                        <p:cTn id="19" dur="1000"/>
                                        <p:tgtEl>
                                          <p:spTgt spid="26"/>
                                        </p:tgtEl>
                                      </p:cBhvr>
                                    </p:animEffect>
                                  </p:childTnLst>
                                </p:cTn>
                              </p:par>
                              <p:par>
                                <p:cTn id="20" presetID="2" presetClass="entr" presetSubtype="4" decel="10000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1250" fill="hold"/>
                                        <p:tgtEl>
                                          <p:spTgt spid="26"/>
                                        </p:tgtEl>
                                        <p:attrNameLst>
                                          <p:attrName>ppt_x</p:attrName>
                                        </p:attrNameLst>
                                      </p:cBhvr>
                                      <p:tavLst>
                                        <p:tav tm="0">
                                          <p:val>
                                            <p:strVal val="#ppt_x"/>
                                          </p:val>
                                        </p:tav>
                                        <p:tav tm="100000">
                                          <p:val>
                                            <p:strVal val="#ppt_x"/>
                                          </p:val>
                                        </p:tav>
                                      </p:tavLst>
                                    </p:anim>
                                    <p:anim calcmode="lin" valueType="num">
                                      <p:cBhvr additive="base">
                                        <p:cTn id="23" dur="1250" fill="hold"/>
                                        <p:tgtEl>
                                          <p:spTgt spid="26"/>
                                        </p:tgtEl>
                                        <p:attrNameLst>
                                          <p:attrName>ppt_y</p:attrName>
                                        </p:attrNameLst>
                                      </p:cBhvr>
                                      <p:tavLst>
                                        <p:tav tm="0">
                                          <p:val>
                                            <p:strVal val="1+#ppt_h/2"/>
                                          </p:val>
                                        </p:tav>
                                        <p:tav tm="100000">
                                          <p:val>
                                            <p:strVal val="#ppt_y"/>
                                          </p:val>
                                        </p:tav>
                                      </p:tavLst>
                                    </p:anim>
                                  </p:childTnLst>
                                </p:cTn>
                              </p:par>
                              <p:par>
                                <p:cTn id="24" presetID="22" presetClass="entr" presetSubtype="1" fill="hold" grpId="0"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1000"/>
                                        <p:tgtEl>
                                          <p:spTgt spid="24"/>
                                        </p:tgtEl>
                                      </p:cBhvr>
                                    </p:animEffect>
                                  </p:childTnLst>
                                </p:cTn>
                              </p:par>
                              <p:par>
                                <p:cTn id="27" presetID="2" presetClass="entr" presetSubtype="4" decel="100000" fill="hold" grpId="1" nodeType="withEffect">
                                  <p:stCondLst>
                                    <p:cond delay="5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1250" fill="hold"/>
                                        <p:tgtEl>
                                          <p:spTgt spid="24"/>
                                        </p:tgtEl>
                                        <p:attrNameLst>
                                          <p:attrName>ppt_x</p:attrName>
                                        </p:attrNameLst>
                                      </p:cBhvr>
                                      <p:tavLst>
                                        <p:tav tm="0">
                                          <p:val>
                                            <p:strVal val="#ppt_x"/>
                                          </p:val>
                                        </p:tav>
                                        <p:tav tm="100000">
                                          <p:val>
                                            <p:strVal val="#ppt_x"/>
                                          </p:val>
                                        </p:tav>
                                      </p:tavLst>
                                    </p:anim>
                                    <p:anim calcmode="lin" valueType="num">
                                      <p:cBhvr additive="base">
                                        <p:cTn id="30" dur="1250" fill="hold"/>
                                        <p:tgtEl>
                                          <p:spTgt spid="24"/>
                                        </p:tgtEl>
                                        <p:attrNameLst>
                                          <p:attrName>ppt_y</p:attrName>
                                        </p:attrNameLst>
                                      </p:cBhvr>
                                      <p:tavLst>
                                        <p:tav tm="0">
                                          <p:val>
                                            <p:strVal val="1+#ppt_h/2"/>
                                          </p:val>
                                        </p:tav>
                                        <p:tav tm="100000">
                                          <p:val>
                                            <p:strVal val="#ppt_y"/>
                                          </p:val>
                                        </p:tav>
                                      </p:tavLst>
                                    </p:anim>
                                  </p:childTnLst>
                                </p:cTn>
                              </p:par>
                              <p:par>
                                <p:cTn id="31" presetID="22" presetClass="entr" presetSubtype="1" fill="hold" grpId="0" nodeType="withEffect">
                                  <p:stCondLst>
                                    <p:cond delay="50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1000"/>
                                        <p:tgtEl>
                                          <p:spTgt spid="25"/>
                                        </p:tgtEl>
                                      </p:cBhvr>
                                    </p:animEffect>
                                  </p:childTnLst>
                                </p:cTn>
                              </p:par>
                              <p:par>
                                <p:cTn id="34" presetID="2" presetClass="entr" presetSubtype="4" decel="100000" fill="hold" grpId="1" nodeType="withEffect">
                                  <p:stCondLst>
                                    <p:cond delay="50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1250" fill="hold"/>
                                        <p:tgtEl>
                                          <p:spTgt spid="25"/>
                                        </p:tgtEl>
                                        <p:attrNameLst>
                                          <p:attrName>ppt_x</p:attrName>
                                        </p:attrNameLst>
                                      </p:cBhvr>
                                      <p:tavLst>
                                        <p:tav tm="0">
                                          <p:val>
                                            <p:strVal val="#ppt_x"/>
                                          </p:val>
                                        </p:tav>
                                        <p:tav tm="100000">
                                          <p:val>
                                            <p:strVal val="#ppt_x"/>
                                          </p:val>
                                        </p:tav>
                                      </p:tavLst>
                                    </p:anim>
                                    <p:anim calcmode="lin" valueType="num">
                                      <p:cBhvr additive="base">
                                        <p:cTn id="37" dur="1250" fill="hold"/>
                                        <p:tgtEl>
                                          <p:spTgt spid="25"/>
                                        </p:tgtEl>
                                        <p:attrNameLst>
                                          <p:attrName>ppt_y</p:attrName>
                                        </p:attrNameLst>
                                      </p:cBhvr>
                                      <p:tavLst>
                                        <p:tav tm="0">
                                          <p:val>
                                            <p:strVal val="1+#ppt_h/2"/>
                                          </p:val>
                                        </p:tav>
                                        <p:tav tm="100000">
                                          <p:val>
                                            <p:strVal val="#ppt_y"/>
                                          </p:val>
                                        </p:tav>
                                      </p:tavLst>
                                    </p:anim>
                                  </p:childTnLst>
                                </p:cTn>
                              </p:par>
                              <p:par>
                                <p:cTn id="38" presetID="22" presetClass="entr" presetSubtype="1" fill="hold" grpId="0" nodeType="withEffect">
                                  <p:stCondLst>
                                    <p:cond delay="50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1000"/>
                                        <p:tgtEl>
                                          <p:spTgt spid="19"/>
                                        </p:tgtEl>
                                      </p:cBhvr>
                                    </p:animEffect>
                                  </p:childTnLst>
                                </p:cTn>
                              </p:par>
                              <p:par>
                                <p:cTn id="41" presetID="2" presetClass="entr" presetSubtype="4" decel="100000" fill="hold" grpId="1" nodeType="withEffect">
                                  <p:stCondLst>
                                    <p:cond delay="5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1250" fill="hold"/>
                                        <p:tgtEl>
                                          <p:spTgt spid="19"/>
                                        </p:tgtEl>
                                        <p:attrNameLst>
                                          <p:attrName>ppt_x</p:attrName>
                                        </p:attrNameLst>
                                      </p:cBhvr>
                                      <p:tavLst>
                                        <p:tav tm="0">
                                          <p:val>
                                            <p:strVal val="#ppt_x"/>
                                          </p:val>
                                        </p:tav>
                                        <p:tav tm="100000">
                                          <p:val>
                                            <p:strVal val="#ppt_x"/>
                                          </p:val>
                                        </p:tav>
                                      </p:tavLst>
                                    </p:anim>
                                    <p:anim calcmode="lin" valueType="num">
                                      <p:cBhvr additive="base">
                                        <p:cTn id="44" dur="1250" fill="hold"/>
                                        <p:tgtEl>
                                          <p:spTgt spid="19"/>
                                        </p:tgtEl>
                                        <p:attrNameLst>
                                          <p:attrName>ppt_y</p:attrName>
                                        </p:attrNameLst>
                                      </p:cBhvr>
                                      <p:tavLst>
                                        <p:tav tm="0">
                                          <p:val>
                                            <p:strVal val="1+#ppt_h/2"/>
                                          </p:val>
                                        </p:tav>
                                        <p:tav tm="100000">
                                          <p:val>
                                            <p:strVal val="#ppt_y"/>
                                          </p:val>
                                        </p:tav>
                                      </p:tavLst>
                                    </p:anim>
                                  </p:childTnLst>
                                </p:cTn>
                              </p:par>
                              <p:par>
                                <p:cTn id="45" presetID="22" presetClass="entr" presetSubtype="1" fill="hold" grpId="0" nodeType="withEffect">
                                  <p:stCondLst>
                                    <p:cond delay="50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par>
                                <p:cTn id="48" presetID="2" presetClass="entr" presetSubtype="4" decel="100000" fill="hold" grpId="1" nodeType="withEffect">
                                  <p:stCondLst>
                                    <p:cond delay="50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1250" fill="hold"/>
                                        <p:tgtEl>
                                          <p:spTgt spid="18"/>
                                        </p:tgtEl>
                                        <p:attrNameLst>
                                          <p:attrName>ppt_x</p:attrName>
                                        </p:attrNameLst>
                                      </p:cBhvr>
                                      <p:tavLst>
                                        <p:tav tm="0">
                                          <p:val>
                                            <p:strVal val="#ppt_x"/>
                                          </p:val>
                                        </p:tav>
                                        <p:tav tm="100000">
                                          <p:val>
                                            <p:strVal val="#ppt_x"/>
                                          </p:val>
                                        </p:tav>
                                      </p:tavLst>
                                    </p:anim>
                                    <p:anim calcmode="lin" valueType="num">
                                      <p:cBhvr additive="base">
                                        <p:cTn id="51" dur="1250" fill="hold"/>
                                        <p:tgtEl>
                                          <p:spTgt spid="18"/>
                                        </p:tgtEl>
                                        <p:attrNameLst>
                                          <p:attrName>ppt_y</p:attrName>
                                        </p:attrNameLst>
                                      </p:cBhvr>
                                      <p:tavLst>
                                        <p:tav tm="0">
                                          <p:val>
                                            <p:strVal val="1+#ppt_h/2"/>
                                          </p:val>
                                        </p:tav>
                                        <p:tav tm="100000">
                                          <p:val>
                                            <p:strVal val="#ppt_y"/>
                                          </p:val>
                                        </p:tav>
                                      </p:tavLst>
                                    </p:anim>
                                  </p:childTnLst>
                                </p:cTn>
                              </p:par>
                              <p:par>
                                <p:cTn id="52" presetID="22" presetClass="entr" presetSubtype="1" fill="hold" grpId="0" nodeType="withEffect">
                                  <p:stCondLst>
                                    <p:cond delay="50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1000"/>
                                        <p:tgtEl>
                                          <p:spTgt spid="22"/>
                                        </p:tgtEl>
                                      </p:cBhvr>
                                    </p:animEffect>
                                  </p:childTnLst>
                                </p:cTn>
                              </p:par>
                              <p:par>
                                <p:cTn id="55" presetID="2" presetClass="entr" presetSubtype="4" decel="100000" fill="hold" grpId="1" nodeType="withEffect">
                                  <p:stCondLst>
                                    <p:cond delay="50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1250" fill="hold"/>
                                        <p:tgtEl>
                                          <p:spTgt spid="22"/>
                                        </p:tgtEl>
                                        <p:attrNameLst>
                                          <p:attrName>ppt_x</p:attrName>
                                        </p:attrNameLst>
                                      </p:cBhvr>
                                      <p:tavLst>
                                        <p:tav tm="0">
                                          <p:val>
                                            <p:strVal val="#ppt_x"/>
                                          </p:val>
                                        </p:tav>
                                        <p:tav tm="100000">
                                          <p:val>
                                            <p:strVal val="#ppt_x"/>
                                          </p:val>
                                        </p:tav>
                                      </p:tavLst>
                                    </p:anim>
                                    <p:anim calcmode="lin" valueType="num">
                                      <p:cBhvr additive="base">
                                        <p:cTn id="58" dur="1250" fill="hold"/>
                                        <p:tgtEl>
                                          <p:spTgt spid="22"/>
                                        </p:tgtEl>
                                        <p:attrNameLst>
                                          <p:attrName>ppt_y</p:attrName>
                                        </p:attrNameLst>
                                      </p:cBhvr>
                                      <p:tavLst>
                                        <p:tav tm="0">
                                          <p:val>
                                            <p:strVal val="1+#ppt_h/2"/>
                                          </p:val>
                                        </p:tav>
                                        <p:tav tm="100000">
                                          <p:val>
                                            <p:strVal val="#ppt_y"/>
                                          </p:val>
                                        </p:tav>
                                      </p:tavLst>
                                    </p:anim>
                                  </p:childTnLst>
                                </p:cTn>
                              </p:par>
                              <p:par>
                                <p:cTn id="59" presetID="22" presetClass="entr" presetSubtype="1" fill="hold" grpId="0" nodeType="withEffect">
                                  <p:stCondLst>
                                    <p:cond delay="50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1000"/>
                                        <p:tgtEl>
                                          <p:spTgt spid="21"/>
                                        </p:tgtEl>
                                      </p:cBhvr>
                                    </p:animEffect>
                                  </p:childTnLst>
                                </p:cTn>
                              </p:par>
                              <p:par>
                                <p:cTn id="62" presetID="2" presetClass="entr" presetSubtype="4" decel="100000" fill="hold" grpId="1" nodeType="withEffect">
                                  <p:stCondLst>
                                    <p:cond delay="50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1250" fill="hold"/>
                                        <p:tgtEl>
                                          <p:spTgt spid="21"/>
                                        </p:tgtEl>
                                        <p:attrNameLst>
                                          <p:attrName>ppt_x</p:attrName>
                                        </p:attrNameLst>
                                      </p:cBhvr>
                                      <p:tavLst>
                                        <p:tav tm="0">
                                          <p:val>
                                            <p:strVal val="#ppt_x"/>
                                          </p:val>
                                        </p:tav>
                                        <p:tav tm="100000">
                                          <p:val>
                                            <p:strVal val="#ppt_x"/>
                                          </p:val>
                                        </p:tav>
                                      </p:tavLst>
                                    </p:anim>
                                    <p:anim calcmode="lin" valueType="num">
                                      <p:cBhvr additive="base">
                                        <p:cTn id="65" dur="1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1" grpId="0"/>
      <p:bldP spid="21" grpId="1"/>
      <p:bldP spid="22" grpId="0"/>
      <p:bldP spid="22" grpId="1"/>
      <p:bldP spid="24" grpId="0"/>
      <p:bldP spid="24" grpId="1"/>
      <p:bldP spid="25" grpId="0"/>
      <p:bldP spid="2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30EEDD-316E-4F70-9361-465226C05DC8}"/>
              </a:ext>
            </a:extLst>
          </p:cNvPr>
          <p:cNvGrpSpPr/>
          <p:nvPr/>
        </p:nvGrpSpPr>
        <p:grpSpPr>
          <a:xfrm>
            <a:off x="1155028" y="2219404"/>
            <a:ext cx="4916244" cy="1107996"/>
            <a:chOff x="1155028" y="2219404"/>
            <a:chExt cx="4916244" cy="1107996"/>
          </a:xfrm>
        </p:grpSpPr>
        <p:sp>
          <p:nvSpPr>
            <p:cNvPr id="4" name="TextBox 3">
              <a:extLst>
                <a:ext uri="{FF2B5EF4-FFF2-40B4-BE49-F238E27FC236}">
                  <a16:creationId xmlns:a16="http://schemas.microsoft.com/office/drawing/2014/main" id="{C7B85592-0AB0-4D97-A4CA-90A8B95FFC0D}"/>
                </a:ext>
              </a:extLst>
            </p:cNvPr>
            <p:cNvSpPr txBox="1"/>
            <p:nvPr/>
          </p:nvSpPr>
          <p:spPr>
            <a:xfrm>
              <a:off x="2523402" y="2384192"/>
              <a:ext cx="3547870" cy="413959"/>
            </a:xfrm>
            <a:prstGeom prst="rect">
              <a:avLst/>
            </a:prstGeom>
            <a:noFill/>
          </p:spPr>
          <p:txBody>
            <a:bodyPr wrap="square" rtlCol="0">
              <a:spAutoFit/>
            </a:bodyPr>
            <a:lstStyle/>
            <a:p>
              <a:pPr>
                <a:lnSpc>
                  <a:spcPct val="110000"/>
                </a:lnSpc>
              </a:pPr>
              <a:r>
                <a:rPr lang="en-US" sz="2000" dirty="0" err="1">
                  <a:solidFill>
                    <a:srgbClr val="283755"/>
                  </a:solidFill>
                  <a:latin typeface="Inter" panose="020B0502030000000004"/>
                </a:rPr>
                <a:t>Usuarios</a:t>
              </a:r>
              <a:r>
                <a:rPr lang="en-US" sz="2000" dirty="0">
                  <a:solidFill>
                    <a:srgbClr val="283755"/>
                  </a:solidFill>
                  <a:latin typeface="Inter" panose="020B0502030000000004"/>
                </a:rPr>
                <a:t> </a:t>
              </a:r>
              <a:r>
                <a:rPr lang="en-US" sz="2000" dirty="0" err="1">
                  <a:solidFill>
                    <a:srgbClr val="283755"/>
                  </a:solidFill>
                  <a:latin typeface="Inter" panose="020B0502030000000004"/>
                </a:rPr>
                <a:t>internos</a:t>
              </a:r>
              <a:r>
                <a:rPr lang="en-US" sz="2000" dirty="0">
                  <a:solidFill>
                    <a:srgbClr val="283755"/>
                  </a:solidFill>
                  <a:latin typeface="Inter" panose="020B0502030000000004"/>
                </a:rPr>
                <a:t> </a:t>
              </a:r>
            </a:p>
          </p:txBody>
        </p:sp>
        <p:sp>
          <p:nvSpPr>
            <p:cNvPr id="5" name="TextBox 4">
              <a:extLst>
                <a:ext uri="{FF2B5EF4-FFF2-40B4-BE49-F238E27FC236}">
                  <a16:creationId xmlns:a16="http://schemas.microsoft.com/office/drawing/2014/main" id="{2DDC7A4F-6EA7-4344-B9A0-9C3C3ABEB7E1}"/>
                </a:ext>
              </a:extLst>
            </p:cNvPr>
            <p:cNvSpPr txBox="1"/>
            <p:nvPr/>
          </p:nvSpPr>
          <p:spPr>
            <a:xfrm>
              <a:off x="1155028" y="2219404"/>
              <a:ext cx="1635296" cy="1107996"/>
            </a:xfrm>
            <a:prstGeom prst="rect">
              <a:avLst/>
            </a:prstGeom>
            <a:noFill/>
          </p:spPr>
          <p:txBody>
            <a:bodyPr wrap="square" rtlCol="0">
              <a:spAutoFit/>
            </a:bodyPr>
            <a:lstStyle/>
            <a:p>
              <a:r>
                <a:rPr lang="en-US" sz="6600" dirty="0">
                  <a:solidFill>
                    <a:schemeClr val="accent1"/>
                  </a:solidFill>
                  <a:latin typeface="+mj-lt"/>
                </a:rPr>
                <a:t>01</a:t>
              </a:r>
            </a:p>
          </p:txBody>
        </p:sp>
      </p:grpSp>
      <p:sp>
        <p:nvSpPr>
          <p:cNvPr id="7" name="TextBox 6">
            <a:extLst>
              <a:ext uri="{FF2B5EF4-FFF2-40B4-BE49-F238E27FC236}">
                <a16:creationId xmlns:a16="http://schemas.microsoft.com/office/drawing/2014/main" id="{6F0AE7C7-E403-4B3A-8708-F07304C6E132}"/>
              </a:ext>
            </a:extLst>
          </p:cNvPr>
          <p:cNvSpPr txBox="1"/>
          <p:nvPr/>
        </p:nvSpPr>
        <p:spPr>
          <a:xfrm>
            <a:off x="1155028" y="3327400"/>
            <a:ext cx="4762500" cy="909929"/>
          </a:xfrm>
          <a:prstGeom prst="rect">
            <a:avLst/>
          </a:prstGeom>
          <a:noFill/>
        </p:spPr>
        <p:txBody>
          <a:bodyPr wrap="square" rtlCol="0">
            <a:spAutoFit/>
          </a:bodyPr>
          <a:lstStyle/>
          <a:p>
            <a:pPr>
              <a:lnSpc>
                <a:spcPct val="130000"/>
              </a:lnSpc>
              <a:spcBef>
                <a:spcPts val="900"/>
              </a:spcBef>
            </a:pPr>
            <a:r>
              <a:rPr lang="es-US" sz="1400" dirty="0">
                <a:solidFill>
                  <a:srgbClr val="283755"/>
                </a:solidFill>
                <a:latin typeface="Inter" panose="020B0502030000000004"/>
              </a:rPr>
              <a:t>Son aquellas personas que laboran en la empresa y que tienen acceso a la información financiera en forma variada; es decir, información según sus necesidades particulares. </a:t>
            </a:r>
            <a:endParaRPr lang="en-ID" sz="1400" dirty="0">
              <a:solidFill>
                <a:srgbClr val="283755"/>
              </a:solidFill>
              <a:latin typeface="Inter" panose="020B0502030000000004"/>
            </a:endParaRPr>
          </a:p>
        </p:txBody>
      </p:sp>
      <p:grpSp>
        <p:nvGrpSpPr>
          <p:cNvPr id="6" name="Group 5">
            <a:extLst>
              <a:ext uri="{FF2B5EF4-FFF2-40B4-BE49-F238E27FC236}">
                <a16:creationId xmlns:a16="http://schemas.microsoft.com/office/drawing/2014/main" id="{FDAE4D46-4D8C-49A5-AEEB-4CA63CEBF291}"/>
              </a:ext>
            </a:extLst>
          </p:cNvPr>
          <p:cNvGrpSpPr/>
          <p:nvPr/>
        </p:nvGrpSpPr>
        <p:grpSpPr>
          <a:xfrm>
            <a:off x="6323928" y="2219404"/>
            <a:ext cx="4916244" cy="1107996"/>
            <a:chOff x="6323928" y="2219404"/>
            <a:chExt cx="4916244" cy="1107996"/>
          </a:xfrm>
        </p:grpSpPr>
        <p:sp>
          <p:nvSpPr>
            <p:cNvPr id="18" name="TextBox 17">
              <a:extLst>
                <a:ext uri="{FF2B5EF4-FFF2-40B4-BE49-F238E27FC236}">
                  <a16:creationId xmlns:a16="http://schemas.microsoft.com/office/drawing/2014/main" id="{41DA467A-B66B-4CB0-AD3A-47D243D6A1ED}"/>
                </a:ext>
              </a:extLst>
            </p:cNvPr>
            <p:cNvSpPr txBox="1"/>
            <p:nvPr/>
          </p:nvSpPr>
          <p:spPr>
            <a:xfrm>
              <a:off x="7692302" y="2384192"/>
              <a:ext cx="3547870" cy="413959"/>
            </a:xfrm>
            <a:prstGeom prst="rect">
              <a:avLst/>
            </a:prstGeom>
            <a:noFill/>
          </p:spPr>
          <p:txBody>
            <a:bodyPr wrap="square" rtlCol="0">
              <a:spAutoFit/>
            </a:bodyPr>
            <a:lstStyle/>
            <a:p>
              <a:pPr>
                <a:lnSpc>
                  <a:spcPct val="110000"/>
                </a:lnSpc>
              </a:pPr>
              <a:r>
                <a:rPr lang="en-US" sz="2000" dirty="0" err="1">
                  <a:solidFill>
                    <a:srgbClr val="283755"/>
                  </a:solidFill>
                  <a:latin typeface="+mj-lt"/>
                </a:rPr>
                <a:t>Usuarios</a:t>
              </a:r>
              <a:r>
                <a:rPr lang="en-US" sz="2000" dirty="0">
                  <a:solidFill>
                    <a:srgbClr val="283755"/>
                  </a:solidFill>
                  <a:latin typeface="+mj-lt"/>
                </a:rPr>
                <a:t> </a:t>
              </a:r>
              <a:r>
                <a:rPr lang="en-US" sz="2000" dirty="0" err="1">
                  <a:solidFill>
                    <a:srgbClr val="283755"/>
                  </a:solidFill>
                  <a:latin typeface="+mj-lt"/>
                </a:rPr>
                <a:t>externos</a:t>
              </a:r>
              <a:r>
                <a:rPr lang="en-US" sz="2000" dirty="0">
                  <a:solidFill>
                    <a:srgbClr val="283755"/>
                  </a:solidFill>
                  <a:latin typeface="+mj-lt"/>
                </a:rPr>
                <a:t> </a:t>
              </a:r>
            </a:p>
          </p:txBody>
        </p:sp>
        <p:sp>
          <p:nvSpPr>
            <p:cNvPr id="19" name="TextBox 18">
              <a:extLst>
                <a:ext uri="{FF2B5EF4-FFF2-40B4-BE49-F238E27FC236}">
                  <a16:creationId xmlns:a16="http://schemas.microsoft.com/office/drawing/2014/main" id="{8B4EE3D1-FACC-41B8-94CC-DB157BB9A6B3}"/>
                </a:ext>
              </a:extLst>
            </p:cNvPr>
            <p:cNvSpPr txBox="1"/>
            <p:nvPr/>
          </p:nvSpPr>
          <p:spPr>
            <a:xfrm>
              <a:off x="6323928" y="2219404"/>
              <a:ext cx="1635296" cy="1107996"/>
            </a:xfrm>
            <a:prstGeom prst="rect">
              <a:avLst/>
            </a:prstGeom>
            <a:noFill/>
          </p:spPr>
          <p:txBody>
            <a:bodyPr wrap="square" rtlCol="0">
              <a:spAutoFit/>
            </a:bodyPr>
            <a:lstStyle/>
            <a:p>
              <a:r>
                <a:rPr lang="en-US" sz="6600" dirty="0">
                  <a:solidFill>
                    <a:schemeClr val="accent2"/>
                  </a:solidFill>
                  <a:latin typeface="+mj-lt"/>
                </a:rPr>
                <a:t>02</a:t>
              </a:r>
            </a:p>
          </p:txBody>
        </p:sp>
      </p:grpSp>
      <p:sp>
        <p:nvSpPr>
          <p:cNvPr id="20" name="TextBox 19">
            <a:extLst>
              <a:ext uri="{FF2B5EF4-FFF2-40B4-BE49-F238E27FC236}">
                <a16:creationId xmlns:a16="http://schemas.microsoft.com/office/drawing/2014/main" id="{61659AE5-AB10-4EEB-82AB-E52F5653E2CF}"/>
              </a:ext>
            </a:extLst>
          </p:cNvPr>
          <p:cNvSpPr txBox="1"/>
          <p:nvPr/>
        </p:nvSpPr>
        <p:spPr>
          <a:xfrm>
            <a:off x="6350672" y="3327400"/>
            <a:ext cx="4762500" cy="1190006"/>
          </a:xfrm>
          <a:prstGeom prst="rect">
            <a:avLst/>
          </a:prstGeom>
          <a:noFill/>
        </p:spPr>
        <p:txBody>
          <a:bodyPr wrap="square" rtlCol="0">
            <a:spAutoFit/>
          </a:bodyPr>
          <a:lstStyle/>
          <a:p>
            <a:pPr>
              <a:lnSpc>
                <a:spcPct val="130000"/>
              </a:lnSpc>
              <a:spcBef>
                <a:spcPts val="900"/>
              </a:spcBef>
            </a:pPr>
            <a:r>
              <a:rPr lang="es-US" sz="1400">
                <a:solidFill>
                  <a:srgbClr val="283755"/>
                </a:solidFill>
                <a:latin typeface="Inter" panose="020B0502030000000004"/>
              </a:rPr>
              <a:t>Se relacionan con la empresa desde afuera y se les proporciona información histórica; es decir, cuando las cosas ya han sucedido y, en algunos casos, reciben también información financiera proyectada.</a:t>
            </a:r>
            <a:endParaRPr lang="en-ID" sz="1400" dirty="0">
              <a:solidFill>
                <a:srgbClr val="283755"/>
              </a:solidFill>
              <a:latin typeface="Inter" panose="020B0502030000000004"/>
            </a:endParaRPr>
          </a:p>
        </p:txBody>
      </p:sp>
      <p:sp>
        <p:nvSpPr>
          <p:cNvPr id="24" name="TextBox 23">
            <a:extLst>
              <a:ext uri="{FF2B5EF4-FFF2-40B4-BE49-F238E27FC236}">
                <a16:creationId xmlns:a16="http://schemas.microsoft.com/office/drawing/2014/main" id="{69892A18-C285-4493-9CFA-152533DFDF8F}"/>
              </a:ext>
            </a:extLst>
          </p:cNvPr>
          <p:cNvSpPr txBox="1"/>
          <p:nvPr/>
        </p:nvSpPr>
        <p:spPr>
          <a:xfrm>
            <a:off x="1511300" y="1028700"/>
            <a:ext cx="9169400" cy="769441"/>
          </a:xfrm>
          <a:prstGeom prst="rect">
            <a:avLst/>
          </a:prstGeom>
          <a:noFill/>
          <a:effectLst/>
        </p:spPr>
        <p:txBody>
          <a:bodyPr wrap="square" rtlCol="0">
            <a:spAutoFit/>
          </a:bodyPr>
          <a:lstStyle/>
          <a:p>
            <a:pPr algn="ctr"/>
            <a:r>
              <a:rPr lang="en-US" sz="4400" spc="-150">
                <a:solidFill>
                  <a:srgbClr val="283755"/>
                </a:solidFill>
                <a:latin typeface="Inter" panose="020B0502030000000004"/>
              </a:rPr>
              <a:t>Usuarios de Información Financiera</a:t>
            </a:r>
            <a:endParaRPr lang="en-US" sz="4400" spc="-150" dirty="0">
              <a:solidFill>
                <a:srgbClr val="283755"/>
              </a:solidFill>
              <a:latin typeface="Inter" panose="020B0502030000000004"/>
            </a:endParaRPr>
          </a:p>
        </p:txBody>
      </p:sp>
      <mc:AlternateContent xmlns:mc="http://schemas.openxmlformats.org/markup-compatibility/2006">
        <mc:Choice xmlns:am3d="http://schemas.microsoft.com/office/drawing/2017/model3d" Requires="am3d">
          <p:graphicFrame>
            <p:nvGraphicFramePr>
              <p:cNvPr id="32" name="3D Model 31">
                <a:extLst>
                  <a:ext uri="{FF2B5EF4-FFF2-40B4-BE49-F238E27FC236}">
                    <a16:creationId xmlns:a16="http://schemas.microsoft.com/office/drawing/2014/main" id="{8D405F07-4E29-4BC4-8A14-368F7586BE24}"/>
                  </a:ext>
                </a:extLst>
              </p:cNvPr>
              <p:cNvGraphicFramePr>
                <a:graphicFrameLocks noChangeAspect="1"/>
              </p:cNvGraphicFramePr>
              <p:nvPr/>
            </p:nvGraphicFramePr>
            <p:xfrm rot="19707571">
              <a:off x="10646015" y="640531"/>
              <a:ext cx="2187593" cy="3157744"/>
            </p:xfrm>
            <a:graphic>
              <a:graphicData uri="http://schemas.microsoft.com/office/drawing/2017/model3d">
                <am3d:model3d r:embed="rId2">
                  <am3d:spPr>
                    <a:xfrm rot="19707571">
                      <a:off x="0" y="0"/>
                      <a:ext cx="2187593" cy="3157744"/>
                    </a:xfrm>
                    <a:prstGeom prst="rect">
                      <a:avLst/>
                    </a:prstGeom>
                  </am3d:spPr>
                  <am3d:camera>
                    <am3d:pos x="0" y="0" z="64422823"/>
                    <am3d:up dx="0" dy="36000000" dz="0"/>
                    <am3d:lookAt x="0" y="0" z="0"/>
                    <am3d:perspective fov="2700000"/>
                  </am3d:camera>
                  <am3d:trans>
                    <am3d:meterPerModelUnit n="186883" d="1000000"/>
                    <am3d:preTrans dx="-2" dy="-6350445" dz="2950996"/>
                    <am3d:scale>
                      <am3d:sx n="1000000" d="1000000"/>
                      <am3d:sy n="1000000" d="1000000"/>
                      <am3d:sz n="1000000" d="1000000"/>
                    </am3d:scale>
                    <am3d:rot ax="-364597" ay="-468305" az="49731"/>
                    <am3d:postTrans dx="0" dy="0" dz="0"/>
                  </am3d:trans>
                  <am3d:raster rName="Office3DRenderer" rVer="16.0.8326">
                    <am3d:blip r:embed="rId3"/>
                  </am3d:raster>
                  <am3d:objViewport viewportSz="42230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a:extLst>
                  <a:ext uri="{FF2B5EF4-FFF2-40B4-BE49-F238E27FC236}">
                    <a16:creationId xmlns:a16="http://schemas.microsoft.com/office/drawing/2014/main" id="{8D405F07-4E29-4BC4-8A14-368F7586BE24}"/>
                  </a:ext>
                </a:extLst>
              </p:cNvPr>
              <p:cNvPicPr>
                <a:picLocks noGrp="1" noRot="1" noChangeAspect="1" noMove="1" noResize="1" noEditPoints="1" noAdjustHandles="1" noChangeArrowheads="1" noChangeShapeType="1" noCrop="1"/>
              </p:cNvPicPr>
              <p:nvPr/>
            </p:nvPicPr>
            <p:blipFill>
              <a:blip r:embed="rId3"/>
              <a:stretch>
                <a:fillRect/>
              </a:stretch>
            </p:blipFill>
            <p:spPr>
              <a:xfrm rot="19707571">
                <a:off x="10646015" y="640531"/>
                <a:ext cx="2187593" cy="3157744"/>
              </a:xfrm>
              <a:prstGeom prst="rect">
                <a:avLst/>
              </a:prstGeom>
            </p:spPr>
          </p:pic>
        </mc:Fallback>
      </mc:AlternateContent>
      <p:sp>
        <p:nvSpPr>
          <p:cNvPr id="9" name="CuadroTexto 8">
            <a:extLst>
              <a:ext uri="{FF2B5EF4-FFF2-40B4-BE49-F238E27FC236}">
                <a16:creationId xmlns:a16="http://schemas.microsoft.com/office/drawing/2014/main" id="{0994A670-FE57-86BA-732D-8A741C406D46}"/>
              </a:ext>
            </a:extLst>
          </p:cNvPr>
          <p:cNvSpPr txBox="1"/>
          <p:nvPr/>
        </p:nvSpPr>
        <p:spPr>
          <a:xfrm>
            <a:off x="0" y="6214188"/>
            <a:ext cx="12192000" cy="643812"/>
          </a:xfrm>
          <a:prstGeom prst="rect">
            <a:avLst/>
          </a:prstGeom>
          <a:solidFill>
            <a:schemeClr val="bg1"/>
          </a:solidFill>
        </p:spPr>
        <p:txBody>
          <a:bodyPr wrap="square" rtlCol="0">
            <a:spAutoFit/>
          </a:bodyPr>
          <a:lstStyle/>
          <a:p>
            <a:endParaRPr lang="es-US" dirty="0"/>
          </a:p>
        </p:txBody>
      </p:sp>
    </p:spTree>
    <p:extLst>
      <p:ext uri="{BB962C8B-B14F-4D97-AF65-F5344CB8AC3E}">
        <p14:creationId xmlns:p14="http://schemas.microsoft.com/office/powerpoint/2010/main" val="13600364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6" presetClass="emph" presetSubtype="0" decel="100000" autoRev="1" fill="hold" grpId="1" nodeType="withEffect">
                                  <p:stCondLst>
                                    <p:cond delay="0"/>
                                  </p:stCondLst>
                                  <p:childTnLst>
                                    <p:animScale>
                                      <p:cBhvr>
                                        <p:cTn id="9" dur="250" fill="hold"/>
                                        <p:tgtEl>
                                          <p:spTgt spid="24"/>
                                        </p:tgtEl>
                                      </p:cBhvr>
                                      <p:by x="103000" y="103000"/>
                                    </p:animScale>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750"/>
                                        <p:tgtEl>
                                          <p:spTgt spid="20"/>
                                        </p:tgtEl>
                                      </p:cBhvr>
                                    </p:animEffect>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childTnLst>
                                </p:cTn>
                              </p:par>
                              <p:par>
                                <p:cTn id="19" presetID="6" presetClass="emph" presetSubtype="0" decel="100000" autoRev="1" fill="hold" nodeType="withEffect">
                                  <p:stCondLst>
                                    <p:cond delay="250"/>
                                  </p:stCondLst>
                                  <p:childTnLst>
                                    <p:animScale>
                                      <p:cBhvr>
                                        <p:cTn id="20" dur="250" fill="hold"/>
                                        <p:tgtEl>
                                          <p:spTgt spid="3"/>
                                        </p:tgtEl>
                                      </p:cBhvr>
                                      <p:by x="103000" y="103000"/>
                                    </p:animScale>
                                  </p:childTnLst>
                                </p:cTn>
                              </p:par>
                              <p:par>
                                <p:cTn id="21" presetID="10" presetClass="entr" presetSubtype="0" fill="hold" nodeType="withEffect">
                                  <p:stCondLst>
                                    <p:cond delay="7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par>
                                <p:cTn id="24" presetID="6" presetClass="emph" presetSubtype="0" decel="100000" autoRev="1" fill="hold" nodeType="withEffect">
                                  <p:stCondLst>
                                    <p:cond delay="750"/>
                                  </p:stCondLst>
                                  <p:childTnLst>
                                    <p:animScale>
                                      <p:cBhvr>
                                        <p:cTn id="25" dur="250" fill="hold"/>
                                        <p:tgtEl>
                                          <p:spTgt spid="6"/>
                                        </p:tgtEl>
                                      </p:cBhvr>
                                      <p:by x="103000" y="103000"/>
                                    </p:animScale>
                                  </p:childTnLst>
                                </p:cTn>
                              </p:par>
                              <p:par>
                                <p:cTn id="26" presetID="10" presetClass="entr" presetSubtype="0" fill="hold" nodeType="withEffect">
                                  <p:stCondLst>
                                    <p:cond delay="75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4" grpId="0"/>
      <p:bldP spid="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03347B8-A696-CC46-18C5-5F50D1C31BA6}"/>
              </a:ext>
            </a:extLst>
          </p:cNvPr>
          <p:cNvSpPr txBox="1"/>
          <p:nvPr/>
        </p:nvSpPr>
        <p:spPr>
          <a:xfrm>
            <a:off x="1392625" y="606631"/>
            <a:ext cx="8049953" cy="707886"/>
          </a:xfrm>
          <a:prstGeom prst="rect">
            <a:avLst/>
          </a:prstGeom>
          <a:noFill/>
        </p:spPr>
        <p:txBody>
          <a:bodyPr wrap="square" rtlCol="0">
            <a:spAutoFit/>
          </a:bodyPr>
          <a:lstStyle/>
          <a:p>
            <a:r>
              <a:rPr lang="es-US" sz="4000" spc="-150" dirty="0">
                <a:solidFill>
                  <a:srgbClr val="32394E"/>
                </a:solidFill>
                <a:latin typeface="Inter" panose="020B0502030000000004"/>
                <a:cs typeface="Sora ExtraBold" pitchFamily="2" charset="0"/>
              </a:rPr>
              <a:t>Usuarios de la información financiera</a:t>
            </a:r>
            <a:endParaRPr lang="en-US" sz="4000" spc="-150" dirty="0">
              <a:solidFill>
                <a:srgbClr val="32394E"/>
              </a:solidFill>
              <a:latin typeface="Inter" panose="020B0502030000000004"/>
              <a:cs typeface="Sora ExtraBold" pitchFamily="2" charset="0"/>
            </a:endParaRPr>
          </a:p>
        </p:txBody>
      </p:sp>
      <p:grpSp>
        <p:nvGrpSpPr>
          <p:cNvPr id="25" name="Group 24">
            <a:extLst>
              <a:ext uri="{FF2B5EF4-FFF2-40B4-BE49-F238E27FC236}">
                <a16:creationId xmlns:a16="http://schemas.microsoft.com/office/drawing/2014/main" id="{7D0A155F-E481-2765-E9A6-A4A928A75342}"/>
              </a:ext>
            </a:extLst>
          </p:cNvPr>
          <p:cNvGrpSpPr/>
          <p:nvPr/>
        </p:nvGrpSpPr>
        <p:grpSpPr>
          <a:xfrm rot="3093671">
            <a:off x="367656" y="360559"/>
            <a:ext cx="537729" cy="543837"/>
            <a:chOff x="3302309" y="5316611"/>
            <a:chExt cx="624608" cy="631703"/>
          </a:xfrm>
        </p:grpSpPr>
        <p:sp>
          <p:nvSpPr>
            <p:cNvPr id="26" name="Chord 25">
              <a:extLst>
                <a:ext uri="{FF2B5EF4-FFF2-40B4-BE49-F238E27FC236}">
                  <a16:creationId xmlns:a16="http://schemas.microsoft.com/office/drawing/2014/main" id="{4C6E89F9-9653-4E34-9999-775CB128E14C}"/>
                </a:ext>
              </a:extLst>
            </p:cNvPr>
            <p:cNvSpPr/>
            <p:nvPr/>
          </p:nvSpPr>
          <p:spPr>
            <a:xfrm rot="5400000">
              <a:off x="3302694" y="5324475"/>
              <a:ext cx="623839" cy="623839"/>
            </a:xfrm>
            <a:prstGeom prst="chord">
              <a:avLst>
                <a:gd name="adj1" fmla="val 5421403"/>
                <a:gd name="adj2" fmla="val 16157805"/>
              </a:avLst>
            </a:prstGeom>
            <a:solidFill>
              <a:schemeClr val="accent3"/>
            </a:solidFill>
            <a:ln>
              <a:noFill/>
            </a:ln>
            <a:effectLst>
              <a:outerShdw blurRad="254000" dist="266700" dir="10320000" algn="t" rotWithShape="0">
                <a:schemeClr val="accent3">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Chord 26">
              <a:extLst>
                <a:ext uri="{FF2B5EF4-FFF2-40B4-BE49-F238E27FC236}">
                  <a16:creationId xmlns:a16="http://schemas.microsoft.com/office/drawing/2014/main" id="{66289BDF-752E-86A2-FFDE-98BA83C4A3F8}"/>
                </a:ext>
              </a:extLst>
            </p:cNvPr>
            <p:cNvSpPr/>
            <p:nvPr/>
          </p:nvSpPr>
          <p:spPr>
            <a:xfrm rot="16200000">
              <a:off x="3302309" y="5316611"/>
              <a:ext cx="624608" cy="624608"/>
            </a:xfrm>
            <a:prstGeom prst="chord">
              <a:avLst>
                <a:gd name="adj1" fmla="val 5421403"/>
                <a:gd name="adj2" fmla="val 16157805"/>
              </a:avLst>
            </a:prstGeom>
            <a:solidFill>
              <a:schemeClr val="accent3">
                <a:lumMod val="60000"/>
                <a:lumOff val="40000"/>
              </a:schemeClr>
            </a:solidFill>
            <a:ln>
              <a:noFill/>
            </a:ln>
            <a:effectLst>
              <a:outerShdw blurRad="254000" dist="266700" dir="10320000" algn="t" rotWithShape="0">
                <a:schemeClr val="accent3">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2" name="Imagen 1">
            <a:extLst>
              <a:ext uri="{FF2B5EF4-FFF2-40B4-BE49-F238E27FC236}">
                <a16:creationId xmlns:a16="http://schemas.microsoft.com/office/drawing/2014/main" id="{88EAAE06-011F-1D6C-F133-13CC1AAECFDB}"/>
              </a:ext>
            </a:extLst>
          </p:cNvPr>
          <p:cNvPicPr>
            <a:picLocks noChangeAspect="1"/>
          </p:cNvPicPr>
          <p:nvPr/>
        </p:nvPicPr>
        <p:blipFill>
          <a:blip r:embed="rId2"/>
          <a:stretch>
            <a:fillRect/>
          </a:stretch>
        </p:blipFill>
        <p:spPr>
          <a:xfrm>
            <a:off x="2482269" y="1778699"/>
            <a:ext cx="7434776" cy="4023360"/>
          </a:xfrm>
          <a:prstGeom prst="rect">
            <a:avLst/>
          </a:prstGeom>
        </p:spPr>
      </p:pic>
      <p:sp>
        <p:nvSpPr>
          <p:cNvPr id="3" name="CuadroTexto 2">
            <a:extLst>
              <a:ext uri="{FF2B5EF4-FFF2-40B4-BE49-F238E27FC236}">
                <a16:creationId xmlns:a16="http://schemas.microsoft.com/office/drawing/2014/main" id="{72EB3C60-A658-575B-BB0A-50B95A33FBF6}"/>
              </a:ext>
            </a:extLst>
          </p:cNvPr>
          <p:cNvSpPr txBox="1"/>
          <p:nvPr/>
        </p:nvSpPr>
        <p:spPr>
          <a:xfrm>
            <a:off x="0" y="6335486"/>
            <a:ext cx="12111135" cy="522514"/>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207642988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10" presetClass="entr" presetSubtype="0" fill="hold" nodeType="withEffect">
                                  <p:stCondLst>
                                    <p:cond delay="100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250"/>
                                        <p:tgtEl>
                                          <p:spTgt spid="25"/>
                                        </p:tgtEl>
                                      </p:cBhvr>
                                    </p:animEffect>
                                  </p:childTnLst>
                                </p:cTn>
                              </p:par>
                              <p:par>
                                <p:cTn id="15" presetID="23" presetClass="entr" presetSubtype="288"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strVal val="4/3*#ppt_w"/>
                                          </p:val>
                                        </p:tav>
                                        <p:tav tm="100000">
                                          <p:val>
                                            <p:strVal val="#ppt_w"/>
                                          </p:val>
                                        </p:tav>
                                      </p:tavLst>
                                    </p:anim>
                                    <p:anim calcmode="lin" valueType="num">
                                      <p:cBhvr>
                                        <p:cTn id="18" dur="500" fill="hold"/>
                                        <p:tgtEl>
                                          <p:spTgt spid="2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FC653EF-D0CA-429C-B543-1AC98F2C2468}"/>
              </a:ext>
            </a:extLst>
          </p:cNvPr>
          <p:cNvGrpSpPr/>
          <p:nvPr/>
        </p:nvGrpSpPr>
        <p:grpSpPr>
          <a:xfrm>
            <a:off x="1395186" y="1843480"/>
            <a:ext cx="5183926" cy="1107996"/>
            <a:chOff x="1395186" y="1418447"/>
            <a:chExt cx="5183926" cy="1107996"/>
          </a:xfrm>
        </p:grpSpPr>
        <p:sp>
          <p:nvSpPr>
            <p:cNvPr id="2" name="TextBox 1">
              <a:extLst>
                <a:ext uri="{FF2B5EF4-FFF2-40B4-BE49-F238E27FC236}">
                  <a16:creationId xmlns:a16="http://schemas.microsoft.com/office/drawing/2014/main" id="{C545AF87-0988-4864-B85A-E022703D62C6}"/>
                </a:ext>
              </a:extLst>
            </p:cNvPr>
            <p:cNvSpPr txBox="1"/>
            <p:nvPr/>
          </p:nvSpPr>
          <p:spPr>
            <a:xfrm>
              <a:off x="2801660" y="1583235"/>
              <a:ext cx="3777452" cy="413959"/>
            </a:xfrm>
            <a:prstGeom prst="rect">
              <a:avLst/>
            </a:prstGeom>
            <a:noFill/>
          </p:spPr>
          <p:txBody>
            <a:bodyPr wrap="square" rtlCol="0">
              <a:spAutoFit/>
            </a:bodyPr>
            <a:lstStyle/>
            <a:p>
              <a:pPr>
                <a:lnSpc>
                  <a:spcPct val="110000"/>
                </a:lnSpc>
              </a:pPr>
              <a:r>
                <a:rPr lang="en-US" sz="2000" dirty="0">
                  <a:solidFill>
                    <a:srgbClr val="283755"/>
                  </a:solidFill>
                  <a:latin typeface="Inter" panose="020B0502030000000004"/>
                </a:rPr>
                <a:t>Contabilidad </a:t>
              </a:r>
              <a:r>
                <a:rPr lang="es-US" sz="2000" dirty="0">
                  <a:solidFill>
                    <a:srgbClr val="283755"/>
                  </a:solidFill>
                  <a:latin typeface="Inter" panose="020B0502030000000004"/>
                </a:rPr>
                <a:t>Financiera</a:t>
              </a:r>
            </a:p>
          </p:txBody>
        </p:sp>
        <p:sp>
          <p:nvSpPr>
            <p:cNvPr id="3" name="TextBox 2">
              <a:extLst>
                <a:ext uri="{FF2B5EF4-FFF2-40B4-BE49-F238E27FC236}">
                  <a16:creationId xmlns:a16="http://schemas.microsoft.com/office/drawing/2014/main" id="{89D7972E-8E6A-421D-9EC8-91B695A93690}"/>
                </a:ext>
              </a:extLst>
            </p:cNvPr>
            <p:cNvSpPr txBox="1"/>
            <p:nvPr/>
          </p:nvSpPr>
          <p:spPr>
            <a:xfrm>
              <a:off x="1395186" y="1418447"/>
              <a:ext cx="1635296" cy="1107996"/>
            </a:xfrm>
            <a:prstGeom prst="rect">
              <a:avLst/>
            </a:prstGeom>
            <a:noFill/>
          </p:spPr>
          <p:txBody>
            <a:bodyPr wrap="square" rtlCol="0">
              <a:spAutoFit/>
            </a:bodyPr>
            <a:lstStyle/>
            <a:p>
              <a:r>
                <a:rPr lang="en-US" sz="6600" dirty="0">
                  <a:solidFill>
                    <a:schemeClr val="accent1"/>
                  </a:solidFill>
                  <a:latin typeface="+mj-lt"/>
                </a:rPr>
                <a:t>01</a:t>
              </a:r>
            </a:p>
          </p:txBody>
        </p:sp>
      </p:grpSp>
      <p:grpSp>
        <p:nvGrpSpPr>
          <p:cNvPr id="11" name="Group 10">
            <a:extLst>
              <a:ext uri="{FF2B5EF4-FFF2-40B4-BE49-F238E27FC236}">
                <a16:creationId xmlns:a16="http://schemas.microsoft.com/office/drawing/2014/main" id="{9203AAF8-0728-4329-B6B4-39C0213AD5FC}"/>
              </a:ext>
            </a:extLst>
          </p:cNvPr>
          <p:cNvGrpSpPr/>
          <p:nvPr/>
        </p:nvGrpSpPr>
        <p:grpSpPr>
          <a:xfrm>
            <a:off x="1395186" y="3728300"/>
            <a:ext cx="4583845" cy="1107996"/>
            <a:chOff x="1395186" y="2925866"/>
            <a:chExt cx="4583845" cy="1107996"/>
          </a:xfrm>
        </p:grpSpPr>
        <p:sp>
          <p:nvSpPr>
            <p:cNvPr id="4" name="TextBox 3">
              <a:extLst>
                <a:ext uri="{FF2B5EF4-FFF2-40B4-BE49-F238E27FC236}">
                  <a16:creationId xmlns:a16="http://schemas.microsoft.com/office/drawing/2014/main" id="{69FD7FD4-B5B9-4B00-A06F-7E1C9B7C3D83}"/>
                </a:ext>
              </a:extLst>
            </p:cNvPr>
            <p:cNvSpPr txBox="1"/>
            <p:nvPr/>
          </p:nvSpPr>
          <p:spPr>
            <a:xfrm>
              <a:off x="2801659" y="3090654"/>
              <a:ext cx="3177372" cy="413959"/>
            </a:xfrm>
            <a:prstGeom prst="rect">
              <a:avLst/>
            </a:prstGeom>
            <a:noFill/>
          </p:spPr>
          <p:txBody>
            <a:bodyPr wrap="square" rtlCol="0">
              <a:spAutoFit/>
            </a:bodyPr>
            <a:lstStyle/>
            <a:p>
              <a:pPr>
                <a:lnSpc>
                  <a:spcPct val="110000"/>
                </a:lnSpc>
              </a:pPr>
              <a:r>
                <a:rPr lang="en-US" sz="2000" dirty="0">
                  <a:solidFill>
                    <a:srgbClr val="283755"/>
                  </a:solidFill>
                  <a:latin typeface="Inter" panose="020B0502030000000004"/>
                </a:rPr>
                <a:t>Contabilidad </a:t>
              </a:r>
              <a:r>
                <a:rPr lang="es-US" sz="2000" dirty="0">
                  <a:solidFill>
                    <a:srgbClr val="283755"/>
                  </a:solidFill>
                  <a:latin typeface="Inter" panose="020B0502030000000004"/>
                </a:rPr>
                <a:t>Administrativa</a:t>
              </a:r>
            </a:p>
          </p:txBody>
        </p:sp>
        <p:sp>
          <p:nvSpPr>
            <p:cNvPr id="5" name="TextBox 4">
              <a:extLst>
                <a:ext uri="{FF2B5EF4-FFF2-40B4-BE49-F238E27FC236}">
                  <a16:creationId xmlns:a16="http://schemas.microsoft.com/office/drawing/2014/main" id="{AF9F5B39-24EB-48A6-AD1F-32799F3D533E}"/>
                </a:ext>
              </a:extLst>
            </p:cNvPr>
            <p:cNvSpPr txBox="1"/>
            <p:nvPr/>
          </p:nvSpPr>
          <p:spPr>
            <a:xfrm>
              <a:off x="1395186" y="2925866"/>
              <a:ext cx="1635296" cy="1107996"/>
            </a:xfrm>
            <a:prstGeom prst="rect">
              <a:avLst/>
            </a:prstGeom>
            <a:noFill/>
          </p:spPr>
          <p:txBody>
            <a:bodyPr wrap="square" rtlCol="0">
              <a:spAutoFit/>
            </a:bodyPr>
            <a:lstStyle/>
            <a:p>
              <a:r>
                <a:rPr lang="en-US" sz="6600" dirty="0">
                  <a:solidFill>
                    <a:schemeClr val="accent2"/>
                  </a:solidFill>
                  <a:latin typeface="+mj-lt"/>
                </a:rPr>
                <a:t>02</a:t>
              </a:r>
            </a:p>
          </p:txBody>
        </p:sp>
      </p:grpSp>
      <p:sp>
        <p:nvSpPr>
          <p:cNvPr id="14" name="TextBox 13">
            <a:extLst>
              <a:ext uri="{FF2B5EF4-FFF2-40B4-BE49-F238E27FC236}">
                <a16:creationId xmlns:a16="http://schemas.microsoft.com/office/drawing/2014/main" id="{5FB6724A-6B4A-4B74-B4E1-FE56921AD068}"/>
              </a:ext>
            </a:extLst>
          </p:cNvPr>
          <p:cNvSpPr txBox="1"/>
          <p:nvPr/>
        </p:nvSpPr>
        <p:spPr>
          <a:xfrm>
            <a:off x="5780906" y="2008268"/>
            <a:ext cx="4790677" cy="1190006"/>
          </a:xfrm>
          <a:prstGeom prst="rect">
            <a:avLst/>
          </a:prstGeom>
          <a:noFill/>
        </p:spPr>
        <p:txBody>
          <a:bodyPr wrap="square" rtlCol="0">
            <a:spAutoFit/>
          </a:bodyPr>
          <a:lstStyle/>
          <a:p>
            <a:pPr>
              <a:lnSpc>
                <a:spcPct val="130000"/>
              </a:lnSpc>
              <a:spcBef>
                <a:spcPts val="900"/>
              </a:spcBef>
            </a:pPr>
            <a:r>
              <a:rPr lang="es-US" sz="1400" dirty="0">
                <a:solidFill>
                  <a:srgbClr val="283755"/>
                </a:solidFill>
                <a:latin typeface="Inter" panose="020B0502030000000004"/>
              </a:rPr>
              <a:t>Sistema de información de una empresa orientado hacia la elaboración de informes externos que da importancia a los aspectos históricos y considera las normas de información financiera.</a:t>
            </a:r>
            <a:endParaRPr lang="en-ID" sz="1400" dirty="0">
              <a:solidFill>
                <a:srgbClr val="283755"/>
              </a:solidFill>
              <a:latin typeface="Inter" panose="020B0502030000000004"/>
            </a:endParaRPr>
          </a:p>
        </p:txBody>
      </p:sp>
      <p:sp>
        <p:nvSpPr>
          <p:cNvPr id="10" name="TextBox 9">
            <a:extLst>
              <a:ext uri="{FF2B5EF4-FFF2-40B4-BE49-F238E27FC236}">
                <a16:creationId xmlns:a16="http://schemas.microsoft.com/office/drawing/2014/main" id="{29C0AB99-653B-4D5D-9E92-5F88E44773E1}"/>
              </a:ext>
            </a:extLst>
          </p:cNvPr>
          <p:cNvSpPr txBox="1"/>
          <p:nvPr/>
        </p:nvSpPr>
        <p:spPr>
          <a:xfrm>
            <a:off x="2481943" y="501963"/>
            <a:ext cx="8024326" cy="542584"/>
          </a:xfrm>
          <a:prstGeom prst="rect">
            <a:avLst/>
          </a:prstGeom>
          <a:noFill/>
        </p:spPr>
        <p:txBody>
          <a:bodyPr wrap="square" rtlCol="0">
            <a:spAutoFit/>
          </a:bodyPr>
          <a:lstStyle/>
          <a:p>
            <a:pPr>
              <a:lnSpc>
                <a:spcPct val="110000"/>
              </a:lnSpc>
            </a:pPr>
            <a:r>
              <a:rPr lang="es-US" sz="2800" dirty="0">
                <a:solidFill>
                  <a:srgbClr val="283755"/>
                </a:solidFill>
                <a:latin typeface="Inter" panose="020B0502030000000004"/>
              </a:rPr>
              <a:t>Contabilidad Financiera y Contabilidad Administrativa</a:t>
            </a:r>
            <a:endParaRPr lang="en-US" sz="2800" dirty="0">
              <a:solidFill>
                <a:srgbClr val="283755"/>
              </a:solidFill>
              <a:latin typeface="Inter" panose="020B0502030000000004"/>
            </a:endParaRP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3613296E-14B9-4960-94A3-CB9030090B13}"/>
                  </a:ext>
                </a:extLst>
              </p:cNvPr>
              <p:cNvGraphicFramePr>
                <a:graphicFrameLocks noChangeAspect="1"/>
              </p:cNvGraphicFramePr>
              <p:nvPr/>
            </p:nvGraphicFramePr>
            <p:xfrm rot="1895628">
              <a:off x="-980746" y="4009187"/>
              <a:ext cx="2180491" cy="3368984"/>
            </p:xfrm>
            <a:graphic>
              <a:graphicData uri="http://schemas.microsoft.com/office/drawing/2017/model3d">
                <am3d:model3d r:embed="rId2">
                  <am3d:spPr>
                    <a:xfrm rot="1895628">
                      <a:off x="0" y="0"/>
                      <a:ext cx="2180491" cy="3368984"/>
                    </a:xfrm>
                    <a:prstGeom prst="rect">
                      <a:avLst/>
                    </a:prstGeom>
                  </am3d:spPr>
                  <am3d:camera>
                    <am3d:pos x="0" y="0" z="64422823"/>
                    <am3d:up dx="0" dy="36000000" dz="0"/>
                    <am3d:lookAt x="0" y="0" z="0"/>
                    <am3d:perspective fov="2700000"/>
                  </am3d:camera>
                  <am3d:trans>
                    <am3d:meterPerModelUnit n="186883" d="1000000"/>
                    <am3d:preTrans dx="-2" dy="-6350445" dz="2950996"/>
                    <am3d:scale>
                      <am3d:sx n="1000000" d="1000000"/>
                      <am3d:sy n="1000000" d="1000000"/>
                      <am3d:sz n="1000000" d="1000000"/>
                    </am3d:scale>
                    <am3d:rot ax="851238" ay="1216479" az="300408"/>
                    <am3d:postTrans dx="0" dy="0" dz="0"/>
                  </am3d:trans>
                  <am3d:raster rName="Office3DRenderer" rVer="16.0.8326">
                    <am3d:blip r:embed="rId3"/>
                  </am3d:raster>
                  <am3d:objViewport viewportSz="41885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3613296E-14B9-4960-94A3-CB9030090B13}"/>
                  </a:ext>
                </a:extLst>
              </p:cNvPr>
              <p:cNvPicPr>
                <a:picLocks noGrp="1" noRot="1" noChangeAspect="1" noMove="1" noResize="1" noEditPoints="1" noAdjustHandles="1" noChangeArrowheads="1" noChangeShapeType="1" noCrop="1"/>
              </p:cNvPicPr>
              <p:nvPr/>
            </p:nvPicPr>
            <p:blipFill>
              <a:blip r:embed="rId3"/>
              <a:stretch>
                <a:fillRect/>
              </a:stretch>
            </p:blipFill>
            <p:spPr>
              <a:xfrm rot="1895628">
                <a:off x="-980746" y="4009187"/>
                <a:ext cx="2180491" cy="3368984"/>
              </a:xfrm>
              <a:prstGeom prst="rect">
                <a:avLst/>
              </a:prstGeom>
            </p:spPr>
          </p:pic>
        </mc:Fallback>
      </mc:AlternateContent>
      <p:sp>
        <p:nvSpPr>
          <p:cNvPr id="8" name="TextBox 13">
            <a:extLst>
              <a:ext uri="{FF2B5EF4-FFF2-40B4-BE49-F238E27FC236}">
                <a16:creationId xmlns:a16="http://schemas.microsoft.com/office/drawing/2014/main" id="{EA9B200D-DB38-B78E-4953-ED50FB73B8F5}"/>
              </a:ext>
            </a:extLst>
          </p:cNvPr>
          <p:cNvSpPr txBox="1"/>
          <p:nvPr/>
        </p:nvSpPr>
        <p:spPr>
          <a:xfrm>
            <a:off x="5736433" y="3930014"/>
            <a:ext cx="4790677" cy="1190006"/>
          </a:xfrm>
          <a:prstGeom prst="rect">
            <a:avLst/>
          </a:prstGeom>
          <a:noFill/>
        </p:spPr>
        <p:txBody>
          <a:bodyPr wrap="square" rtlCol="0">
            <a:spAutoFit/>
          </a:bodyPr>
          <a:lstStyle/>
          <a:p>
            <a:pPr>
              <a:lnSpc>
                <a:spcPct val="130000"/>
              </a:lnSpc>
              <a:spcBef>
                <a:spcPts val="900"/>
              </a:spcBef>
            </a:pPr>
            <a:r>
              <a:rPr lang="es-US" sz="1400" dirty="0">
                <a:solidFill>
                  <a:srgbClr val="283755"/>
                </a:solidFill>
                <a:latin typeface="Inter" panose="020B0502030000000004"/>
              </a:rPr>
              <a:t>Sistema de información de una empresa orientado hacia la elaboración de informes de uso interno que facilitan las funciones de planeación, control y toma de decisiones de la administración. </a:t>
            </a:r>
            <a:endParaRPr lang="en-ID" sz="1400" dirty="0">
              <a:solidFill>
                <a:srgbClr val="283755"/>
              </a:solidFill>
              <a:latin typeface="Inter" panose="020B0502030000000004"/>
            </a:endParaRPr>
          </a:p>
        </p:txBody>
      </p:sp>
      <p:sp>
        <p:nvSpPr>
          <p:cNvPr id="15" name="CuadroTexto 14">
            <a:extLst>
              <a:ext uri="{FF2B5EF4-FFF2-40B4-BE49-F238E27FC236}">
                <a16:creationId xmlns:a16="http://schemas.microsoft.com/office/drawing/2014/main" id="{01839B31-905C-1B57-F960-B8F899FE6AC9}"/>
              </a:ext>
            </a:extLst>
          </p:cNvPr>
          <p:cNvSpPr txBox="1"/>
          <p:nvPr/>
        </p:nvSpPr>
        <p:spPr>
          <a:xfrm>
            <a:off x="606490" y="6410131"/>
            <a:ext cx="11585510" cy="447869"/>
          </a:xfrm>
          <a:prstGeom prst="rect">
            <a:avLst/>
          </a:prstGeom>
          <a:solidFill>
            <a:schemeClr val="bg1">
              <a:lumMod val="95000"/>
            </a:schemeClr>
          </a:solidFill>
        </p:spPr>
        <p:txBody>
          <a:bodyPr wrap="square" rtlCol="0">
            <a:spAutoFit/>
          </a:bodyPr>
          <a:lstStyle/>
          <a:p>
            <a:endParaRPr lang="es-US" dirty="0"/>
          </a:p>
        </p:txBody>
      </p:sp>
    </p:spTree>
    <p:extLst>
      <p:ext uri="{BB962C8B-B14F-4D97-AF65-F5344CB8AC3E}">
        <p14:creationId xmlns:p14="http://schemas.microsoft.com/office/powerpoint/2010/main" val="3595465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6" presetClass="emph" presetSubtype="0" decel="100000" autoRev="1" fill="hold" grpId="1" nodeType="withEffect">
                                  <p:stCondLst>
                                    <p:cond delay="750"/>
                                  </p:stCondLst>
                                  <p:childTnLst>
                                    <p:animScale>
                                      <p:cBhvr>
                                        <p:cTn id="9" dur="250" fill="hold"/>
                                        <p:tgtEl>
                                          <p:spTgt spid="10"/>
                                        </p:tgtEl>
                                      </p:cBhvr>
                                      <p:by x="103000" y="103000"/>
                                    </p:animScale>
                                  </p:childTnLst>
                                </p:cTn>
                              </p:par>
                              <p:par>
                                <p:cTn id="10" presetID="10" presetClass="entr" presetSubtype="0" fill="hold" grpId="0" nodeType="withEffect">
                                  <p:stCondLst>
                                    <p:cond delay="10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6" presetClass="emph" presetSubtype="0" decel="100000" autoRev="1" fill="hold" nodeType="withEffect">
                                  <p:stCondLst>
                                    <p:cond delay="0"/>
                                  </p:stCondLst>
                                  <p:childTnLst>
                                    <p:animScale>
                                      <p:cBhvr>
                                        <p:cTn id="17" dur="250" fill="hold"/>
                                        <p:tgtEl>
                                          <p:spTgt spid="9"/>
                                        </p:tgtEl>
                                      </p:cBhvr>
                                      <p:by x="103000" y="103000"/>
                                    </p:animScale>
                                  </p:childTnLst>
                                </p:cTn>
                              </p:par>
                              <p:par>
                                <p:cTn id="18" presetID="10" presetClass="entr" presetSubtype="0" fill="hold" nodeType="withEffect">
                                  <p:stCondLst>
                                    <p:cond delay="25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childTnLst>
                                </p:cTn>
                              </p:par>
                              <p:par>
                                <p:cTn id="21" presetID="6" presetClass="emph" presetSubtype="0" decel="100000" autoRev="1" fill="hold" nodeType="withEffect">
                                  <p:stCondLst>
                                    <p:cond delay="250"/>
                                  </p:stCondLst>
                                  <p:childTnLst>
                                    <p:animScale>
                                      <p:cBhvr>
                                        <p:cTn id="22" dur="250" fill="hold"/>
                                        <p:tgtEl>
                                          <p:spTgt spid="11"/>
                                        </p:tgtEl>
                                      </p:cBhvr>
                                      <p:by x="103000" y="103000"/>
                                    </p:animScale>
                                  </p:childTnLst>
                                </p:cTn>
                              </p:par>
                              <p:par>
                                <p:cTn id="23" presetID="10" presetClass="entr" presetSubtype="0" fill="hold" grpId="0" nodeType="with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P spid="10" grpId="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03347B8-A696-CC46-18C5-5F50D1C31BA6}"/>
              </a:ext>
            </a:extLst>
          </p:cNvPr>
          <p:cNvSpPr txBox="1"/>
          <p:nvPr/>
        </p:nvSpPr>
        <p:spPr>
          <a:xfrm>
            <a:off x="1392625" y="606631"/>
            <a:ext cx="8049953" cy="707886"/>
          </a:xfrm>
          <a:prstGeom prst="rect">
            <a:avLst/>
          </a:prstGeom>
          <a:noFill/>
        </p:spPr>
        <p:txBody>
          <a:bodyPr wrap="square" rtlCol="0">
            <a:spAutoFit/>
          </a:bodyPr>
          <a:lstStyle/>
          <a:p>
            <a:r>
              <a:rPr lang="es-US" sz="4000" spc="-150" dirty="0">
                <a:solidFill>
                  <a:srgbClr val="32394E"/>
                </a:solidFill>
                <a:latin typeface="Inter" panose="020B0502030000000004"/>
                <a:cs typeface="Sora ExtraBold" pitchFamily="2" charset="0"/>
              </a:rPr>
              <a:t>Relación de la contabilidad de costos</a:t>
            </a:r>
            <a:endParaRPr lang="en-US" sz="4000" spc="-150" dirty="0">
              <a:solidFill>
                <a:srgbClr val="32394E"/>
              </a:solidFill>
              <a:latin typeface="Inter" panose="020B0502030000000004"/>
              <a:cs typeface="Sora ExtraBold" pitchFamily="2" charset="0"/>
            </a:endParaRPr>
          </a:p>
        </p:txBody>
      </p:sp>
      <p:grpSp>
        <p:nvGrpSpPr>
          <p:cNvPr id="25" name="Group 24">
            <a:extLst>
              <a:ext uri="{FF2B5EF4-FFF2-40B4-BE49-F238E27FC236}">
                <a16:creationId xmlns:a16="http://schemas.microsoft.com/office/drawing/2014/main" id="{7D0A155F-E481-2765-E9A6-A4A928A75342}"/>
              </a:ext>
            </a:extLst>
          </p:cNvPr>
          <p:cNvGrpSpPr/>
          <p:nvPr/>
        </p:nvGrpSpPr>
        <p:grpSpPr>
          <a:xfrm rot="3093671">
            <a:off x="367656" y="360559"/>
            <a:ext cx="537729" cy="543837"/>
            <a:chOff x="3302309" y="5316611"/>
            <a:chExt cx="624608" cy="631703"/>
          </a:xfrm>
        </p:grpSpPr>
        <p:sp>
          <p:nvSpPr>
            <p:cNvPr id="26" name="Chord 25">
              <a:extLst>
                <a:ext uri="{FF2B5EF4-FFF2-40B4-BE49-F238E27FC236}">
                  <a16:creationId xmlns:a16="http://schemas.microsoft.com/office/drawing/2014/main" id="{4C6E89F9-9653-4E34-9999-775CB128E14C}"/>
                </a:ext>
              </a:extLst>
            </p:cNvPr>
            <p:cNvSpPr/>
            <p:nvPr/>
          </p:nvSpPr>
          <p:spPr>
            <a:xfrm rot="5400000">
              <a:off x="3302694" y="5324475"/>
              <a:ext cx="623839" cy="623839"/>
            </a:xfrm>
            <a:prstGeom prst="chord">
              <a:avLst>
                <a:gd name="adj1" fmla="val 5421403"/>
                <a:gd name="adj2" fmla="val 16157805"/>
              </a:avLst>
            </a:prstGeom>
            <a:solidFill>
              <a:schemeClr val="accent3"/>
            </a:solidFill>
            <a:ln>
              <a:noFill/>
            </a:ln>
            <a:effectLst>
              <a:outerShdw blurRad="254000" dist="266700" dir="10320000" algn="t" rotWithShape="0">
                <a:schemeClr val="accent3">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Chord 26">
              <a:extLst>
                <a:ext uri="{FF2B5EF4-FFF2-40B4-BE49-F238E27FC236}">
                  <a16:creationId xmlns:a16="http://schemas.microsoft.com/office/drawing/2014/main" id="{66289BDF-752E-86A2-FFDE-98BA83C4A3F8}"/>
                </a:ext>
              </a:extLst>
            </p:cNvPr>
            <p:cNvSpPr/>
            <p:nvPr/>
          </p:nvSpPr>
          <p:spPr>
            <a:xfrm rot="16200000">
              <a:off x="3302309" y="5316611"/>
              <a:ext cx="624608" cy="624608"/>
            </a:xfrm>
            <a:prstGeom prst="chord">
              <a:avLst>
                <a:gd name="adj1" fmla="val 5421403"/>
                <a:gd name="adj2" fmla="val 16157805"/>
              </a:avLst>
            </a:prstGeom>
            <a:solidFill>
              <a:schemeClr val="accent3">
                <a:lumMod val="60000"/>
                <a:lumOff val="40000"/>
              </a:schemeClr>
            </a:solidFill>
            <a:ln>
              <a:noFill/>
            </a:ln>
            <a:effectLst>
              <a:outerShdw blurRad="254000" dist="266700" dir="10320000" algn="t" rotWithShape="0">
                <a:schemeClr val="accent3">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 name="CuadroTexto 2">
            <a:extLst>
              <a:ext uri="{FF2B5EF4-FFF2-40B4-BE49-F238E27FC236}">
                <a16:creationId xmlns:a16="http://schemas.microsoft.com/office/drawing/2014/main" id="{72EB3C60-A658-575B-BB0A-50B95A33FBF6}"/>
              </a:ext>
            </a:extLst>
          </p:cNvPr>
          <p:cNvSpPr txBox="1"/>
          <p:nvPr/>
        </p:nvSpPr>
        <p:spPr>
          <a:xfrm>
            <a:off x="0" y="6335486"/>
            <a:ext cx="12111135" cy="522514"/>
          </a:xfrm>
          <a:prstGeom prst="rect">
            <a:avLst/>
          </a:prstGeom>
          <a:solidFill>
            <a:schemeClr val="bg1">
              <a:lumMod val="95000"/>
            </a:schemeClr>
          </a:solidFill>
        </p:spPr>
        <p:txBody>
          <a:bodyPr wrap="square" rtlCol="0">
            <a:spAutoFit/>
          </a:bodyPr>
          <a:lstStyle/>
          <a:p>
            <a:endParaRPr lang="es-US" dirty="0"/>
          </a:p>
        </p:txBody>
      </p:sp>
      <p:pic>
        <p:nvPicPr>
          <p:cNvPr id="4" name="Imagen 3" descr="Gráfico, Gráfico de burbujas&#10;&#10;Descripción generada automáticamente">
            <a:extLst>
              <a:ext uri="{FF2B5EF4-FFF2-40B4-BE49-F238E27FC236}">
                <a16:creationId xmlns:a16="http://schemas.microsoft.com/office/drawing/2014/main" id="{47F84B9F-3FB6-B904-0D39-1961D6D765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5561" y="1906788"/>
            <a:ext cx="5625311" cy="4114800"/>
          </a:xfrm>
          <a:prstGeom prst="rect">
            <a:avLst/>
          </a:prstGeom>
          <a:noFill/>
          <a:ln>
            <a:noFill/>
          </a:ln>
        </p:spPr>
      </p:pic>
    </p:spTree>
    <p:extLst>
      <p:ext uri="{BB962C8B-B14F-4D97-AF65-F5344CB8AC3E}">
        <p14:creationId xmlns:p14="http://schemas.microsoft.com/office/powerpoint/2010/main" val="425970228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10" presetClass="entr" presetSubtype="0" fill="hold" nodeType="withEffect">
                                  <p:stCondLst>
                                    <p:cond delay="100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250"/>
                                        <p:tgtEl>
                                          <p:spTgt spid="25"/>
                                        </p:tgtEl>
                                      </p:cBhvr>
                                    </p:animEffect>
                                  </p:childTnLst>
                                </p:cTn>
                              </p:par>
                              <p:par>
                                <p:cTn id="15" presetID="23" presetClass="entr" presetSubtype="288"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strVal val="4/3*#ppt_w"/>
                                          </p:val>
                                        </p:tav>
                                        <p:tav tm="100000">
                                          <p:val>
                                            <p:strVal val="#ppt_w"/>
                                          </p:val>
                                        </p:tav>
                                      </p:tavLst>
                                    </p:anim>
                                    <p:anim calcmode="lin" valueType="num">
                                      <p:cBhvr>
                                        <p:cTn id="18" dur="500" fill="hold"/>
                                        <p:tgtEl>
                                          <p:spTgt spid="2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theme/theme1.xml><?xml version="1.0" encoding="utf-8"?>
<a:theme xmlns:a="http://schemas.openxmlformats.org/drawingml/2006/main" name="Office Theme">
  <a:themeElements>
    <a:clrScheme name="Darksign - 00 Default">
      <a:dk1>
        <a:srgbClr val="000000"/>
      </a:dk1>
      <a:lt1>
        <a:srgbClr val="FFFFFF"/>
      </a:lt1>
      <a:dk2>
        <a:srgbClr val="2D3847"/>
      </a:dk2>
      <a:lt2>
        <a:srgbClr val="E7E6E6"/>
      </a:lt2>
      <a:accent1>
        <a:srgbClr val="1ADBBB"/>
      </a:accent1>
      <a:accent2>
        <a:srgbClr val="14A5ED"/>
      </a:accent2>
      <a:accent3>
        <a:srgbClr val="7F64FB"/>
      </a:accent3>
      <a:accent4>
        <a:srgbClr val="F33265"/>
      </a:accent4>
      <a:accent5>
        <a:srgbClr val="FFAF84"/>
      </a:accent5>
      <a:accent6>
        <a:srgbClr val="FF766C"/>
      </a:accent6>
      <a:hlink>
        <a:srgbClr val="0563C1"/>
      </a:hlink>
      <a:folHlink>
        <a:srgbClr val="954F72"/>
      </a:folHlink>
    </a:clrScheme>
    <a:fontScheme name="Rey Costum Font">
      <a:majorFont>
        <a:latin typeface="Inter"/>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3 Vibrance - 00 Default">
      <a:dk1>
        <a:sysClr val="windowText" lastClr="000000"/>
      </a:dk1>
      <a:lt1>
        <a:sysClr val="window" lastClr="FFFFFF"/>
      </a:lt1>
      <a:dk2>
        <a:srgbClr val="44546A"/>
      </a:dk2>
      <a:lt2>
        <a:srgbClr val="E7E6E6"/>
      </a:lt2>
      <a:accent1>
        <a:srgbClr val="485BFF"/>
      </a:accent1>
      <a:accent2>
        <a:srgbClr val="FE6346"/>
      </a:accent2>
      <a:accent3>
        <a:srgbClr val="33D3D4"/>
      </a:accent3>
      <a:accent4>
        <a:srgbClr val="B23DDB"/>
      </a:accent4>
      <a:accent5>
        <a:srgbClr val="FDB33E"/>
      </a:accent5>
      <a:accent6>
        <a:srgbClr val="F6BAA0"/>
      </a:accent6>
      <a:hlink>
        <a:srgbClr val="0563C1"/>
      </a:hlink>
      <a:folHlink>
        <a:srgbClr val="954F72"/>
      </a:folHlink>
    </a:clrScheme>
    <a:fontScheme name="Rey Costum Font">
      <a:majorFont>
        <a:latin typeface="Be Vietnam Pro Medium"/>
        <a:ea typeface=""/>
        <a:cs typeface=""/>
      </a:majorFont>
      <a:minorFont>
        <a:latin typeface="Be Vietnam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2022 NEW">
      <a:dk1>
        <a:sysClr val="windowText" lastClr="000000"/>
      </a:dk1>
      <a:lt1>
        <a:sysClr val="window" lastClr="FFFFFF"/>
      </a:lt1>
      <a:dk2>
        <a:srgbClr val="44546A"/>
      </a:dk2>
      <a:lt2>
        <a:srgbClr val="E7E6E6"/>
      </a:lt2>
      <a:accent1>
        <a:srgbClr val="017BFF"/>
      </a:accent1>
      <a:accent2>
        <a:srgbClr val="05C8DD"/>
      </a:accent2>
      <a:accent3>
        <a:srgbClr val="8B81FF"/>
      </a:accent3>
      <a:accent4>
        <a:srgbClr val="FF3366"/>
      </a:accent4>
      <a:accent5>
        <a:srgbClr val="FF6E30"/>
      </a:accent5>
      <a:accent6>
        <a:srgbClr val="FB55A5"/>
      </a:accent6>
      <a:hlink>
        <a:srgbClr val="0563C1"/>
      </a:hlink>
      <a:folHlink>
        <a:srgbClr val="954F72"/>
      </a:folHlink>
    </a:clrScheme>
    <a:fontScheme name="Custom 1">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Skill 00 multi 01">
      <a:dk1>
        <a:sysClr val="windowText" lastClr="000000"/>
      </a:dk1>
      <a:lt1>
        <a:sysClr val="window" lastClr="FFFFFF"/>
      </a:lt1>
      <a:dk2>
        <a:srgbClr val="44546A"/>
      </a:dk2>
      <a:lt2>
        <a:srgbClr val="E7E6E6"/>
      </a:lt2>
      <a:accent1>
        <a:srgbClr val="13D3FB"/>
      </a:accent1>
      <a:accent2>
        <a:srgbClr val="50A6FE"/>
      </a:accent2>
      <a:accent3>
        <a:srgbClr val="64CC5D"/>
      </a:accent3>
      <a:accent4>
        <a:srgbClr val="F765A1"/>
      </a:accent4>
      <a:accent5>
        <a:srgbClr val="FFAA0B"/>
      </a:accent5>
      <a:accent6>
        <a:srgbClr val="9772F3"/>
      </a:accent6>
      <a:hlink>
        <a:srgbClr val="0563C1"/>
      </a:hlink>
      <a:folHlink>
        <a:srgbClr val="954F72"/>
      </a:folHlink>
    </a:clrScheme>
    <a:fontScheme name="Custom 3">
      <a:majorFont>
        <a:latin typeface="Inter ExtraBold"/>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Darksign - 00 Default">
      <a:dk1>
        <a:srgbClr val="000000"/>
      </a:dk1>
      <a:lt1>
        <a:srgbClr val="FFFFFF"/>
      </a:lt1>
      <a:dk2>
        <a:srgbClr val="2D3847"/>
      </a:dk2>
      <a:lt2>
        <a:srgbClr val="E7E6E6"/>
      </a:lt2>
      <a:accent1>
        <a:srgbClr val="1ADBBB"/>
      </a:accent1>
      <a:accent2>
        <a:srgbClr val="14A5ED"/>
      </a:accent2>
      <a:accent3>
        <a:srgbClr val="7F64FB"/>
      </a:accent3>
      <a:accent4>
        <a:srgbClr val="F33265"/>
      </a:accent4>
      <a:accent5>
        <a:srgbClr val="FFAF84"/>
      </a:accent5>
      <a:accent6>
        <a:srgbClr val="FF766C"/>
      </a:accent6>
      <a:hlink>
        <a:srgbClr val="0563C1"/>
      </a:hlink>
      <a:folHlink>
        <a:srgbClr val="954F72"/>
      </a:folHlink>
    </a:clrScheme>
    <a:fontScheme name="Rey Costum Font">
      <a:majorFont>
        <a:latin typeface="Inter"/>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Attractive color">
      <a:dk1>
        <a:sysClr val="windowText" lastClr="000000"/>
      </a:dk1>
      <a:lt1>
        <a:sysClr val="window" lastClr="FFFFFF"/>
      </a:lt1>
      <a:dk2>
        <a:srgbClr val="44546A"/>
      </a:dk2>
      <a:lt2>
        <a:srgbClr val="E7E6E6"/>
      </a:lt2>
      <a:accent1>
        <a:srgbClr val="3B519D"/>
      </a:accent1>
      <a:accent2>
        <a:srgbClr val="674AB4"/>
      </a:accent2>
      <a:accent3>
        <a:srgbClr val="D44465"/>
      </a:accent3>
      <a:accent4>
        <a:srgbClr val="D74142"/>
      </a:accent4>
      <a:accent5>
        <a:srgbClr val="EB7E21"/>
      </a:accent5>
      <a:accent6>
        <a:srgbClr val="FFC000"/>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Exp 00 DarkB-Blue-Magenta">
      <a:dk1>
        <a:sysClr val="windowText" lastClr="000000"/>
      </a:dk1>
      <a:lt1>
        <a:sysClr val="window" lastClr="FFFFFF"/>
      </a:lt1>
      <a:dk2>
        <a:srgbClr val="44546A"/>
      </a:dk2>
      <a:lt2>
        <a:srgbClr val="E7E6E6"/>
      </a:lt2>
      <a:accent1>
        <a:srgbClr val="202982"/>
      </a:accent1>
      <a:accent2>
        <a:srgbClr val="181F63"/>
      </a:accent2>
      <a:accent3>
        <a:srgbClr val="297EBD"/>
      </a:accent3>
      <a:accent4>
        <a:srgbClr val="206294"/>
      </a:accent4>
      <a:accent5>
        <a:srgbClr val="EA148D"/>
      </a:accent5>
      <a:accent6>
        <a:srgbClr val="BC1072"/>
      </a:accent6>
      <a:hlink>
        <a:srgbClr val="0563C1"/>
      </a:hlink>
      <a:folHlink>
        <a:srgbClr val="954F72"/>
      </a:folHlink>
    </a:clrScheme>
    <a:fontScheme name="Custom 72">
      <a:majorFont>
        <a:latin typeface="Ubuntu"/>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2675</Words>
  <Application>Microsoft Office PowerPoint</Application>
  <PresentationFormat>Panorámica</PresentationFormat>
  <Paragraphs>193</Paragraphs>
  <Slides>39</Slides>
  <Notes>0</Notes>
  <HiddenSlides>0</HiddenSlides>
  <MMClips>0</MMClips>
  <ScaleCrop>false</ScaleCrop>
  <HeadingPairs>
    <vt:vector size="6" baseType="variant">
      <vt:variant>
        <vt:lpstr>Fuentes usadas</vt:lpstr>
      </vt:variant>
      <vt:variant>
        <vt:i4>16</vt:i4>
      </vt:variant>
      <vt:variant>
        <vt:lpstr>Tema</vt:lpstr>
      </vt:variant>
      <vt:variant>
        <vt:i4>7</vt:i4>
      </vt:variant>
      <vt:variant>
        <vt:lpstr>Títulos de diapositiva</vt:lpstr>
      </vt:variant>
      <vt:variant>
        <vt:i4>39</vt:i4>
      </vt:variant>
    </vt:vector>
  </HeadingPairs>
  <TitlesOfParts>
    <vt:vector size="62" baseType="lpstr">
      <vt:lpstr>Advent Pro</vt:lpstr>
      <vt:lpstr>Arial</vt:lpstr>
      <vt:lpstr>Be Vietnam Pro Light</vt:lpstr>
      <vt:lpstr>Be Vietnam Pro Medium</vt:lpstr>
      <vt:lpstr>Calibri</vt:lpstr>
      <vt:lpstr>Geomanist Regular</vt:lpstr>
      <vt:lpstr>Gill Sans</vt:lpstr>
      <vt:lpstr>Inter</vt:lpstr>
      <vt:lpstr>Inter </vt:lpstr>
      <vt:lpstr>Inter ExtraBold</vt:lpstr>
      <vt:lpstr>Lato</vt:lpstr>
      <vt:lpstr>Manrope</vt:lpstr>
      <vt:lpstr>Museo 700</vt:lpstr>
      <vt:lpstr>MuseoSans</vt:lpstr>
      <vt:lpstr>Segoe UI</vt:lpstr>
      <vt:lpstr>Ubuntu</vt:lpstr>
      <vt:lpstr>Office Theme</vt:lpstr>
      <vt:lpstr>1_Office Theme</vt:lpstr>
      <vt:lpstr>2_Office Theme</vt:lpstr>
      <vt:lpstr>3_Office Theme</vt:lpstr>
      <vt:lpstr>4_Office Theme</vt:lpstr>
      <vt:lpstr>5_Office Theme</vt:lpstr>
      <vt:lpstr>6_Office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MARTA ALICIA ALVARENGA GOMEZ</dc:creator>
  <cp:lastModifiedBy>MARTA ALICIA ALVARENGA GOMEZ</cp:lastModifiedBy>
  <cp:revision>11</cp:revision>
  <dcterms:created xsi:type="dcterms:W3CDTF">2022-10-15T20:06:48Z</dcterms:created>
  <dcterms:modified xsi:type="dcterms:W3CDTF">2022-10-20T19:39:30Z</dcterms:modified>
</cp:coreProperties>
</file>